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3" r:id="rId16"/>
    <p:sldId id="275" r:id="rId17"/>
    <p:sldId id="277" r:id="rId18"/>
    <p:sldId id="278" r:id="rId19"/>
    <p:sldId id="279" r:id="rId20"/>
    <p:sldId id="283" r:id="rId21"/>
    <p:sldId id="287" r:id="rId22"/>
    <p:sldId id="288" r:id="rId23"/>
    <p:sldId id="293" r:id="rId24"/>
    <p:sldId id="296" r:id="rId25"/>
    <p:sldId id="300" r:id="rId26"/>
    <p:sldId id="301" r:id="rId27"/>
    <p:sldId id="303" r:id="rId28"/>
    <p:sldId id="304" r:id="rId29"/>
    <p:sldId id="305" r:id="rId30"/>
    <p:sldId id="306" r:id="rId31"/>
    <p:sldId id="309" r:id="rId32"/>
    <p:sldId id="316" r:id="rId33"/>
  </p:sldIdLst>
  <p:sldSz cx="9144000" cy="5143500" type="screen16x9"/>
  <p:notesSz cx="6858000" cy="9144000"/>
  <p:embeddedFontLst>
    <p:embeddedFont>
      <p:font typeface="Work Sans" panose="020B0604020202020204" charset="0"/>
      <p:regular r:id="rId35"/>
      <p:bold r:id="rId36"/>
      <p:italic r:id="rId37"/>
      <p:boldItalic r:id="rId38"/>
    </p:embeddedFont>
    <p:embeddedFont>
      <p:font typeface="Inknut Antiqua" panose="020B0604020202020204" charset="0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34F575-B0C1-426A-8F94-568944FB6BB7}">
  <a:tblStyle styleId="{3134F575-B0C1-426A-8F94-568944FB6B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122f58350a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122f58350aa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122f58350aa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122f58350aa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1215b9655e9_0_2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1215b9655e9_0_2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122d9825f5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122d9825f5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fc606ff2e0_1_3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fc606ff2e0_1_3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fc606ff2e0_1_3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" name="Google Shape;1573;gfc606ff2e0_1_3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fc606ff2e0_1_3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fc606ff2e0_1_3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12360bb5b2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12360bb5b2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gfc606ff2e0_1_3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6" name="Google Shape;1666;gfc606ff2e0_1_3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" name="Google Shape;1679;gfc606ff2e0_1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0" name="Google Shape;1680;gfc606ff2e0_1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g12360bb5b2d_0_1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4" name="Google Shape;1844;g12360bb5b2d_0_1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gfc606ff2e0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4" name="Google Shape;2054;gfc606ff2e0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g12199459256_0_4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5" name="Google Shape;2065;g12199459256_0_4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fc606ff2e0_1_1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fc606ff2e0_1_1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gfc606ff2e0_1_4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2" name="Google Shape;2172;gfc606ff2e0_1_45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215b9655e9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215b9655e9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1" name="Google Shape;2441;gfc606ff2e0_1_2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2" name="Google Shape;2442;gfc606ff2e0_1_2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gfc606ff2e0_1_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9" name="Google Shape;2509;gfc606ff2e0_1_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Google Shape;2527;g1215b9655e9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" name="Google Shape;2528;g1215b9655e9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" name="Google Shape;2705;g11aa50c72fc_0_2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6" name="Google Shape;2706;g11aa50c72fc_0_2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Google Shape;2715;gfc606ff2e0_1_2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6" name="Google Shape;2716;gfc606ff2e0_1_2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" name="Google Shape;2773;g1215b9655e9_0_27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4" name="Google Shape;2774;g1215b9655e9_0_27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" name="Google Shape;2842;gfc606ff2e0_1_2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3" name="Google Shape;2843;gfc606ff2e0_1_2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11aa50c72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11aa50c72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fc606ff2e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fc606ff2e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22d9825f5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22d9825f5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nxth" TargetMode="External"/><Relationship Id="rId4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7750" y="2363542"/>
            <a:ext cx="3696874" cy="364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773834">
            <a:off x="5174663" y="3339309"/>
            <a:ext cx="6063351" cy="3927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4">
            <a:alphaModFix amt="10000"/>
          </a:blip>
          <a:stretch>
            <a:fillRect/>
          </a:stretch>
        </p:blipFill>
        <p:spPr>
          <a:xfrm rot="3">
            <a:off x="320322" y="-1604954"/>
            <a:ext cx="4224734" cy="2736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 amt="10000"/>
          </a:blip>
          <a:stretch>
            <a:fillRect/>
          </a:stretch>
        </p:blipFill>
        <p:spPr>
          <a:xfrm rot="283620">
            <a:off x="2289433" y="566808"/>
            <a:ext cx="8629217" cy="5589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98052" y="-476298"/>
            <a:ext cx="2757475" cy="27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0000" y="584200"/>
            <a:ext cx="6874500" cy="287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0000" y="3717475"/>
            <a:ext cx="4344000" cy="10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6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136180">
            <a:off x="-4014720" y="-1268999"/>
            <a:ext cx="6073816" cy="39342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16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192551">
            <a:off x="-80253" y="569262"/>
            <a:ext cx="8910555" cy="5771771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6"/>
          <p:cNvSpPr txBox="1">
            <a:spLocks noGrp="1"/>
          </p:cNvSpPr>
          <p:nvPr>
            <p:ph type="title"/>
          </p:nvPr>
        </p:nvSpPr>
        <p:spPr>
          <a:xfrm>
            <a:off x="1600200" y="2302100"/>
            <a:ext cx="6725400" cy="12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title" idx="2" hasCustomPrompt="1"/>
          </p:nvPr>
        </p:nvSpPr>
        <p:spPr>
          <a:xfrm>
            <a:off x="6562700" y="1241175"/>
            <a:ext cx="17628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6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1"/>
          </p:nvPr>
        </p:nvSpPr>
        <p:spPr>
          <a:xfrm>
            <a:off x="1600252" y="3679125"/>
            <a:ext cx="67254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2_1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18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1798717" flipH="1">
            <a:off x="-3607626" y="-2568271"/>
            <a:ext cx="6350276" cy="4113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18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2014539" flipH="1">
            <a:off x="6097879" y="3066417"/>
            <a:ext cx="6189991" cy="4009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89296" y="3232597"/>
            <a:ext cx="3640043" cy="358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3796" y="-445259"/>
            <a:ext cx="2629649" cy="258952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8"/>
          <p:cNvSpPr txBox="1">
            <a:spLocks noGrp="1"/>
          </p:cNvSpPr>
          <p:nvPr>
            <p:ph type="title"/>
          </p:nvPr>
        </p:nvSpPr>
        <p:spPr>
          <a:xfrm>
            <a:off x="3842675" y="2428325"/>
            <a:ext cx="45300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9" name="Google Shape;339;p18"/>
          <p:cNvSpPr txBox="1">
            <a:spLocks noGrp="1"/>
          </p:cNvSpPr>
          <p:nvPr>
            <p:ph type="title" idx="2" hasCustomPrompt="1"/>
          </p:nvPr>
        </p:nvSpPr>
        <p:spPr>
          <a:xfrm>
            <a:off x="5342188" y="1291200"/>
            <a:ext cx="15309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0" name="Google Shape;340;p18"/>
          <p:cNvSpPr txBox="1">
            <a:spLocks noGrp="1"/>
          </p:cNvSpPr>
          <p:nvPr>
            <p:ph type="subTitle" idx="1"/>
          </p:nvPr>
        </p:nvSpPr>
        <p:spPr>
          <a:xfrm>
            <a:off x="4567138" y="3370325"/>
            <a:ext cx="3081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ONE_COLUMN_TEXT_1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19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129465">
            <a:off x="3839879" y="-2796082"/>
            <a:ext cx="8314291" cy="5385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1325" y="746075"/>
            <a:ext cx="1951151" cy="192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19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-302706">
            <a:off x="-203096" y="2387369"/>
            <a:ext cx="8314292" cy="5385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750" y="2850725"/>
            <a:ext cx="2005799" cy="1975174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19"/>
          <p:cNvSpPr txBox="1">
            <a:spLocks noGrp="1"/>
          </p:cNvSpPr>
          <p:nvPr>
            <p:ph type="title"/>
          </p:nvPr>
        </p:nvSpPr>
        <p:spPr>
          <a:xfrm>
            <a:off x="1991650" y="1375650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19"/>
          <p:cNvSpPr txBox="1">
            <a:spLocks noGrp="1"/>
          </p:cNvSpPr>
          <p:nvPr>
            <p:ph type="subTitle" idx="1"/>
          </p:nvPr>
        </p:nvSpPr>
        <p:spPr>
          <a:xfrm>
            <a:off x="2009650" y="3187900"/>
            <a:ext cx="51477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49" name="Google Shape;349;p19"/>
          <p:cNvCxnSpPr/>
          <p:nvPr/>
        </p:nvCxnSpPr>
        <p:spPr>
          <a:xfrm>
            <a:off x="3433300" y="3011075"/>
            <a:ext cx="230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26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730118" flipH="1">
            <a:off x="-3810225" y="-2269861"/>
            <a:ext cx="5560051" cy="3601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403295" y="-1006503"/>
            <a:ext cx="2711474" cy="267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230868" y="4557388"/>
            <a:ext cx="2711474" cy="267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26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730118" flipH="1">
            <a:off x="7232284" y="4172751"/>
            <a:ext cx="5560051" cy="3601523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26"/>
          <p:cNvSpPr txBox="1">
            <a:spLocks noGrp="1"/>
          </p:cNvSpPr>
          <p:nvPr>
            <p:ph type="title"/>
          </p:nvPr>
        </p:nvSpPr>
        <p:spPr>
          <a:xfrm>
            <a:off x="1276225" y="445025"/>
            <a:ext cx="6591600" cy="12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26"/>
          <p:cNvSpPr txBox="1">
            <a:spLocks noGrp="1"/>
          </p:cNvSpPr>
          <p:nvPr>
            <p:ph type="title" idx="2"/>
          </p:nvPr>
        </p:nvSpPr>
        <p:spPr>
          <a:xfrm>
            <a:off x="945925" y="1979525"/>
            <a:ext cx="2206500" cy="4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1" name="Google Shape;421;p26"/>
          <p:cNvSpPr txBox="1">
            <a:spLocks noGrp="1"/>
          </p:cNvSpPr>
          <p:nvPr>
            <p:ph type="subTitle" idx="1"/>
          </p:nvPr>
        </p:nvSpPr>
        <p:spPr>
          <a:xfrm>
            <a:off x="945925" y="2441525"/>
            <a:ext cx="2206500" cy="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26"/>
          <p:cNvSpPr txBox="1">
            <a:spLocks noGrp="1"/>
          </p:cNvSpPr>
          <p:nvPr>
            <p:ph type="title" idx="3"/>
          </p:nvPr>
        </p:nvSpPr>
        <p:spPr>
          <a:xfrm>
            <a:off x="5991552" y="1979525"/>
            <a:ext cx="2206500" cy="4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3" name="Google Shape;423;p26"/>
          <p:cNvSpPr txBox="1">
            <a:spLocks noGrp="1"/>
          </p:cNvSpPr>
          <p:nvPr>
            <p:ph type="subTitle" idx="4"/>
          </p:nvPr>
        </p:nvSpPr>
        <p:spPr>
          <a:xfrm>
            <a:off x="5991552" y="2441525"/>
            <a:ext cx="2206500" cy="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26"/>
          <p:cNvSpPr txBox="1">
            <a:spLocks noGrp="1"/>
          </p:cNvSpPr>
          <p:nvPr>
            <p:ph type="title" idx="5"/>
          </p:nvPr>
        </p:nvSpPr>
        <p:spPr>
          <a:xfrm>
            <a:off x="945925" y="3336724"/>
            <a:ext cx="2206500" cy="4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5" name="Google Shape;425;p26"/>
          <p:cNvSpPr txBox="1">
            <a:spLocks noGrp="1"/>
          </p:cNvSpPr>
          <p:nvPr>
            <p:ph type="subTitle" idx="6"/>
          </p:nvPr>
        </p:nvSpPr>
        <p:spPr>
          <a:xfrm>
            <a:off x="945925" y="3798800"/>
            <a:ext cx="2206500" cy="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6"/>
          <p:cNvSpPr txBox="1">
            <a:spLocks noGrp="1"/>
          </p:cNvSpPr>
          <p:nvPr>
            <p:ph type="title" idx="7"/>
          </p:nvPr>
        </p:nvSpPr>
        <p:spPr>
          <a:xfrm>
            <a:off x="5991552" y="3336724"/>
            <a:ext cx="2206500" cy="4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7" name="Google Shape;427;p26"/>
          <p:cNvSpPr txBox="1">
            <a:spLocks noGrp="1"/>
          </p:cNvSpPr>
          <p:nvPr>
            <p:ph type="subTitle" idx="8"/>
          </p:nvPr>
        </p:nvSpPr>
        <p:spPr>
          <a:xfrm>
            <a:off x="5991552" y="3798800"/>
            <a:ext cx="2206500" cy="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7_1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29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1051942">
            <a:off x="-5322354" y="-1117115"/>
            <a:ext cx="6783782" cy="4394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29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523555">
            <a:off x="7961871" y="374647"/>
            <a:ext cx="6783781" cy="4394203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29"/>
          <p:cNvSpPr txBox="1">
            <a:spLocks noGrp="1"/>
          </p:cNvSpPr>
          <p:nvPr>
            <p:ph type="title" idx="2"/>
          </p:nvPr>
        </p:nvSpPr>
        <p:spPr>
          <a:xfrm>
            <a:off x="2340035" y="1963255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4" name="Google Shape;464;p29"/>
          <p:cNvSpPr txBox="1">
            <a:spLocks noGrp="1"/>
          </p:cNvSpPr>
          <p:nvPr>
            <p:ph type="subTitle" idx="1"/>
          </p:nvPr>
        </p:nvSpPr>
        <p:spPr>
          <a:xfrm>
            <a:off x="2340035" y="2375178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29"/>
          <p:cNvSpPr txBox="1">
            <a:spLocks noGrp="1"/>
          </p:cNvSpPr>
          <p:nvPr>
            <p:ph type="title" idx="3"/>
          </p:nvPr>
        </p:nvSpPr>
        <p:spPr>
          <a:xfrm>
            <a:off x="1101175" y="367185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6" name="Google Shape;466;p29"/>
          <p:cNvSpPr txBox="1">
            <a:spLocks noGrp="1"/>
          </p:cNvSpPr>
          <p:nvPr>
            <p:ph type="subTitle" idx="4"/>
          </p:nvPr>
        </p:nvSpPr>
        <p:spPr>
          <a:xfrm>
            <a:off x="1101175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7" name="Google Shape;467;p29"/>
          <p:cNvSpPr txBox="1">
            <a:spLocks noGrp="1"/>
          </p:cNvSpPr>
          <p:nvPr>
            <p:ph type="title" idx="5"/>
          </p:nvPr>
        </p:nvSpPr>
        <p:spPr>
          <a:xfrm>
            <a:off x="3578947" y="367185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8" name="Google Shape;468;p29"/>
          <p:cNvSpPr txBox="1">
            <a:spLocks noGrp="1"/>
          </p:cNvSpPr>
          <p:nvPr>
            <p:ph type="subTitle" idx="6"/>
          </p:nvPr>
        </p:nvSpPr>
        <p:spPr>
          <a:xfrm>
            <a:off x="3578947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29"/>
          <p:cNvSpPr txBox="1">
            <a:spLocks noGrp="1"/>
          </p:cNvSpPr>
          <p:nvPr>
            <p:ph type="title" idx="7"/>
          </p:nvPr>
        </p:nvSpPr>
        <p:spPr>
          <a:xfrm>
            <a:off x="4817863" y="1963255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0" name="Google Shape;470;p29"/>
          <p:cNvSpPr txBox="1">
            <a:spLocks noGrp="1"/>
          </p:cNvSpPr>
          <p:nvPr>
            <p:ph type="subTitle" idx="8"/>
          </p:nvPr>
        </p:nvSpPr>
        <p:spPr>
          <a:xfrm>
            <a:off x="4817863" y="2375178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29"/>
          <p:cNvSpPr txBox="1">
            <a:spLocks noGrp="1"/>
          </p:cNvSpPr>
          <p:nvPr>
            <p:ph type="title" idx="9"/>
          </p:nvPr>
        </p:nvSpPr>
        <p:spPr>
          <a:xfrm>
            <a:off x="6056776" y="367185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2" name="Google Shape;472;p29"/>
          <p:cNvSpPr txBox="1">
            <a:spLocks noGrp="1"/>
          </p:cNvSpPr>
          <p:nvPr>
            <p:ph type="subTitle" idx="13"/>
          </p:nvPr>
        </p:nvSpPr>
        <p:spPr>
          <a:xfrm>
            <a:off x="6056776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73" name="Google Shape;47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64349" y="-819897"/>
            <a:ext cx="2711474" cy="267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2775" y="3403273"/>
            <a:ext cx="3968174" cy="390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Google Shape;47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4349" y="-819897"/>
            <a:ext cx="2711474" cy="267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2775" y="3403273"/>
            <a:ext cx="3968174" cy="3907576"/>
          </a:xfrm>
          <a:prstGeom prst="rect">
            <a:avLst/>
          </a:prstGeom>
          <a:noFill/>
          <a:ln>
            <a:noFill/>
          </a:ln>
        </p:spPr>
      </p:pic>
      <p:sp>
        <p:nvSpPr>
          <p:cNvPr id="479" name="Google Shape;479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30"/>
          <p:cNvSpPr txBox="1">
            <a:spLocks noGrp="1"/>
          </p:cNvSpPr>
          <p:nvPr>
            <p:ph type="title" idx="2"/>
          </p:nvPr>
        </p:nvSpPr>
        <p:spPr>
          <a:xfrm>
            <a:off x="1101175" y="190809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1" name="Google Shape;481;p30"/>
          <p:cNvSpPr txBox="1">
            <a:spLocks noGrp="1"/>
          </p:cNvSpPr>
          <p:nvPr>
            <p:ph type="subTitle" idx="1"/>
          </p:nvPr>
        </p:nvSpPr>
        <p:spPr>
          <a:xfrm>
            <a:off x="1101175" y="232001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30"/>
          <p:cNvSpPr txBox="1">
            <a:spLocks noGrp="1"/>
          </p:cNvSpPr>
          <p:nvPr>
            <p:ph type="title" idx="3"/>
          </p:nvPr>
        </p:nvSpPr>
        <p:spPr>
          <a:xfrm>
            <a:off x="3578947" y="190809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3" name="Google Shape;483;p30"/>
          <p:cNvSpPr txBox="1">
            <a:spLocks noGrp="1"/>
          </p:cNvSpPr>
          <p:nvPr>
            <p:ph type="subTitle" idx="4"/>
          </p:nvPr>
        </p:nvSpPr>
        <p:spPr>
          <a:xfrm>
            <a:off x="3578947" y="232001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4" name="Google Shape;484;p30"/>
          <p:cNvSpPr txBox="1">
            <a:spLocks noGrp="1"/>
          </p:cNvSpPr>
          <p:nvPr>
            <p:ph type="title" idx="5"/>
          </p:nvPr>
        </p:nvSpPr>
        <p:spPr>
          <a:xfrm>
            <a:off x="1101175" y="3692889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5" name="Google Shape;485;p30"/>
          <p:cNvSpPr txBox="1">
            <a:spLocks noGrp="1"/>
          </p:cNvSpPr>
          <p:nvPr>
            <p:ph type="subTitle" idx="6"/>
          </p:nvPr>
        </p:nvSpPr>
        <p:spPr>
          <a:xfrm>
            <a:off x="1101175" y="4104812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30"/>
          <p:cNvSpPr txBox="1">
            <a:spLocks noGrp="1"/>
          </p:cNvSpPr>
          <p:nvPr>
            <p:ph type="title" idx="7"/>
          </p:nvPr>
        </p:nvSpPr>
        <p:spPr>
          <a:xfrm>
            <a:off x="3578947" y="3692889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7" name="Google Shape;487;p30"/>
          <p:cNvSpPr txBox="1">
            <a:spLocks noGrp="1"/>
          </p:cNvSpPr>
          <p:nvPr>
            <p:ph type="subTitle" idx="8"/>
          </p:nvPr>
        </p:nvSpPr>
        <p:spPr>
          <a:xfrm>
            <a:off x="3578947" y="4104812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30"/>
          <p:cNvSpPr txBox="1">
            <a:spLocks noGrp="1"/>
          </p:cNvSpPr>
          <p:nvPr>
            <p:ph type="title" idx="9"/>
          </p:nvPr>
        </p:nvSpPr>
        <p:spPr>
          <a:xfrm>
            <a:off x="6056776" y="190809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9" name="Google Shape;489;p30"/>
          <p:cNvSpPr txBox="1">
            <a:spLocks noGrp="1"/>
          </p:cNvSpPr>
          <p:nvPr>
            <p:ph type="subTitle" idx="13"/>
          </p:nvPr>
        </p:nvSpPr>
        <p:spPr>
          <a:xfrm>
            <a:off x="6056776" y="232001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30"/>
          <p:cNvSpPr txBox="1">
            <a:spLocks noGrp="1"/>
          </p:cNvSpPr>
          <p:nvPr>
            <p:ph type="title" idx="14"/>
          </p:nvPr>
        </p:nvSpPr>
        <p:spPr>
          <a:xfrm>
            <a:off x="6056776" y="3692889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1" name="Google Shape;491;p30"/>
          <p:cNvSpPr txBox="1">
            <a:spLocks noGrp="1"/>
          </p:cNvSpPr>
          <p:nvPr>
            <p:ph type="subTitle" idx="15"/>
          </p:nvPr>
        </p:nvSpPr>
        <p:spPr>
          <a:xfrm>
            <a:off x="6056776" y="4104812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SECTION_TITLE_AND_DESCRIPTION_1"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Google Shape;51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32"/>
          <p:cNvSpPr txBox="1">
            <a:spLocks noGrp="1"/>
          </p:cNvSpPr>
          <p:nvPr>
            <p:ph type="title"/>
          </p:nvPr>
        </p:nvSpPr>
        <p:spPr>
          <a:xfrm>
            <a:off x="632350" y="537275"/>
            <a:ext cx="4747500" cy="16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7" name="Google Shape;517;p32"/>
          <p:cNvSpPr txBox="1">
            <a:spLocks noGrp="1"/>
          </p:cNvSpPr>
          <p:nvPr>
            <p:ph type="subTitle" idx="1"/>
          </p:nvPr>
        </p:nvSpPr>
        <p:spPr>
          <a:xfrm>
            <a:off x="632350" y="2156250"/>
            <a:ext cx="4747500" cy="23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32"/>
          <p:cNvSpPr/>
          <p:nvPr/>
        </p:nvSpPr>
        <p:spPr>
          <a:xfrm flipH="1">
            <a:off x="5580314" y="-573975"/>
            <a:ext cx="13624" cy="17719"/>
          </a:xfrm>
          <a:custGeom>
            <a:avLst/>
            <a:gdLst/>
            <a:ahLst/>
            <a:cxnLst/>
            <a:rect l="l" t="t" r="r" b="b"/>
            <a:pathLst>
              <a:path w="366" h="476" fill="none" extrusionOk="0">
                <a:moveTo>
                  <a:pt x="292" y="476"/>
                </a:moveTo>
                <a:lnTo>
                  <a:pt x="292" y="476"/>
                </a:lnTo>
                <a:lnTo>
                  <a:pt x="110" y="439"/>
                </a:lnTo>
                <a:lnTo>
                  <a:pt x="37" y="439"/>
                </a:lnTo>
                <a:lnTo>
                  <a:pt x="0" y="403"/>
                </a:lnTo>
                <a:lnTo>
                  <a:pt x="0" y="403"/>
                </a:lnTo>
                <a:lnTo>
                  <a:pt x="0" y="256"/>
                </a:lnTo>
                <a:lnTo>
                  <a:pt x="37" y="147"/>
                </a:lnTo>
                <a:lnTo>
                  <a:pt x="183" y="74"/>
                </a:lnTo>
                <a:lnTo>
                  <a:pt x="366" y="1"/>
                </a:lnTo>
                <a:lnTo>
                  <a:pt x="366" y="1"/>
                </a:lnTo>
                <a:lnTo>
                  <a:pt x="292" y="476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2"/>
          <p:cNvSpPr/>
          <p:nvPr/>
        </p:nvSpPr>
        <p:spPr>
          <a:xfrm flipH="1">
            <a:off x="5229282" y="-993054"/>
            <a:ext cx="85729" cy="43590"/>
          </a:xfrm>
          <a:custGeom>
            <a:avLst/>
            <a:gdLst/>
            <a:ahLst/>
            <a:cxnLst/>
            <a:rect l="l" t="t" r="r" b="b"/>
            <a:pathLst>
              <a:path w="2303" h="1171" fill="none" extrusionOk="0">
                <a:moveTo>
                  <a:pt x="439" y="1170"/>
                </a:moveTo>
                <a:lnTo>
                  <a:pt x="439" y="1170"/>
                </a:lnTo>
                <a:lnTo>
                  <a:pt x="219" y="1134"/>
                </a:lnTo>
                <a:lnTo>
                  <a:pt x="0" y="1061"/>
                </a:lnTo>
                <a:lnTo>
                  <a:pt x="0" y="1061"/>
                </a:lnTo>
                <a:lnTo>
                  <a:pt x="329" y="732"/>
                </a:lnTo>
                <a:lnTo>
                  <a:pt x="621" y="476"/>
                </a:lnTo>
                <a:lnTo>
                  <a:pt x="621" y="476"/>
                </a:lnTo>
                <a:lnTo>
                  <a:pt x="950" y="257"/>
                </a:lnTo>
                <a:lnTo>
                  <a:pt x="1316" y="1"/>
                </a:lnTo>
                <a:lnTo>
                  <a:pt x="1316" y="1"/>
                </a:lnTo>
                <a:lnTo>
                  <a:pt x="2303" y="476"/>
                </a:lnTo>
                <a:lnTo>
                  <a:pt x="2303" y="476"/>
                </a:lnTo>
                <a:lnTo>
                  <a:pt x="1206" y="914"/>
                </a:lnTo>
                <a:lnTo>
                  <a:pt x="1206" y="914"/>
                </a:lnTo>
                <a:lnTo>
                  <a:pt x="841" y="1061"/>
                </a:lnTo>
                <a:lnTo>
                  <a:pt x="658" y="1134"/>
                </a:lnTo>
                <a:lnTo>
                  <a:pt x="439" y="117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2"/>
          <p:cNvSpPr/>
          <p:nvPr/>
        </p:nvSpPr>
        <p:spPr>
          <a:xfrm flipH="1">
            <a:off x="5256493" y="-1195781"/>
            <a:ext cx="92541" cy="63990"/>
          </a:xfrm>
          <a:custGeom>
            <a:avLst/>
            <a:gdLst/>
            <a:ahLst/>
            <a:cxnLst/>
            <a:rect l="l" t="t" r="r" b="b"/>
            <a:pathLst>
              <a:path w="2486" h="1719" fill="none" extrusionOk="0">
                <a:moveTo>
                  <a:pt x="0" y="1718"/>
                </a:moveTo>
                <a:lnTo>
                  <a:pt x="0" y="1718"/>
                </a:lnTo>
                <a:lnTo>
                  <a:pt x="73" y="1499"/>
                </a:lnTo>
                <a:lnTo>
                  <a:pt x="147" y="1316"/>
                </a:lnTo>
                <a:lnTo>
                  <a:pt x="293" y="1170"/>
                </a:lnTo>
                <a:lnTo>
                  <a:pt x="439" y="1061"/>
                </a:lnTo>
                <a:lnTo>
                  <a:pt x="731" y="878"/>
                </a:lnTo>
                <a:lnTo>
                  <a:pt x="878" y="805"/>
                </a:lnTo>
                <a:lnTo>
                  <a:pt x="1024" y="695"/>
                </a:lnTo>
                <a:lnTo>
                  <a:pt x="1024" y="695"/>
                </a:lnTo>
                <a:lnTo>
                  <a:pt x="768" y="403"/>
                </a:lnTo>
                <a:lnTo>
                  <a:pt x="768" y="403"/>
                </a:lnTo>
                <a:lnTo>
                  <a:pt x="987" y="220"/>
                </a:lnTo>
                <a:lnTo>
                  <a:pt x="1170" y="74"/>
                </a:lnTo>
                <a:lnTo>
                  <a:pt x="1316" y="37"/>
                </a:lnTo>
                <a:lnTo>
                  <a:pt x="1535" y="1"/>
                </a:lnTo>
                <a:lnTo>
                  <a:pt x="1535" y="1"/>
                </a:lnTo>
                <a:lnTo>
                  <a:pt x="1974" y="37"/>
                </a:lnTo>
                <a:lnTo>
                  <a:pt x="1974" y="37"/>
                </a:lnTo>
                <a:lnTo>
                  <a:pt x="1755" y="476"/>
                </a:lnTo>
                <a:lnTo>
                  <a:pt x="1755" y="476"/>
                </a:lnTo>
                <a:lnTo>
                  <a:pt x="2486" y="951"/>
                </a:lnTo>
                <a:lnTo>
                  <a:pt x="2486" y="951"/>
                </a:lnTo>
                <a:lnTo>
                  <a:pt x="2230" y="1316"/>
                </a:lnTo>
                <a:lnTo>
                  <a:pt x="2230" y="1316"/>
                </a:lnTo>
                <a:lnTo>
                  <a:pt x="2011" y="1280"/>
                </a:lnTo>
                <a:lnTo>
                  <a:pt x="1755" y="1280"/>
                </a:lnTo>
                <a:lnTo>
                  <a:pt x="1755" y="1280"/>
                </a:lnTo>
                <a:lnTo>
                  <a:pt x="1316" y="1316"/>
                </a:lnTo>
                <a:lnTo>
                  <a:pt x="878" y="1426"/>
                </a:lnTo>
                <a:lnTo>
                  <a:pt x="439" y="1536"/>
                </a:lnTo>
                <a:lnTo>
                  <a:pt x="0" y="1718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2"/>
          <p:cNvSpPr/>
          <p:nvPr/>
        </p:nvSpPr>
        <p:spPr>
          <a:xfrm flipH="1">
            <a:off x="5980333" y="-984865"/>
            <a:ext cx="54460" cy="48988"/>
          </a:xfrm>
          <a:custGeom>
            <a:avLst/>
            <a:gdLst/>
            <a:ahLst/>
            <a:cxnLst/>
            <a:rect l="l" t="t" r="r" b="b"/>
            <a:pathLst>
              <a:path w="1463" h="1316" extrusionOk="0">
                <a:moveTo>
                  <a:pt x="1462" y="0"/>
                </a:moveTo>
                <a:lnTo>
                  <a:pt x="439" y="475"/>
                </a:lnTo>
                <a:lnTo>
                  <a:pt x="147" y="621"/>
                </a:lnTo>
                <a:lnTo>
                  <a:pt x="74" y="694"/>
                </a:lnTo>
                <a:lnTo>
                  <a:pt x="37" y="768"/>
                </a:lnTo>
                <a:lnTo>
                  <a:pt x="0" y="877"/>
                </a:lnTo>
                <a:lnTo>
                  <a:pt x="0" y="987"/>
                </a:lnTo>
                <a:lnTo>
                  <a:pt x="74" y="1316"/>
                </a:lnTo>
                <a:lnTo>
                  <a:pt x="402" y="1279"/>
                </a:lnTo>
                <a:lnTo>
                  <a:pt x="658" y="1206"/>
                </a:lnTo>
                <a:lnTo>
                  <a:pt x="878" y="1097"/>
                </a:lnTo>
                <a:lnTo>
                  <a:pt x="1060" y="950"/>
                </a:lnTo>
                <a:lnTo>
                  <a:pt x="1207" y="768"/>
                </a:lnTo>
                <a:lnTo>
                  <a:pt x="1316" y="548"/>
                </a:lnTo>
                <a:lnTo>
                  <a:pt x="1426" y="292"/>
                </a:lnTo>
                <a:lnTo>
                  <a:pt x="1462" y="0"/>
                </a:lnTo>
                <a:close/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2"/>
          <p:cNvSpPr/>
          <p:nvPr/>
        </p:nvSpPr>
        <p:spPr>
          <a:xfrm flipH="1">
            <a:off x="5980333" y="-984865"/>
            <a:ext cx="54460" cy="48988"/>
          </a:xfrm>
          <a:custGeom>
            <a:avLst/>
            <a:gdLst/>
            <a:ahLst/>
            <a:cxnLst/>
            <a:rect l="l" t="t" r="r" b="b"/>
            <a:pathLst>
              <a:path w="1463" h="1316" fill="none" extrusionOk="0">
                <a:moveTo>
                  <a:pt x="1462" y="0"/>
                </a:moveTo>
                <a:lnTo>
                  <a:pt x="1462" y="0"/>
                </a:lnTo>
                <a:lnTo>
                  <a:pt x="439" y="475"/>
                </a:lnTo>
                <a:lnTo>
                  <a:pt x="439" y="475"/>
                </a:lnTo>
                <a:lnTo>
                  <a:pt x="147" y="621"/>
                </a:lnTo>
                <a:lnTo>
                  <a:pt x="74" y="694"/>
                </a:lnTo>
                <a:lnTo>
                  <a:pt x="37" y="768"/>
                </a:lnTo>
                <a:lnTo>
                  <a:pt x="0" y="877"/>
                </a:lnTo>
                <a:lnTo>
                  <a:pt x="0" y="987"/>
                </a:lnTo>
                <a:lnTo>
                  <a:pt x="74" y="1316"/>
                </a:lnTo>
                <a:lnTo>
                  <a:pt x="74" y="1316"/>
                </a:lnTo>
                <a:lnTo>
                  <a:pt x="402" y="1279"/>
                </a:lnTo>
                <a:lnTo>
                  <a:pt x="658" y="1206"/>
                </a:lnTo>
                <a:lnTo>
                  <a:pt x="878" y="1097"/>
                </a:lnTo>
                <a:lnTo>
                  <a:pt x="1060" y="950"/>
                </a:lnTo>
                <a:lnTo>
                  <a:pt x="1207" y="768"/>
                </a:lnTo>
                <a:lnTo>
                  <a:pt x="1316" y="548"/>
                </a:lnTo>
                <a:lnTo>
                  <a:pt x="1426" y="292"/>
                </a:lnTo>
                <a:lnTo>
                  <a:pt x="1462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2"/>
          <p:cNvSpPr/>
          <p:nvPr/>
        </p:nvSpPr>
        <p:spPr>
          <a:xfrm flipH="1">
            <a:off x="5686442" y="-761738"/>
            <a:ext cx="21814" cy="55838"/>
          </a:xfrm>
          <a:custGeom>
            <a:avLst/>
            <a:gdLst/>
            <a:ahLst/>
            <a:cxnLst/>
            <a:rect l="l" t="t" r="r" b="b"/>
            <a:pathLst>
              <a:path w="586" h="1500" extrusionOk="0">
                <a:moveTo>
                  <a:pt x="257" y="0"/>
                </a:moveTo>
                <a:lnTo>
                  <a:pt x="37" y="37"/>
                </a:lnTo>
                <a:lnTo>
                  <a:pt x="1" y="439"/>
                </a:lnTo>
                <a:lnTo>
                  <a:pt x="1" y="805"/>
                </a:lnTo>
                <a:lnTo>
                  <a:pt x="37" y="1170"/>
                </a:lnTo>
                <a:lnTo>
                  <a:pt x="147" y="1499"/>
                </a:lnTo>
                <a:lnTo>
                  <a:pt x="220" y="1316"/>
                </a:lnTo>
                <a:lnTo>
                  <a:pt x="293" y="1170"/>
                </a:lnTo>
                <a:lnTo>
                  <a:pt x="476" y="805"/>
                </a:lnTo>
                <a:lnTo>
                  <a:pt x="549" y="622"/>
                </a:lnTo>
                <a:lnTo>
                  <a:pt x="586" y="439"/>
                </a:lnTo>
                <a:lnTo>
                  <a:pt x="586" y="256"/>
                </a:lnTo>
                <a:lnTo>
                  <a:pt x="512" y="37"/>
                </a:lnTo>
                <a:lnTo>
                  <a:pt x="293" y="0"/>
                </a:lnTo>
                <a:close/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2"/>
          <p:cNvSpPr/>
          <p:nvPr/>
        </p:nvSpPr>
        <p:spPr>
          <a:xfrm flipH="1">
            <a:off x="5686442" y="-761738"/>
            <a:ext cx="21814" cy="55838"/>
          </a:xfrm>
          <a:custGeom>
            <a:avLst/>
            <a:gdLst/>
            <a:ahLst/>
            <a:cxnLst/>
            <a:rect l="l" t="t" r="r" b="b"/>
            <a:pathLst>
              <a:path w="586" h="1500" fill="none" extrusionOk="0">
                <a:moveTo>
                  <a:pt x="257" y="0"/>
                </a:moveTo>
                <a:lnTo>
                  <a:pt x="257" y="0"/>
                </a:lnTo>
                <a:lnTo>
                  <a:pt x="37" y="37"/>
                </a:lnTo>
                <a:lnTo>
                  <a:pt x="37" y="37"/>
                </a:lnTo>
                <a:lnTo>
                  <a:pt x="1" y="439"/>
                </a:lnTo>
                <a:lnTo>
                  <a:pt x="1" y="805"/>
                </a:lnTo>
                <a:lnTo>
                  <a:pt x="37" y="1170"/>
                </a:lnTo>
                <a:lnTo>
                  <a:pt x="147" y="1499"/>
                </a:lnTo>
                <a:lnTo>
                  <a:pt x="147" y="1499"/>
                </a:lnTo>
                <a:lnTo>
                  <a:pt x="220" y="1316"/>
                </a:lnTo>
                <a:lnTo>
                  <a:pt x="293" y="1170"/>
                </a:lnTo>
                <a:lnTo>
                  <a:pt x="476" y="805"/>
                </a:lnTo>
                <a:lnTo>
                  <a:pt x="549" y="622"/>
                </a:lnTo>
                <a:lnTo>
                  <a:pt x="586" y="439"/>
                </a:lnTo>
                <a:lnTo>
                  <a:pt x="586" y="256"/>
                </a:lnTo>
                <a:lnTo>
                  <a:pt x="512" y="37"/>
                </a:lnTo>
                <a:lnTo>
                  <a:pt x="512" y="37"/>
                </a:lnTo>
                <a:lnTo>
                  <a:pt x="293" y="0"/>
                </a:lnTo>
                <a:lnTo>
                  <a:pt x="293" y="0"/>
                </a:lnTo>
                <a:lnTo>
                  <a:pt x="257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2"/>
          <p:cNvSpPr/>
          <p:nvPr/>
        </p:nvSpPr>
        <p:spPr>
          <a:xfrm flipH="1">
            <a:off x="6144980" y="-1285568"/>
            <a:ext cx="43553" cy="32684"/>
          </a:xfrm>
          <a:custGeom>
            <a:avLst/>
            <a:gdLst/>
            <a:ahLst/>
            <a:cxnLst/>
            <a:rect l="l" t="t" r="r" b="b"/>
            <a:pathLst>
              <a:path w="1170" h="878" extrusionOk="0">
                <a:moveTo>
                  <a:pt x="548" y="0"/>
                </a:moveTo>
                <a:lnTo>
                  <a:pt x="293" y="37"/>
                </a:lnTo>
                <a:lnTo>
                  <a:pt x="0" y="183"/>
                </a:lnTo>
                <a:lnTo>
                  <a:pt x="110" y="256"/>
                </a:lnTo>
                <a:lnTo>
                  <a:pt x="219" y="366"/>
                </a:lnTo>
                <a:lnTo>
                  <a:pt x="402" y="585"/>
                </a:lnTo>
                <a:lnTo>
                  <a:pt x="512" y="695"/>
                </a:lnTo>
                <a:lnTo>
                  <a:pt x="585" y="804"/>
                </a:lnTo>
                <a:lnTo>
                  <a:pt x="731" y="841"/>
                </a:lnTo>
                <a:lnTo>
                  <a:pt x="877" y="877"/>
                </a:lnTo>
                <a:lnTo>
                  <a:pt x="1024" y="877"/>
                </a:lnTo>
                <a:lnTo>
                  <a:pt x="1170" y="804"/>
                </a:lnTo>
                <a:lnTo>
                  <a:pt x="1024" y="439"/>
                </a:lnTo>
                <a:lnTo>
                  <a:pt x="877" y="183"/>
                </a:lnTo>
                <a:lnTo>
                  <a:pt x="731" y="37"/>
                </a:lnTo>
                <a:lnTo>
                  <a:pt x="621" y="0"/>
                </a:lnTo>
                <a:close/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2"/>
          <p:cNvSpPr/>
          <p:nvPr/>
        </p:nvSpPr>
        <p:spPr>
          <a:xfrm flipH="1">
            <a:off x="6144980" y="-1285568"/>
            <a:ext cx="43553" cy="32684"/>
          </a:xfrm>
          <a:custGeom>
            <a:avLst/>
            <a:gdLst/>
            <a:ahLst/>
            <a:cxnLst/>
            <a:rect l="l" t="t" r="r" b="b"/>
            <a:pathLst>
              <a:path w="1170" h="878" fill="none" extrusionOk="0">
                <a:moveTo>
                  <a:pt x="548" y="0"/>
                </a:moveTo>
                <a:lnTo>
                  <a:pt x="548" y="0"/>
                </a:lnTo>
                <a:lnTo>
                  <a:pt x="293" y="37"/>
                </a:lnTo>
                <a:lnTo>
                  <a:pt x="0" y="183"/>
                </a:lnTo>
                <a:lnTo>
                  <a:pt x="0" y="183"/>
                </a:lnTo>
                <a:lnTo>
                  <a:pt x="110" y="256"/>
                </a:lnTo>
                <a:lnTo>
                  <a:pt x="219" y="366"/>
                </a:lnTo>
                <a:lnTo>
                  <a:pt x="402" y="585"/>
                </a:lnTo>
                <a:lnTo>
                  <a:pt x="512" y="695"/>
                </a:lnTo>
                <a:lnTo>
                  <a:pt x="585" y="804"/>
                </a:lnTo>
                <a:lnTo>
                  <a:pt x="731" y="841"/>
                </a:lnTo>
                <a:lnTo>
                  <a:pt x="877" y="877"/>
                </a:lnTo>
                <a:lnTo>
                  <a:pt x="877" y="877"/>
                </a:lnTo>
                <a:lnTo>
                  <a:pt x="1024" y="877"/>
                </a:lnTo>
                <a:lnTo>
                  <a:pt x="1170" y="804"/>
                </a:lnTo>
                <a:lnTo>
                  <a:pt x="1170" y="804"/>
                </a:lnTo>
                <a:lnTo>
                  <a:pt x="1024" y="439"/>
                </a:lnTo>
                <a:lnTo>
                  <a:pt x="877" y="183"/>
                </a:lnTo>
                <a:lnTo>
                  <a:pt x="731" y="37"/>
                </a:lnTo>
                <a:lnTo>
                  <a:pt x="621" y="0"/>
                </a:lnTo>
                <a:lnTo>
                  <a:pt x="548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2"/>
          <p:cNvSpPr/>
          <p:nvPr/>
        </p:nvSpPr>
        <p:spPr>
          <a:xfrm flipH="1">
            <a:off x="6162661" y="-1118242"/>
            <a:ext cx="23154" cy="17756"/>
          </a:xfrm>
          <a:custGeom>
            <a:avLst/>
            <a:gdLst/>
            <a:ahLst/>
            <a:cxnLst/>
            <a:rect l="l" t="t" r="r" b="b"/>
            <a:pathLst>
              <a:path w="622" h="477" extrusionOk="0">
                <a:moveTo>
                  <a:pt x="293" y="1"/>
                </a:moveTo>
                <a:lnTo>
                  <a:pt x="220" y="38"/>
                </a:lnTo>
                <a:lnTo>
                  <a:pt x="146" y="111"/>
                </a:lnTo>
                <a:lnTo>
                  <a:pt x="0" y="257"/>
                </a:lnTo>
                <a:lnTo>
                  <a:pt x="110" y="366"/>
                </a:lnTo>
                <a:lnTo>
                  <a:pt x="183" y="440"/>
                </a:lnTo>
                <a:lnTo>
                  <a:pt x="256" y="476"/>
                </a:lnTo>
                <a:lnTo>
                  <a:pt x="293" y="476"/>
                </a:lnTo>
                <a:lnTo>
                  <a:pt x="366" y="440"/>
                </a:lnTo>
                <a:lnTo>
                  <a:pt x="439" y="403"/>
                </a:lnTo>
                <a:lnTo>
                  <a:pt x="622" y="257"/>
                </a:lnTo>
                <a:lnTo>
                  <a:pt x="439" y="74"/>
                </a:lnTo>
                <a:lnTo>
                  <a:pt x="366" y="1"/>
                </a:lnTo>
                <a:close/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32"/>
          <p:cNvSpPr/>
          <p:nvPr/>
        </p:nvSpPr>
        <p:spPr>
          <a:xfrm flipH="1">
            <a:off x="6162661" y="-1118242"/>
            <a:ext cx="23154" cy="17756"/>
          </a:xfrm>
          <a:custGeom>
            <a:avLst/>
            <a:gdLst/>
            <a:ahLst/>
            <a:cxnLst/>
            <a:rect l="l" t="t" r="r" b="b"/>
            <a:pathLst>
              <a:path w="622" h="477" fill="none" extrusionOk="0">
                <a:moveTo>
                  <a:pt x="329" y="1"/>
                </a:moveTo>
                <a:lnTo>
                  <a:pt x="329" y="1"/>
                </a:lnTo>
                <a:lnTo>
                  <a:pt x="293" y="1"/>
                </a:lnTo>
                <a:lnTo>
                  <a:pt x="293" y="1"/>
                </a:lnTo>
                <a:lnTo>
                  <a:pt x="220" y="38"/>
                </a:lnTo>
                <a:lnTo>
                  <a:pt x="146" y="111"/>
                </a:lnTo>
                <a:lnTo>
                  <a:pt x="0" y="257"/>
                </a:lnTo>
                <a:lnTo>
                  <a:pt x="0" y="257"/>
                </a:lnTo>
                <a:lnTo>
                  <a:pt x="110" y="366"/>
                </a:lnTo>
                <a:lnTo>
                  <a:pt x="183" y="440"/>
                </a:lnTo>
                <a:lnTo>
                  <a:pt x="256" y="476"/>
                </a:lnTo>
                <a:lnTo>
                  <a:pt x="256" y="476"/>
                </a:lnTo>
                <a:lnTo>
                  <a:pt x="293" y="476"/>
                </a:lnTo>
                <a:lnTo>
                  <a:pt x="293" y="476"/>
                </a:lnTo>
                <a:lnTo>
                  <a:pt x="366" y="440"/>
                </a:lnTo>
                <a:lnTo>
                  <a:pt x="439" y="403"/>
                </a:lnTo>
                <a:lnTo>
                  <a:pt x="622" y="257"/>
                </a:lnTo>
                <a:lnTo>
                  <a:pt x="622" y="257"/>
                </a:lnTo>
                <a:lnTo>
                  <a:pt x="439" y="74"/>
                </a:lnTo>
                <a:lnTo>
                  <a:pt x="366" y="1"/>
                </a:lnTo>
                <a:lnTo>
                  <a:pt x="329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32"/>
          <p:cNvSpPr/>
          <p:nvPr/>
        </p:nvSpPr>
        <p:spPr>
          <a:xfrm flipH="1">
            <a:off x="6298719" y="-866526"/>
            <a:ext cx="19096" cy="17756"/>
          </a:xfrm>
          <a:custGeom>
            <a:avLst/>
            <a:gdLst/>
            <a:ahLst/>
            <a:cxnLst/>
            <a:rect l="l" t="t" r="r" b="b"/>
            <a:pathLst>
              <a:path w="513" h="477" extrusionOk="0">
                <a:moveTo>
                  <a:pt x="476" y="1"/>
                </a:moveTo>
                <a:lnTo>
                  <a:pt x="1" y="330"/>
                </a:lnTo>
                <a:lnTo>
                  <a:pt x="147" y="440"/>
                </a:lnTo>
                <a:lnTo>
                  <a:pt x="257" y="476"/>
                </a:lnTo>
                <a:lnTo>
                  <a:pt x="366" y="440"/>
                </a:lnTo>
                <a:lnTo>
                  <a:pt x="476" y="367"/>
                </a:lnTo>
                <a:lnTo>
                  <a:pt x="512" y="330"/>
                </a:lnTo>
                <a:lnTo>
                  <a:pt x="512" y="257"/>
                </a:lnTo>
                <a:lnTo>
                  <a:pt x="476" y="1"/>
                </a:lnTo>
                <a:close/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32"/>
          <p:cNvSpPr/>
          <p:nvPr/>
        </p:nvSpPr>
        <p:spPr>
          <a:xfrm flipH="1">
            <a:off x="6298719" y="-866526"/>
            <a:ext cx="19096" cy="17756"/>
          </a:xfrm>
          <a:custGeom>
            <a:avLst/>
            <a:gdLst/>
            <a:ahLst/>
            <a:cxnLst/>
            <a:rect l="l" t="t" r="r" b="b"/>
            <a:pathLst>
              <a:path w="513" h="477" fill="none" extrusionOk="0">
                <a:moveTo>
                  <a:pt x="476" y="1"/>
                </a:moveTo>
                <a:lnTo>
                  <a:pt x="476" y="1"/>
                </a:lnTo>
                <a:lnTo>
                  <a:pt x="1" y="330"/>
                </a:lnTo>
                <a:lnTo>
                  <a:pt x="1" y="330"/>
                </a:lnTo>
                <a:lnTo>
                  <a:pt x="147" y="440"/>
                </a:lnTo>
                <a:lnTo>
                  <a:pt x="257" y="476"/>
                </a:lnTo>
                <a:lnTo>
                  <a:pt x="257" y="476"/>
                </a:lnTo>
                <a:lnTo>
                  <a:pt x="366" y="440"/>
                </a:lnTo>
                <a:lnTo>
                  <a:pt x="476" y="367"/>
                </a:lnTo>
                <a:lnTo>
                  <a:pt x="476" y="367"/>
                </a:lnTo>
                <a:lnTo>
                  <a:pt x="512" y="330"/>
                </a:lnTo>
                <a:lnTo>
                  <a:pt x="512" y="257"/>
                </a:lnTo>
                <a:lnTo>
                  <a:pt x="476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32"/>
          <p:cNvSpPr/>
          <p:nvPr/>
        </p:nvSpPr>
        <p:spPr>
          <a:xfrm flipH="1">
            <a:off x="6338177" y="-847467"/>
            <a:ext cx="10907" cy="8227"/>
          </a:xfrm>
          <a:custGeom>
            <a:avLst/>
            <a:gdLst/>
            <a:ahLst/>
            <a:cxnLst/>
            <a:rect l="l" t="t" r="r" b="b"/>
            <a:pathLst>
              <a:path w="293" h="221" extrusionOk="0">
                <a:moveTo>
                  <a:pt x="146" y="1"/>
                </a:moveTo>
                <a:lnTo>
                  <a:pt x="73" y="37"/>
                </a:lnTo>
                <a:lnTo>
                  <a:pt x="0" y="110"/>
                </a:lnTo>
                <a:lnTo>
                  <a:pt x="37" y="183"/>
                </a:lnTo>
                <a:lnTo>
                  <a:pt x="110" y="220"/>
                </a:lnTo>
                <a:lnTo>
                  <a:pt x="183" y="183"/>
                </a:lnTo>
                <a:lnTo>
                  <a:pt x="292" y="110"/>
                </a:lnTo>
                <a:lnTo>
                  <a:pt x="219" y="37"/>
                </a:lnTo>
                <a:lnTo>
                  <a:pt x="146" y="1"/>
                </a:lnTo>
                <a:close/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2"/>
          <p:cNvSpPr/>
          <p:nvPr/>
        </p:nvSpPr>
        <p:spPr>
          <a:xfrm flipH="1">
            <a:off x="6338177" y="-847467"/>
            <a:ext cx="10907" cy="8227"/>
          </a:xfrm>
          <a:custGeom>
            <a:avLst/>
            <a:gdLst/>
            <a:ahLst/>
            <a:cxnLst/>
            <a:rect l="l" t="t" r="r" b="b"/>
            <a:pathLst>
              <a:path w="293" h="221" fill="none" extrusionOk="0">
                <a:moveTo>
                  <a:pt x="146" y="1"/>
                </a:moveTo>
                <a:lnTo>
                  <a:pt x="146" y="1"/>
                </a:lnTo>
                <a:lnTo>
                  <a:pt x="146" y="1"/>
                </a:lnTo>
                <a:lnTo>
                  <a:pt x="146" y="1"/>
                </a:lnTo>
                <a:lnTo>
                  <a:pt x="73" y="37"/>
                </a:lnTo>
                <a:lnTo>
                  <a:pt x="0" y="110"/>
                </a:lnTo>
                <a:lnTo>
                  <a:pt x="0" y="110"/>
                </a:lnTo>
                <a:lnTo>
                  <a:pt x="37" y="183"/>
                </a:lnTo>
                <a:lnTo>
                  <a:pt x="110" y="220"/>
                </a:lnTo>
                <a:lnTo>
                  <a:pt x="110" y="220"/>
                </a:lnTo>
                <a:lnTo>
                  <a:pt x="110" y="220"/>
                </a:lnTo>
                <a:lnTo>
                  <a:pt x="110" y="220"/>
                </a:lnTo>
                <a:lnTo>
                  <a:pt x="183" y="183"/>
                </a:lnTo>
                <a:lnTo>
                  <a:pt x="292" y="110"/>
                </a:lnTo>
                <a:lnTo>
                  <a:pt x="292" y="110"/>
                </a:lnTo>
                <a:lnTo>
                  <a:pt x="219" y="37"/>
                </a:lnTo>
                <a:lnTo>
                  <a:pt x="146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3" name="Google Shape;533;p32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1296220" flipH="1">
            <a:off x="5717930" y="2735107"/>
            <a:ext cx="6635464" cy="4298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7859" y="3302575"/>
            <a:ext cx="3842282" cy="378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3508" y="80816"/>
            <a:ext cx="3842282" cy="378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3225" y="-1435250"/>
            <a:ext cx="2975000" cy="2929625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32"/>
          <p:cNvSpPr>
            <a:spLocks noGrp="1"/>
          </p:cNvSpPr>
          <p:nvPr>
            <p:ph type="pic" idx="2"/>
          </p:nvPr>
        </p:nvSpPr>
        <p:spPr>
          <a:xfrm>
            <a:off x="5566500" y="1089050"/>
            <a:ext cx="2965500" cy="2965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SECTION_TITLE_AND_DESCRIPTION_1_2"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9" name="Google Shape;53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3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1410723">
            <a:off x="-3196444" y="2789995"/>
            <a:ext cx="6635465" cy="4298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" name="Google Shape;54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084" y="3275787"/>
            <a:ext cx="3842282" cy="378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2" name="Google Shape;54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466279" y="91862"/>
            <a:ext cx="3842282" cy="378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5625" y="-1340464"/>
            <a:ext cx="2764175" cy="272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3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605655">
            <a:off x="5268306" y="4423795"/>
            <a:ext cx="6635464" cy="4298089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33"/>
          <p:cNvSpPr txBox="1">
            <a:spLocks noGrp="1"/>
          </p:cNvSpPr>
          <p:nvPr>
            <p:ph type="title"/>
          </p:nvPr>
        </p:nvSpPr>
        <p:spPr>
          <a:xfrm>
            <a:off x="4459800" y="1093625"/>
            <a:ext cx="3964200" cy="20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6" name="Google Shape;546;p33"/>
          <p:cNvSpPr txBox="1">
            <a:spLocks noGrp="1"/>
          </p:cNvSpPr>
          <p:nvPr>
            <p:ph type="subTitle" idx="1"/>
          </p:nvPr>
        </p:nvSpPr>
        <p:spPr>
          <a:xfrm>
            <a:off x="4459800" y="3302563"/>
            <a:ext cx="3964200" cy="8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pic>
        <p:nvPicPr>
          <p:cNvPr id="551" name="Google Shape;551;p34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509854">
            <a:off x="1564072" y="4504261"/>
            <a:ext cx="5645107" cy="3656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1556" y="-991139"/>
            <a:ext cx="2764175" cy="27220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4" name="Google Shape;554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27294" y="-852139"/>
            <a:ext cx="2764175" cy="272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6414" y="3433663"/>
            <a:ext cx="3447425" cy="3394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35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2700009">
            <a:off x="-2328303" y="4467837"/>
            <a:ext cx="5645107" cy="3656577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35"/>
          <p:cNvSpPr txBox="1">
            <a:spLocks noGrp="1"/>
          </p:cNvSpPr>
          <p:nvPr>
            <p:ph type="title"/>
          </p:nvPr>
        </p:nvSpPr>
        <p:spPr>
          <a:xfrm>
            <a:off x="724325" y="445025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316686">
            <a:off x="5454197" y="-74048"/>
            <a:ext cx="6700179" cy="4340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316686">
            <a:off x="-1415378" y="-2760623"/>
            <a:ext cx="6700179" cy="4340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761211">
            <a:off x="2441833" y="859383"/>
            <a:ext cx="8629218" cy="5589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9250" y="3109250"/>
            <a:ext cx="2931975" cy="288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1550" y="374942"/>
            <a:ext cx="2540075" cy="250132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720000" y="2302100"/>
            <a:ext cx="7382700" cy="12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64975"/>
            <a:ext cx="12768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720000" y="3679125"/>
            <a:ext cx="70017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" name="Google Shape;27;p3"/>
          <p:cNvGrpSpPr/>
          <p:nvPr/>
        </p:nvGrpSpPr>
        <p:grpSpPr>
          <a:xfrm>
            <a:off x="3801009" y="-613609"/>
            <a:ext cx="2287695" cy="2289334"/>
            <a:chOff x="1192500" y="238125"/>
            <a:chExt cx="5235000" cy="5238750"/>
          </a:xfrm>
        </p:grpSpPr>
        <p:sp>
          <p:nvSpPr>
            <p:cNvPr id="28" name="Google Shape;28;p3"/>
            <p:cNvSpPr/>
            <p:nvPr/>
          </p:nvSpPr>
          <p:spPr>
            <a:xfrm>
              <a:off x="4141150" y="2266250"/>
              <a:ext cx="123500" cy="123525"/>
            </a:xfrm>
            <a:custGeom>
              <a:avLst/>
              <a:gdLst/>
              <a:ahLst/>
              <a:cxnLst/>
              <a:rect l="l" t="t" r="r" b="b"/>
              <a:pathLst>
                <a:path w="4940" h="4941" extrusionOk="0">
                  <a:moveTo>
                    <a:pt x="1" y="1"/>
                  </a:moveTo>
                  <a:lnTo>
                    <a:pt x="1" y="150"/>
                  </a:lnTo>
                  <a:lnTo>
                    <a:pt x="1048" y="1348"/>
                  </a:lnTo>
                  <a:lnTo>
                    <a:pt x="2246" y="2545"/>
                  </a:lnTo>
                  <a:lnTo>
                    <a:pt x="4790" y="4940"/>
                  </a:lnTo>
                  <a:lnTo>
                    <a:pt x="4940" y="4940"/>
                  </a:lnTo>
                  <a:lnTo>
                    <a:pt x="4940" y="4791"/>
                  </a:lnTo>
                  <a:lnTo>
                    <a:pt x="2545" y="23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189800" y="2221350"/>
              <a:ext cx="123500" cy="131000"/>
            </a:xfrm>
            <a:custGeom>
              <a:avLst/>
              <a:gdLst/>
              <a:ahLst/>
              <a:cxnLst/>
              <a:rect l="l" t="t" r="r" b="b"/>
              <a:pathLst>
                <a:path w="4940" h="5240" extrusionOk="0">
                  <a:moveTo>
                    <a:pt x="150" y="1"/>
                  </a:moveTo>
                  <a:lnTo>
                    <a:pt x="0" y="150"/>
                  </a:lnTo>
                  <a:lnTo>
                    <a:pt x="1048" y="1497"/>
                  </a:lnTo>
                  <a:lnTo>
                    <a:pt x="2246" y="2695"/>
                  </a:lnTo>
                  <a:lnTo>
                    <a:pt x="3443" y="3892"/>
                  </a:lnTo>
                  <a:lnTo>
                    <a:pt x="4790" y="5239"/>
                  </a:lnTo>
                  <a:lnTo>
                    <a:pt x="4940" y="5239"/>
                  </a:lnTo>
                  <a:lnTo>
                    <a:pt x="4940" y="5090"/>
                  </a:lnTo>
                  <a:lnTo>
                    <a:pt x="2545" y="2396"/>
                  </a:lnTo>
                  <a:lnTo>
                    <a:pt x="1347" y="1198"/>
                  </a:lnTo>
                  <a:lnTo>
                    <a:pt x="749" y="5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242175" y="2187675"/>
              <a:ext cx="108550" cy="112275"/>
            </a:xfrm>
            <a:custGeom>
              <a:avLst/>
              <a:gdLst/>
              <a:ahLst/>
              <a:cxnLst/>
              <a:rect l="l" t="t" r="r" b="b"/>
              <a:pathLst>
                <a:path w="4342" h="4491" extrusionOk="0">
                  <a:moveTo>
                    <a:pt x="1" y="1"/>
                  </a:moveTo>
                  <a:lnTo>
                    <a:pt x="1" y="150"/>
                  </a:lnTo>
                  <a:lnTo>
                    <a:pt x="1947" y="2395"/>
                  </a:lnTo>
                  <a:lnTo>
                    <a:pt x="4042" y="4491"/>
                  </a:lnTo>
                  <a:lnTo>
                    <a:pt x="4342" y="4491"/>
                  </a:lnTo>
                  <a:lnTo>
                    <a:pt x="4342" y="4341"/>
                  </a:lnTo>
                  <a:lnTo>
                    <a:pt x="2246" y="2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290825" y="2154000"/>
              <a:ext cx="131000" cy="13100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1" y="0"/>
                  </a:moveTo>
                  <a:lnTo>
                    <a:pt x="1" y="150"/>
                  </a:lnTo>
                  <a:lnTo>
                    <a:pt x="1198" y="1348"/>
                  </a:lnTo>
                  <a:lnTo>
                    <a:pt x="2396" y="2695"/>
                  </a:lnTo>
                  <a:lnTo>
                    <a:pt x="3743" y="4042"/>
                  </a:lnTo>
                  <a:lnTo>
                    <a:pt x="5090" y="5239"/>
                  </a:lnTo>
                  <a:lnTo>
                    <a:pt x="5239" y="5239"/>
                  </a:lnTo>
                  <a:lnTo>
                    <a:pt x="5239" y="5090"/>
                  </a:lnTo>
                  <a:lnTo>
                    <a:pt x="4042" y="3742"/>
                  </a:lnTo>
                  <a:lnTo>
                    <a:pt x="2695" y="2395"/>
                  </a:lnTo>
                  <a:lnTo>
                    <a:pt x="149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4339475" y="2112825"/>
              <a:ext cx="104800" cy="104800"/>
            </a:xfrm>
            <a:custGeom>
              <a:avLst/>
              <a:gdLst/>
              <a:ahLst/>
              <a:cxnLst/>
              <a:rect l="l" t="t" r="r" b="b"/>
              <a:pathLst>
                <a:path w="4192" h="4192" extrusionOk="0">
                  <a:moveTo>
                    <a:pt x="0" y="1"/>
                  </a:moveTo>
                  <a:lnTo>
                    <a:pt x="0" y="151"/>
                  </a:lnTo>
                  <a:lnTo>
                    <a:pt x="899" y="1198"/>
                  </a:lnTo>
                  <a:lnTo>
                    <a:pt x="1946" y="2246"/>
                  </a:lnTo>
                  <a:lnTo>
                    <a:pt x="4042" y="4192"/>
                  </a:lnTo>
                  <a:lnTo>
                    <a:pt x="4191" y="4192"/>
                  </a:lnTo>
                  <a:lnTo>
                    <a:pt x="4191" y="4042"/>
                  </a:lnTo>
                  <a:lnTo>
                    <a:pt x="2246" y="1947"/>
                  </a:lnTo>
                  <a:lnTo>
                    <a:pt x="1198" y="10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4436775" y="2041750"/>
              <a:ext cx="89825" cy="86075"/>
            </a:xfrm>
            <a:custGeom>
              <a:avLst/>
              <a:gdLst/>
              <a:ahLst/>
              <a:cxnLst/>
              <a:rect l="l" t="t" r="r" b="b"/>
              <a:pathLst>
                <a:path w="3593" h="3443" extrusionOk="0">
                  <a:moveTo>
                    <a:pt x="0" y="0"/>
                  </a:moveTo>
                  <a:lnTo>
                    <a:pt x="1647" y="1796"/>
                  </a:lnTo>
                  <a:lnTo>
                    <a:pt x="3443" y="3443"/>
                  </a:lnTo>
                  <a:lnTo>
                    <a:pt x="3592" y="3443"/>
                  </a:lnTo>
                  <a:lnTo>
                    <a:pt x="3592" y="3293"/>
                  </a:lnTo>
                  <a:lnTo>
                    <a:pt x="2844" y="2395"/>
                  </a:lnTo>
                  <a:lnTo>
                    <a:pt x="1946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4388125" y="2079150"/>
              <a:ext cx="93575" cy="89850"/>
            </a:xfrm>
            <a:custGeom>
              <a:avLst/>
              <a:gdLst/>
              <a:ahLst/>
              <a:cxnLst/>
              <a:rect l="l" t="t" r="r" b="b"/>
              <a:pathLst>
                <a:path w="3743" h="3594" extrusionOk="0">
                  <a:moveTo>
                    <a:pt x="0" y="1"/>
                  </a:moveTo>
                  <a:lnTo>
                    <a:pt x="1647" y="1947"/>
                  </a:lnTo>
                  <a:lnTo>
                    <a:pt x="3443" y="3593"/>
                  </a:lnTo>
                  <a:lnTo>
                    <a:pt x="3742" y="3593"/>
                  </a:lnTo>
                  <a:lnTo>
                    <a:pt x="3742" y="3443"/>
                  </a:lnTo>
                  <a:lnTo>
                    <a:pt x="1946" y="16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4485400" y="2000575"/>
              <a:ext cx="82350" cy="78600"/>
            </a:xfrm>
            <a:custGeom>
              <a:avLst/>
              <a:gdLst/>
              <a:ahLst/>
              <a:cxnLst/>
              <a:rect l="l" t="t" r="r" b="b"/>
              <a:pathLst>
                <a:path w="3294" h="3144" extrusionOk="0">
                  <a:moveTo>
                    <a:pt x="1" y="1"/>
                  </a:moveTo>
                  <a:lnTo>
                    <a:pt x="1" y="150"/>
                  </a:lnTo>
                  <a:lnTo>
                    <a:pt x="1498" y="1797"/>
                  </a:lnTo>
                  <a:lnTo>
                    <a:pt x="2246" y="2545"/>
                  </a:lnTo>
                  <a:lnTo>
                    <a:pt x="3144" y="3144"/>
                  </a:lnTo>
                  <a:lnTo>
                    <a:pt x="3294" y="3144"/>
                  </a:lnTo>
                  <a:lnTo>
                    <a:pt x="3294" y="2994"/>
                  </a:lnTo>
                  <a:lnTo>
                    <a:pt x="2545" y="2246"/>
                  </a:lnTo>
                  <a:lnTo>
                    <a:pt x="1797" y="149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4537800" y="196690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0" y="1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695" y="2695"/>
                  </a:lnTo>
                  <a:lnTo>
                    <a:pt x="2844" y="2695"/>
                  </a:lnTo>
                  <a:lnTo>
                    <a:pt x="2844" y="2545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586450" y="19257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1347" y="1796"/>
                  </a:lnTo>
                  <a:lnTo>
                    <a:pt x="2096" y="2395"/>
                  </a:lnTo>
                  <a:lnTo>
                    <a:pt x="2994" y="2994"/>
                  </a:lnTo>
                  <a:lnTo>
                    <a:pt x="2994" y="2994"/>
                  </a:lnTo>
                  <a:lnTo>
                    <a:pt x="2395" y="2096"/>
                  </a:lnTo>
                  <a:lnTo>
                    <a:pt x="1647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635100" y="1888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1347" y="1647"/>
                  </a:lnTo>
                  <a:lnTo>
                    <a:pt x="2096" y="2245"/>
                  </a:lnTo>
                  <a:lnTo>
                    <a:pt x="2844" y="2844"/>
                  </a:lnTo>
                  <a:lnTo>
                    <a:pt x="2994" y="2844"/>
                  </a:lnTo>
                  <a:lnTo>
                    <a:pt x="2395" y="1946"/>
                  </a:lnTo>
                  <a:lnTo>
                    <a:pt x="1647" y="13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683725" y="18471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0"/>
                  </a:lnTo>
                  <a:lnTo>
                    <a:pt x="1348" y="1647"/>
                  </a:lnTo>
                  <a:lnTo>
                    <a:pt x="1947" y="2246"/>
                  </a:lnTo>
                  <a:lnTo>
                    <a:pt x="2695" y="2845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736125" y="181347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0" y="1"/>
                  </a:moveTo>
                  <a:lnTo>
                    <a:pt x="1348" y="1497"/>
                  </a:lnTo>
                  <a:lnTo>
                    <a:pt x="1946" y="2246"/>
                  </a:lnTo>
                  <a:lnTo>
                    <a:pt x="2695" y="2845"/>
                  </a:lnTo>
                  <a:lnTo>
                    <a:pt x="2844" y="2845"/>
                  </a:lnTo>
                  <a:lnTo>
                    <a:pt x="2844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784775" y="1776050"/>
              <a:ext cx="56150" cy="56175"/>
            </a:xfrm>
            <a:custGeom>
              <a:avLst/>
              <a:gdLst/>
              <a:ahLst/>
              <a:cxnLst/>
              <a:rect l="l" t="t" r="r" b="b"/>
              <a:pathLst>
                <a:path w="2246" h="2247" extrusionOk="0">
                  <a:moveTo>
                    <a:pt x="0" y="1"/>
                  </a:moveTo>
                  <a:lnTo>
                    <a:pt x="898" y="1198"/>
                  </a:lnTo>
                  <a:lnTo>
                    <a:pt x="1497" y="1797"/>
                  </a:lnTo>
                  <a:lnTo>
                    <a:pt x="2096" y="2246"/>
                  </a:lnTo>
                  <a:lnTo>
                    <a:pt x="2245" y="2246"/>
                  </a:lnTo>
                  <a:lnTo>
                    <a:pt x="2245" y="2096"/>
                  </a:lnTo>
                  <a:lnTo>
                    <a:pt x="1796" y="1498"/>
                  </a:lnTo>
                  <a:lnTo>
                    <a:pt x="1198" y="8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833425" y="1738650"/>
              <a:ext cx="41175" cy="41175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0" y="0"/>
                  </a:moveTo>
                  <a:lnTo>
                    <a:pt x="748" y="898"/>
                  </a:lnTo>
                  <a:lnTo>
                    <a:pt x="1497" y="1647"/>
                  </a:lnTo>
                  <a:lnTo>
                    <a:pt x="1646" y="1647"/>
                  </a:lnTo>
                  <a:lnTo>
                    <a:pt x="1646" y="149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882050" y="16974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1" y="1"/>
                  </a:moveTo>
                  <a:lnTo>
                    <a:pt x="450" y="749"/>
                  </a:lnTo>
                  <a:lnTo>
                    <a:pt x="1198" y="1348"/>
                  </a:lnTo>
                  <a:lnTo>
                    <a:pt x="1348" y="1348"/>
                  </a:lnTo>
                  <a:lnTo>
                    <a:pt x="1348" y="1198"/>
                  </a:lnTo>
                  <a:lnTo>
                    <a:pt x="749" y="4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930700" y="1660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" y="1"/>
                  </a:moveTo>
                  <a:lnTo>
                    <a:pt x="1" y="151"/>
                  </a:lnTo>
                  <a:lnTo>
                    <a:pt x="599" y="899"/>
                  </a:lnTo>
                  <a:lnTo>
                    <a:pt x="899" y="1198"/>
                  </a:lnTo>
                  <a:lnTo>
                    <a:pt x="1348" y="1348"/>
                  </a:lnTo>
                  <a:lnTo>
                    <a:pt x="1497" y="1348"/>
                  </a:lnTo>
                  <a:lnTo>
                    <a:pt x="1497" y="1198"/>
                  </a:lnTo>
                  <a:lnTo>
                    <a:pt x="1198" y="899"/>
                  </a:lnTo>
                  <a:lnTo>
                    <a:pt x="899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4979350" y="1618900"/>
              <a:ext cx="29950" cy="29950"/>
            </a:xfrm>
            <a:custGeom>
              <a:avLst/>
              <a:gdLst/>
              <a:ahLst/>
              <a:cxnLst/>
              <a:rect l="l" t="t" r="r" b="b"/>
              <a:pathLst>
                <a:path w="1198" h="1198" extrusionOk="0">
                  <a:moveTo>
                    <a:pt x="0" y="0"/>
                  </a:moveTo>
                  <a:lnTo>
                    <a:pt x="0" y="150"/>
                  </a:lnTo>
                  <a:lnTo>
                    <a:pt x="450" y="749"/>
                  </a:lnTo>
                  <a:lnTo>
                    <a:pt x="1048" y="1198"/>
                  </a:lnTo>
                  <a:lnTo>
                    <a:pt x="1198" y="1198"/>
                  </a:lnTo>
                  <a:lnTo>
                    <a:pt x="1198" y="1048"/>
                  </a:lnTo>
                  <a:lnTo>
                    <a:pt x="599" y="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228125" y="238600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790" y="1"/>
                  </a:moveTo>
                  <a:lnTo>
                    <a:pt x="2395" y="2395"/>
                  </a:lnTo>
                  <a:lnTo>
                    <a:pt x="0" y="4940"/>
                  </a:lnTo>
                  <a:lnTo>
                    <a:pt x="0" y="5090"/>
                  </a:lnTo>
                  <a:lnTo>
                    <a:pt x="150" y="5090"/>
                  </a:lnTo>
                  <a:lnTo>
                    <a:pt x="1347" y="3892"/>
                  </a:lnTo>
                  <a:lnTo>
                    <a:pt x="2545" y="2695"/>
                  </a:lnTo>
                  <a:lnTo>
                    <a:pt x="4939" y="150"/>
                  </a:lnTo>
                  <a:lnTo>
                    <a:pt x="4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3183200" y="2337350"/>
              <a:ext cx="131000" cy="123525"/>
            </a:xfrm>
            <a:custGeom>
              <a:avLst/>
              <a:gdLst/>
              <a:ahLst/>
              <a:cxnLst/>
              <a:rect l="l" t="t" r="r" b="b"/>
              <a:pathLst>
                <a:path w="5240" h="4941" extrusionOk="0">
                  <a:moveTo>
                    <a:pt x="5090" y="1"/>
                  </a:moveTo>
                  <a:lnTo>
                    <a:pt x="2396" y="2545"/>
                  </a:lnTo>
                  <a:lnTo>
                    <a:pt x="1198" y="3593"/>
                  </a:lnTo>
                  <a:lnTo>
                    <a:pt x="600" y="4192"/>
                  </a:lnTo>
                  <a:lnTo>
                    <a:pt x="1" y="4940"/>
                  </a:lnTo>
                  <a:lnTo>
                    <a:pt x="151" y="4940"/>
                  </a:lnTo>
                  <a:lnTo>
                    <a:pt x="1498" y="3892"/>
                  </a:lnTo>
                  <a:lnTo>
                    <a:pt x="2695" y="2845"/>
                  </a:lnTo>
                  <a:lnTo>
                    <a:pt x="3893" y="1497"/>
                  </a:lnTo>
                  <a:lnTo>
                    <a:pt x="5240" y="150"/>
                  </a:lnTo>
                  <a:lnTo>
                    <a:pt x="5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3149525" y="2303675"/>
              <a:ext cx="112300" cy="108550"/>
            </a:xfrm>
            <a:custGeom>
              <a:avLst/>
              <a:gdLst/>
              <a:ahLst/>
              <a:cxnLst/>
              <a:rect l="l" t="t" r="r" b="b"/>
              <a:pathLst>
                <a:path w="4492" h="4342" extrusionOk="0">
                  <a:moveTo>
                    <a:pt x="4341" y="1"/>
                  </a:moveTo>
                  <a:lnTo>
                    <a:pt x="2096" y="194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396" y="2246"/>
                  </a:lnTo>
                  <a:lnTo>
                    <a:pt x="4491" y="150"/>
                  </a:lnTo>
                  <a:lnTo>
                    <a:pt x="4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3115850" y="2228850"/>
              <a:ext cx="131000" cy="130975"/>
            </a:xfrm>
            <a:custGeom>
              <a:avLst/>
              <a:gdLst/>
              <a:ahLst/>
              <a:cxnLst/>
              <a:rect l="l" t="t" r="r" b="b"/>
              <a:pathLst>
                <a:path w="5240" h="5239" extrusionOk="0">
                  <a:moveTo>
                    <a:pt x="5090" y="0"/>
                  </a:moveTo>
                  <a:lnTo>
                    <a:pt x="3743" y="1197"/>
                  </a:lnTo>
                  <a:lnTo>
                    <a:pt x="2396" y="2545"/>
                  </a:lnTo>
                  <a:lnTo>
                    <a:pt x="1198" y="3892"/>
                  </a:lnTo>
                  <a:lnTo>
                    <a:pt x="1" y="5089"/>
                  </a:lnTo>
                  <a:lnTo>
                    <a:pt x="1" y="5239"/>
                  </a:lnTo>
                  <a:lnTo>
                    <a:pt x="150" y="5239"/>
                  </a:lnTo>
                  <a:lnTo>
                    <a:pt x="1497" y="4041"/>
                  </a:lnTo>
                  <a:lnTo>
                    <a:pt x="2695" y="2844"/>
                  </a:lnTo>
                  <a:lnTo>
                    <a:pt x="4042" y="1497"/>
                  </a:lnTo>
                  <a:lnTo>
                    <a:pt x="5239" y="15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3074700" y="22101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1"/>
                  </a:moveTo>
                  <a:lnTo>
                    <a:pt x="1946" y="1797"/>
                  </a:lnTo>
                  <a:lnTo>
                    <a:pt x="1048" y="2845"/>
                  </a:lnTo>
                  <a:lnTo>
                    <a:pt x="0" y="4042"/>
                  </a:lnTo>
                  <a:lnTo>
                    <a:pt x="150" y="4042"/>
                  </a:lnTo>
                  <a:lnTo>
                    <a:pt x="1198" y="3144"/>
                  </a:lnTo>
                  <a:lnTo>
                    <a:pt x="2245" y="2096"/>
                  </a:lnTo>
                  <a:lnTo>
                    <a:pt x="4191" y="15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3003600" y="212780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3293" y="1"/>
                  </a:moveTo>
                  <a:lnTo>
                    <a:pt x="2395" y="749"/>
                  </a:lnTo>
                  <a:lnTo>
                    <a:pt x="1497" y="1497"/>
                  </a:lnTo>
                  <a:lnTo>
                    <a:pt x="0" y="3294"/>
                  </a:lnTo>
                  <a:lnTo>
                    <a:pt x="0" y="3443"/>
                  </a:lnTo>
                  <a:lnTo>
                    <a:pt x="1796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3041025" y="217270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3"/>
                  </a:lnTo>
                  <a:lnTo>
                    <a:pt x="0" y="3593"/>
                  </a:lnTo>
                  <a:lnTo>
                    <a:pt x="1946" y="1947"/>
                  </a:lnTo>
                  <a:lnTo>
                    <a:pt x="3592" y="151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2962425" y="20866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2994" y="0"/>
                  </a:moveTo>
                  <a:lnTo>
                    <a:pt x="2246" y="599"/>
                  </a:lnTo>
                  <a:lnTo>
                    <a:pt x="1049" y="1796"/>
                  </a:lnTo>
                  <a:lnTo>
                    <a:pt x="1" y="2994"/>
                  </a:lnTo>
                  <a:lnTo>
                    <a:pt x="1" y="3143"/>
                  </a:lnTo>
                  <a:lnTo>
                    <a:pt x="151" y="3143"/>
                  </a:lnTo>
                  <a:lnTo>
                    <a:pt x="1797" y="1647"/>
                  </a:lnTo>
                  <a:lnTo>
                    <a:pt x="2545" y="898"/>
                  </a:lnTo>
                  <a:lnTo>
                    <a:pt x="3144" y="150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2928750" y="2041750"/>
              <a:ext cx="67375" cy="71100"/>
            </a:xfrm>
            <a:custGeom>
              <a:avLst/>
              <a:gdLst/>
              <a:ahLst/>
              <a:cxnLst/>
              <a:rect l="l" t="t" r="r" b="b"/>
              <a:pathLst>
                <a:path w="2695" h="2844" extrusionOk="0">
                  <a:moveTo>
                    <a:pt x="2545" y="0"/>
                  </a:moveTo>
                  <a:lnTo>
                    <a:pt x="1198" y="1347"/>
                  </a:lnTo>
                  <a:lnTo>
                    <a:pt x="1" y="2694"/>
                  </a:lnTo>
                  <a:lnTo>
                    <a:pt x="1" y="2844"/>
                  </a:lnTo>
                  <a:lnTo>
                    <a:pt x="150" y="2844"/>
                  </a:lnTo>
                  <a:lnTo>
                    <a:pt x="1498" y="1647"/>
                  </a:lnTo>
                  <a:lnTo>
                    <a:pt x="2695" y="150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2887600" y="1989350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994" y="1"/>
                  </a:moveTo>
                  <a:lnTo>
                    <a:pt x="2096" y="599"/>
                  </a:lnTo>
                  <a:lnTo>
                    <a:pt x="1497" y="1348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796" y="1647"/>
                  </a:lnTo>
                  <a:lnTo>
                    <a:pt x="2395" y="899"/>
                  </a:lnTo>
                  <a:lnTo>
                    <a:pt x="2994" y="150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2853925" y="1944450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2694" y="0"/>
                  </a:moveTo>
                  <a:lnTo>
                    <a:pt x="1946" y="599"/>
                  </a:lnTo>
                  <a:lnTo>
                    <a:pt x="1198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497" y="1497"/>
                  </a:lnTo>
                  <a:lnTo>
                    <a:pt x="2245" y="749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809025" y="189955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2694" y="0"/>
                  </a:moveTo>
                  <a:lnTo>
                    <a:pt x="1946" y="449"/>
                  </a:lnTo>
                  <a:lnTo>
                    <a:pt x="1347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50" y="2844"/>
                  </a:lnTo>
                  <a:lnTo>
                    <a:pt x="1647" y="1497"/>
                  </a:lnTo>
                  <a:lnTo>
                    <a:pt x="2245" y="749"/>
                  </a:lnTo>
                  <a:lnTo>
                    <a:pt x="2844" y="150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775325" y="184715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1"/>
                  </a:moveTo>
                  <a:lnTo>
                    <a:pt x="1947" y="450"/>
                  </a:lnTo>
                  <a:lnTo>
                    <a:pt x="1348" y="1198"/>
                  </a:lnTo>
                  <a:lnTo>
                    <a:pt x="1" y="2695"/>
                  </a:lnTo>
                  <a:lnTo>
                    <a:pt x="151" y="2695"/>
                  </a:lnTo>
                  <a:lnTo>
                    <a:pt x="1647" y="1498"/>
                  </a:lnTo>
                  <a:lnTo>
                    <a:pt x="2246" y="749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737925" y="1809750"/>
              <a:ext cx="56150" cy="56150"/>
            </a:xfrm>
            <a:custGeom>
              <a:avLst/>
              <a:gdLst/>
              <a:ahLst/>
              <a:cxnLst/>
              <a:rect l="l" t="t" r="r" b="b"/>
              <a:pathLst>
                <a:path w="2246" h="2246" extrusionOk="0">
                  <a:moveTo>
                    <a:pt x="2096" y="0"/>
                  </a:moveTo>
                  <a:lnTo>
                    <a:pt x="1497" y="449"/>
                  </a:lnTo>
                  <a:lnTo>
                    <a:pt x="898" y="1048"/>
                  </a:lnTo>
                  <a:lnTo>
                    <a:pt x="0" y="2245"/>
                  </a:lnTo>
                  <a:lnTo>
                    <a:pt x="1198" y="1347"/>
                  </a:lnTo>
                  <a:lnTo>
                    <a:pt x="1796" y="748"/>
                  </a:lnTo>
                  <a:lnTo>
                    <a:pt x="2245" y="15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700500" y="17760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1497" y="1"/>
                  </a:moveTo>
                  <a:lnTo>
                    <a:pt x="599" y="749"/>
                  </a:lnTo>
                  <a:lnTo>
                    <a:pt x="0" y="1647"/>
                  </a:lnTo>
                  <a:lnTo>
                    <a:pt x="0" y="1647"/>
                  </a:lnTo>
                  <a:lnTo>
                    <a:pt x="898" y="1049"/>
                  </a:lnTo>
                  <a:lnTo>
                    <a:pt x="1647" y="151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2659325" y="1734900"/>
              <a:ext cx="33725" cy="37450"/>
            </a:xfrm>
            <a:custGeom>
              <a:avLst/>
              <a:gdLst/>
              <a:ahLst/>
              <a:cxnLst/>
              <a:rect l="l" t="t" r="r" b="b"/>
              <a:pathLst>
                <a:path w="1349" h="1498" extrusionOk="0">
                  <a:moveTo>
                    <a:pt x="1198" y="0"/>
                  </a:moveTo>
                  <a:lnTo>
                    <a:pt x="450" y="599"/>
                  </a:lnTo>
                  <a:lnTo>
                    <a:pt x="1" y="1348"/>
                  </a:lnTo>
                  <a:lnTo>
                    <a:pt x="1" y="1497"/>
                  </a:lnTo>
                  <a:lnTo>
                    <a:pt x="151" y="1497"/>
                  </a:lnTo>
                  <a:lnTo>
                    <a:pt x="749" y="899"/>
                  </a:lnTo>
                  <a:lnTo>
                    <a:pt x="134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621925" y="1686250"/>
              <a:ext cx="37425" cy="33700"/>
            </a:xfrm>
            <a:custGeom>
              <a:avLst/>
              <a:gdLst/>
              <a:ahLst/>
              <a:cxnLst/>
              <a:rect l="l" t="t" r="r" b="b"/>
              <a:pathLst>
                <a:path w="1497" h="1348" extrusionOk="0">
                  <a:moveTo>
                    <a:pt x="1347" y="1"/>
                  </a:moveTo>
                  <a:lnTo>
                    <a:pt x="898" y="150"/>
                  </a:lnTo>
                  <a:lnTo>
                    <a:pt x="599" y="450"/>
                  </a:lnTo>
                  <a:lnTo>
                    <a:pt x="0" y="1198"/>
                  </a:lnTo>
                  <a:lnTo>
                    <a:pt x="0" y="1348"/>
                  </a:lnTo>
                  <a:lnTo>
                    <a:pt x="150" y="1348"/>
                  </a:lnTo>
                  <a:lnTo>
                    <a:pt x="898" y="749"/>
                  </a:lnTo>
                  <a:lnTo>
                    <a:pt x="1198" y="450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2580750" y="1641350"/>
              <a:ext cx="29975" cy="33700"/>
            </a:xfrm>
            <a:custGeom>
              <a:avLst/>
              <a:gdLst/>
              <a:ahLst/>
              <a:cxnLst/>
              <a:rect l="l" t="t" r="r" b="b"/>
              <a:pathLst>
                <a:path w="1199" h="1348" extrusionOk="0">
                  <a:moveTo>
                    <a:pt x="1048" y="0"/>
                  </a:moveTo>
                  <a:lnTo>
                    <a:pt x="450" y="599"/>
                  </a:lnTo>
                  <a:lnTo>
                    <a:pt x="1" y="1198"/>
                  </a:lnTo>
                  <a:lnTo>
                    <a:pt x="1" y="1348"/>
                  </a:lnTo>
                  <a:lnTo>
                    <a:pt x="150" y="1348"/>
                  </a:lnTo>
                  <a:lnTo>
                    <a:pt x="749" y="749"/>
                  </a:lnTo>
                  <a:lnTo>
                    <a:pt x="119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268375" y="320175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940" y="0"/>
                  </a:moveTo>
                  <a:lnTo>
                    <a:pt x="3593" y="1198"/>
                  </a:lnTo>
                  <a:lnTo>
                    <a:pt x="2395" y="2395"/>
                  </a:lnTo>
                  <a:lnTo>
                    <a:pt x="1" y="4940"/>
                  </a:lnTo>
                  <a:lnTo>
                    <a:pt x="1" y="5090"/>
                  </a:lnTo>
                  <a:lnTo>
                    <a:pt x="150" y="5090"/>
                  </a:lnTo>
                  <a:lnTo>
                    <a:pt x="2695" y="2695"/>
                  </a:lnTo>
                  <a:lnTo>
                    <a:pt x="4940" y="150"/>
                  </a:lnTo>
                  <a:lnTo>
                    <a:pt x="49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309550" y="3250400"/>
              <a:ext cx="127250" cy="127250"/>
            </a:xfrm>
            <a:custGeom>
              <a:avLst/>
              <a:gdLst/>
              <a:ahLst/>
              <a:cxnLst/>
              <a:rect l="l" t="t" r="r" b="b"/>
              <a:pathLst>
                <a:path w="5090" h="5090" extrusionOk="0">
                  <a:moveTo>
                    <a:pt x="4939" y="0"/>
                  </a:moveTo>
                  <a:lnTo>
                    <a:pt x="3742" y="1048"/>
                  </a:lnTo>
                  <a:lnTo>
                    <a:pt x="2545" y="2245"/>
                  </a:lnTo>
                  <a:lnTo>
                    <a:pt x="1197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2844" y="2545"/>
                  </a:lnTo>
                  <a:lnTo>
                    <a:pt x="4041" y="1497"/>
                  </a:lnTo>
                  <a:lnTo>
                    <a:pt x="4640" y="898"/>
                  </a:lnTo>
                  <a:lnTo>
                    <a:pt x="5089" y="150"/>
                  </a:lnTo>
                  <a:lnTo>
                    <a:pt x="4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361925" y="3302775"/>
              <a:ext cx="108550" cy="108550"/>
            </a:xfrm>
            <a:custGeom>
              <a:avLst/>
              <a:gdLst/>
              <a:ahLst/>
              <a:cxnLst/>
              <a:rect l="l" t="t" r="r" b="b"/>
              <a:pathLst>
                <a:path w="4342" h="4342" extrusionOk="0">
                  <a:moveTo>
                    <a:pt x="4341" y="1"/>
                  </a:moveTo>
                  <a:lnTo>
                    <a:pt x="2096" y="209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246" y="2396"/>
                  </a:lnTo>
                  <a:lnTo>
                    <a:pt x="4341" y="150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376900" y="3355175"/>
              <a:ext cx="131000" cy="127250"/>
            </a:xfrm>
            <a:custGeom>
              <a:avLst/>
              <a:gdLst/>
              <a:ahLst/>
              <a:cxnLst/>
              <a:rect l="l" t="t" r="r" b="b"/>
              <a:pathLst>
                <a:path w="5240" h="5090" extrusionOk="0">
                  <a:moveTo>
                    <a:pt x="5089" y="0"/>
                  </a:moveTo>
                  <a:lnTo>
                    <a:pt x="3742" y="1198"/>
                  </a:lnTo>
                  <a:lnTo>
                    <a:pt x="2395" y="2395"/>
                  </a:lnTo>
                  <a:lnTo>
                    <a:pt x="1198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1497" y="3892"/>
                  </a:lnTo>
                  <a:lnTo>
                    <a:pt x="2694" y="2694"/>
                  </a:lnTo>
                  <a:lnTo>
                    <a:pt x="4042" y="1347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440500" y="34038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0"/>
                  </a:moveTo>
                  <a:lnTo>
                    <a:pt x="2994" y="898"/>
                  </a:lnTo>
                  <a:lnTo>
                    <a:pt x="1947" y="1796"/>
                  </a:lnTo>
                  <a:lnTo>
                    <a:pt x="1" y="3892"/>
                  </a:lnTo>
                  <a:lnTo>
                    <a:pt x="1" y="4041"/>
                  </a:lnTo>
                  <a:lnTo>
                    <a:pt x="150" y="4041"/>
                  </a:lnTo>
                  <a:lnTo>
                    <a:pt x="2246" y="2096"/>
                  </a:lnTo>
                  <a:lnTo>
                    <a:pt x="3294" y="104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534050" y="3501100"/>
              <a:ext cx="86100" cy="86100"/>
            </a:xfrm>
            <a:custGeom>
              <a:avLst/>
              <a:gdLst/>
              <a:ahLst/>
              <a:cxnLst/>
              <a:rect l="l" t="t" r="r" b="b"/>
              <a:pathLst>
                <a:path w="3444" h="3444" extrusionOk="0">
                  <a:moveTo>
                    <a:pt x="3294" y="1"/>
                  </a:moveTo>
                  <a:lnTo>
                    <a:pt x="1498" y="1498"/>
                  </a:lnTo>
                  <a:lnTo>
                    <a:pt x="1" y="3294"/>
                  </a:lnTo>
                  <a:lnTo>
                    <a:pt x="1" y="3443"/>
                  </a:lnTo>
                  <a:lnTo>
                    <a:pt x="150" y="3443"/>
                  </a:lnTo>
                  <a:lnTo>
                    <a:pt x="1049" y="2695"/>
                  </a:lnTo>
                  <a:lnTo>
                    <a:pt x="1947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492900" y="345245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4"/>
                  </a:lnTo>
                  <a:lnTo>
                    <a:pt x="0" y="3593"/>
                  </a:lnTo>
                  <a:lnTo>
                    <a:pt x="150" y="3593"/>
                  </a:lnTo>
                  <a:lnTo>
                    <a:pt x="1946" y="1947"/>
                  </a:lnTo>
                  <a:lnTo>
                    <a:pt x="3593" y="151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578950" y="35497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3144" y="1"/>
                  </a:moveTo>
                  <a:lnTo>
                    <a:pt x="1498" y="1497"/>
                  </a:lnTo>
                  <a:lnTo>
                    <a:pt x="749" y="2246"/>
                  </a:lnTo>
                  <a:lnTo>
                    <a:pt x="1" y="2994"/>
                  </a:lnTo>
                  <a:lnTo>
                    <a:pt x="1" y="3144"/>
                  </a:lnTo>
                  <a:lnTo>
                    <a:pt x="151" y="3144"/>
                  </a:lnTo>
                  <a:lnTo>
                    <a:pt x="450" y="2994"/>
                  </a:lnTo>
                  <a:lnTo>
                    <a:pt x="1947" y="1647"/>
                  </a:lnTo>
                  <a:lnTo>
                    <a:pt x="3144" y="150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623875" y="3598400"/>
              <a:ext cx="71100" cy="74850"/>
            </a:xfrm>
            <a:custGeom>
              <a:avLst/>
              <a:gdLst/>
              <a:ahLst/>
              <a:cxnLst/>
              <a:rect l="l" t="t" r="r" b="b"/>
              <a:pathLst>
                <a:path w="2844" h="2994" extrusionOk="0">
                  <a:moveTo>
                    <a:pt x="2694" y="0"/>
                  </a:moveTo>
                  <a:lnTo>
                    <a:pt x="1197" y="1347"/>
                  </a:lnTo>
                  <a:lnTo>
                    <a:pt x="0" y="269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647" y="1647"/>
                  </a:lnTo>
                  <a:lnTo>
                    <a:pt x="2844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657550" y="3650775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2096"/>
                  </a:lnTo>
                  <a:lnTo>
                    <a:pt x="0" y="284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698700" y="369942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2695" y="1"/>
                  </a:moveTo>
                  <a:lnTo>
                    <a:pt x="1348" y="1348"/>
                  </a:lnTo>
                  <a:lnTo>
                    <a:pt x="599" y="1947"/>
                  </a:lnTo>
                  <a:lnTo>
                    <a:pt x="1" y="2845"/>
                  </a:lnTo>
                  <a:lnTo>
                    <a:pt x="150" y="2845"/>
                  </a:lnTo>
                  <a:lnTo>
                    <a:pt x="899" y="2246"/>
                  </a:lnTo>
                  <a:lnTo>
                    <a:pt x="1497" y="1647"/>
                  </a:lnTo>
                  <a:lnTo>
                    <a:pt x="2845" y="150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739875" y="3744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1947"/>
                  </a:lnTo>
                  <a:lnTo>
                    <a:pt x="0" y="2695"/>
                  </a:lnTo>
                  <a:lnTo>
                    <a:pt x="150" y="2845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51"/>
                  </a:lnTo>
                  <a:lnTo>
                    <a:pt x="28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777275" y="3800475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0"/>
                  </a:moveTo>
                  <a:lnTo>
                    <a:pt x="1198" y="1197"/>
                  </a:lnTo>
                  <a:lnTo>
                    <a:pt x="600" y="1946"/>
                  </a:lnTo>
                  <a:lnTo>
                    <a:pt x="1" y="2545"/>
                  </a:lnTo>
                  <a:lnTo>
                    <a:pt x="1" y="2694"/>
                  </a:lnTo>
                  <a:lnTo>
                    <a:pt x="151" y="2694"/>
                  </a:lnTo>
                  <a:lnTo>
                    <a:pt x="749" y="2245"/>
                  </a:lnTo>
                  <a:lnTo>
                    <a:pt x="1498" y="149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4829675" y="3845375"/>
              <a:ext cx="56150" cy="59875"/>
            </a:xfrm>
            <a:custGeom>
              <a:avLst/>
              <a:gdLst/>
              <a:ahLst/>
              <a:cxnLst/>
              <a:rect l="l" t="t" r="r" b="b"/>
              <a:pathLst>
                <a:path w="2246" h="2395" extrusionOk="0">
                  <a:moveTo>
                    <a:pt x="2096" y="0"/>
                  </a:moveTo>
                  <a:lnTo>
                    <a:pt x="898" y="1048"/>
                  </a:lnTo>
                  <a:lnTo>
                    <a:pt x="449" y="1647"/>
                  </a:lnTo>
                  <a:lnTo>
                    <a:pt x="0" y="2245"/>
                  </a:lnTo>
                  <a:lnTo>
                    <a:pt x="0" y="2395"/>
                  </a:lnTo>
                  <a:lnTo>
                    <a:pt x="749" y="1946"/>
                  </a:lnTo>
                  <a:lnTo>
                    <a:pt x="1198" y="1347"/>
                  </a:lnTo>
                  <a:lnTo>
                    <a:pt x="2246" y="150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4882050" y="3897750"/>
              <a:ext cx="41200" cy="41200"/>
            </a:xfrm>
            <a:custGeom>
              <a:avLst/>
              <a:gdLst/>
              <a:ahLst/>
              <a:cxnLst/>
              <a:rect l="l" t="t" r="r" b="b"/>
              <a:pathLst>
                <a:path w="1648" h="1648" extrusionOk="0">
                  <a:moveTo>
                    <a:pt x="1498" y="1"/>
                  </a:moveTo>
                  <a:lnTo>
                    <a:pt x="749" y="599"/>
                  </a:lnTo>
                  <a:lnTo>
                    <a:pt x="1" y="1497"/>
                  </a:lnTo>
                  <a:lnTo>
                    <a:pt x="1" y="1647"/>
                  </a:lnTo>
                  <a:lnTo>
                    <a:pt x="151" y="1647"/>
                  </a:lnTo>
                  <a:lnTo>
                    <a:pt x="899" y="899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926950" y="3942650"/>
              <a:ext cx="37450" cy="37450"/>
            </a:xfrm>
            <a:custGeom>
              <a:avLst/>
              <a:gdLst/>
              <a:ahLst/>
              <a:cxnLst/>
              <a:rect l="l" t="t" r="r" b="b"/>
              <a:pathLst>
                <a:path w="1498" h="1498" extrusionOk="0">
                  <a:moveTo>
                    <a:pt x="1348" y="1"/>
                  </a:moveTo>
                  <a:lnTo>
                    <a:pt x="600" y="600"/>
                  </a:lnTo>
                  <a:lnTo>
                    <a:pt x="1" y="1348"/>
                  </a:lnTo>
                  <a:lnTo>
                    <a:pt x="151" y="1348"/>
                  </a:lnTo>
                  <a:lnTo>
                    <a:pt x="300" y="1498"/>
                  </a:lnTo>
                  <a:lnTo>
                    <a:pt x="899" y="899"/>
                  </a:lnTo>
                  <a:lnTo>
                    <a:pt x="1498" y="15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4964375" y="3995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348" y="0"/>
                  </a:moveTo>
                  <a:lnTo>
                    <a:pt x="599" y="599"/>
                  </a:lnTo>
                  <a:lnTo>
                    <a:pt x="300" y="898"/>
                  </a:lnTo>
                  <a:lnTo>
                    <a:pt x="1" y="1198"/>
                  </a:lnTo>
                  <a:lnTo>
                    <a:pt x="1" y="1347"/>
                  </a:lnTo>
                  <a:lnTo>
                    <a:pt x="150" y="1347"/>
                  </a:lnTo>
                  <a:lnTo>
                    <a:pt x="599" y="1198"/>
                  </a:lnTo>
                  <a:lnTo>
                    <a:pt x="899" y="749"/>
                  </a:lnTo>
                  <a:lnTo>
                    <a:pt x="149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5009275" y="4039950"/>
              <a:ext cx="33725" cy="29950"/>
            </a:xfrm>
            <a:custGeom>
              <a:avLst/>
              <a:gdLst/>
              <a:ahLst/>
              <a:cxnLst/>
              <a:rect l="l" t="t" r="r" b="b"/>
              <a:pathLst>
                <a:path w="1349" h="1198" extrusionOk="0">
                  <a:moveTo>
                    <a:pt x="1198" y="0"/>
                  </a:moveTo>
                  <a:lnTo>
                    <a:pt x="600" y="599"/>
                  </a:lnTo>
                  <a:lnTo>
                    <a:pt x="1" y="1048"/>
                  </a:lnTo>
                  <a:lnTo>
                    <a:pt x="1" y="1198"/>
                  </a:lnTo>
                  <a:lnTo>
                    <a:pt x="151" y="1198"/>
                  </a:lnTo>
                  <a:lnTo>
                    <a:pt x="749" y="749"/>
                  </a:lnTo>
                  <a:lnTo>
                    <a:pt x="134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344125" y="3328975"/>
              <a:ext cx="127250" cy="123500"/>
            </a:xfrm>
            <a:custGeom>
              <a:avLst/>
              <a:gdLst/>
              <a:ahLst/>
              <a:cxnLst/>
              <a:rect l="l" t="t" r="r" b="b"/>
              <a:pathLst>
                <a:path w="5090" h="4940" extrusionOk="0">
                  <a:moveTo>
                    <a:pt x="0" y="1"/>
                  </a:moveTo>
                  <a:lnTo>
                    <a:pt x="0" y="150"/>
                  </a:lnTo>
                  <a:lnTo>
                    <a:pt x="2395" y="2695"/>
                  </a:lnTo>
                  <a:lnTo>
                    <a:pt x="4939" y="4940"/>
                  </a:lnTo>
                  <a:lnTo>
                    <a:pt x="5089" y="4940"/>
                  </a:lnTo>
                  <a:lnTo>
                    <a:pt x="3892" y="3593"/>
                  </a:lnTo>
                  <a:lnTo>
                    <a:pt x="2694" y="239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295475" y="3370125"/>
              <a:ext cx="123500" cy="127275"/>
            </a:xfrm>
            <a:custGeom>
              <a:avLst/>
              <a:gdLst/>
              <a:ahLst/>
              <a:cxnLst/>
              <a:rect l="l" t="t" r="r" b="b"/>
              <a:pathLst>
                <a:path w="4940" h="5091" extrusionOk="0">
                  <a:moveTo>
                    <a:pt x="0" y="1"/>
                  </a:moveTo>
                  <a:lnTo>
                    <a:pt x="0" y="151"/>
                  </a:lnTo>
                  <a:lnTo>
                    <a:pt x="2545" y="2845"/>
                  </a:lnTo>
                  <a:lnTo>
                    <a:pt x="3593" y="4042"/>
                  </a:lnTo>
                  <a:lnTo>
                    <a:pt x="4191" y="4641"/>
                  </a:lnTo>
                  <a:lnTo>
                    <a:pt x="4940" y="5090"/>
                  </a:lnTo>
                  <a:lnTo>
                    <a:pt x="4940" y="4940"/>
                  </a:lnTo>
                  <a:lnTo>
                    <a:pt x="3892" y="3743"/>
                  </a:lnTo>
                  <a:lnTo>
                    <a:pt x="2844" y="2546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3261800" y="3422525"/>
              <a:ext cx="108525" cy="108550"/>
            </a:xfrm>
            <a:custGeom>
              <a:avLst/>
              <a:gdLst/>
              <a:ahLst/>
              <a:cxnLst/>
              <a:rect l="l" t="t" r="r" b="b"/>
              <a:pathLst>
                <a:path w="4341" h="4342" extrusionOk="0">
                  <a:moveTo>
                    <a:pt x="0" y="0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4191" y="4341"/>
                  </a:lnTo>
                  <a:lnTo>
                    <a:pt x="4341" y="4341"/>
                  </a:lnTo>
                  <a:lnTo>
                    <a:pt x="4341" y="4191"/>
                  </a:lnTo>
                  <a:lnTo>
                    <a:pt x="2245" y="2096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3190700" y="3437500"/>
              <a:ext cx="127250" cy="130975"/>
            </a:xfrm>
            <a:custGeom>
              <a:avLst/>
              <a:gdLst/>
              <a:ahLst/>
              <a:cxnLst/>
              <a:rect l="l" t="t" r="r" b="b"/>
              <a:pathLst>
                <a:path w="5090" h="5239" extrusionOk="0">
                  <a:moveTo>
                    <a:pt x="0" y="0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395" y="2694"/>
                  </a:lnTo>
                  <a:lnTo>
                    <a:pt x="3742" y="4042"/>
                  </a:lnTo>
                  <a:lnTo>
                    <a:pt x="5089" y="5239"/>
                  </a:lnTo>
                  <a:lnTo>
                    <a:pt x="5089" y="5089"/>
                  </a:lnTo>
                  <a:lnTo>
                    <a:pt x="3892" y="3742"/>
                  </a:lnTo>
                  <a:lnTo>
                    <a:pt x="2694" y="2395"/>
                  </a:lnTo>
                  <a:lnTo>
                    <a:pt x="134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68250" y="3501100"/>
              <a:ext cx="101050" cy="104800"/>
            </a:xfrm>
            <a:custGeom>
              <a:avLst/>
              <a:gdLst/>
              <a:ahLst/>
              <a:cxnLst/>
              <a:rect l="l" t="t" r="r" b="b"/>
              <a:pathLst>
                <a:path w="4042" h="4192" extrusionOk="0">
                  <a:moveTo>
                    <a:pt x="0" y="1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2844" y="3294"/>
                  </a:lnTo>
                  <a:lnTo>
                    <a:pt x="4041" y="4192"/>
                  </a:lnTo>
                  <a:lnTo>
                    <a:pt x="4041" y="4042"/>
                  </a:lnTo>
                  <a:lnTo>
                    <a:pt x="3143" y="2994"/>
                  </a:lnTo>
                  <a:lnTo>
                    <a:pt x="2245" y="19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3085925" y="359465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0" y="1"/>
                  </a:moveTo>
                  <a:lnTo>
                    <a:pt x="0" y="150"/>
                  </a:lnTo>
                  <a:lnTo>
                    <a:pt x="749" y="1048"/>
                  </a:lnTo>
                  <a:lnTo>
                    <a:pt x="1497" y="1947"/>
                  </a:lnTo>
                  <a:lnTo>
                    <a:pt x="3443" y="3443"/>
                  </a:lnTo>
                  <a:lnTo>
                    <a:pt x="3443" y="3294"/>
                  </a:lnTo>
                  <a:lnTo>
                    <a:pt x="1946" y="149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130825" y="3553500"/>
              <a:ext cx="89825" cy="89825"/>
            </a:xfrm>
            <a:custGeom>
              <a:avLst/>
              <a:gdLst/>
              <a:ahLst/>
              <a:cxnLst/>
              <a:rect l="l" t="t" r="r" b="b"/>
              <a:pathLst>
                <a:path w="3593" h="3593" extrusionOk="0">
                  <a:moveTo>
                    <a:pt x="0" y="0"/>
                  </a:moveTo>
                  <a:lnTo>
                    <a:pt x="0" y="150"/>
                  </a:lnTo>
                  <a:lnTo>
                    <a:pt x="1647" y="1946"/>
                  </a:lnTo>
                  <a:lnTo>
                    <a:pt x="3443" y="3593"/>
                  </a:lnTo>
                  <a:lnTo>
                    <a:pt x="3593" y="3593"/>
                  </a:lnTo>
                  <a:lnTo>
                    <a:pt x="3593" y="3443"/>
                  </a:lnTo>
                  <a:lnTo>
                    <a:pt x="1946" y="16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3044750" y="3639550"/>
              <a:ext cx="78625" cy="78625"/>
            </a:xfrm>
            <a:custGeom>
              <a:avLst/>
              <a:gdLst/>
              <a:ahLst/>
              <a:cxnLst/>
              <a:rect l="l" t="t" r="r" b="b"/>
              <a:pathLst>
                <a:path w="3145" h="3145" extrusionOk="0">
                  <a:moveTo>
                    <a:pt x="1" y="1"/>
                  </a:moveTo>
                  <a:lnTo>
                    <a:pt x="1" y="151"/>
                  </a:lnTo>
                  <a:lnTo>
                    <a:pt x="599" y="1049"/>
                  </a:lnTo>
                  <a:lnTo>
                    <a:pt x="1348" y="1797"/>
                  </a:lnTo>
                  <a:lnTo>
                    <a:pt x="2994" y="3144"/>
                  </a:lnTo>
                  <a:lnTo>
                    <a:pt x="3144" y="3144"/>
                  </a:lnTo>
                  <a:lnTo>
                    <a:pt x="2096" y="1797"/>
                  </a:lnTo>
                  <a:lnTo>
                    <a:pt x="1049" y="8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2999850" y="36844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1"/>
                  </a:lnTo>
                  <a:lnTo>
                    <a:pt x="1348" y="1647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164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947475" y="37181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599" y="898"/>
                  </a:lnTo>
                  <a:lnTo>
                    <a:pt x="1347" y="1647"/>
                  </a:lnTo>
                  <a:lnTo>
                    <a:pt x="2994" y="2994"/>
                  </a:lnTo>
                  <a:lnTo>
                    <a:pt x="2994" y="2844"/>
                  </a:lnTo>
                  <a:lnTo>
                    <a:pt x="1647" y="134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902575" y="375930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599" y="899"/>
                  </a:lnTo>
                  <a:lnTo>
                    <a:pt x="1197" y="1497"/>
                  </a:lnTo>
                  <a:lnTo>
                    <a:pt x="2694" y="2844"/>
                  </a:lnTo>
                  <a:lnTo>
                    <a:pt x="2844" y="2844"/>
                  </a:lnTo>
                  <a:lnTo>
                    <a:pt x="2844" y="2695"/>
                  </a:lnTo>
                  <a:lnTo>
                    <a:pt x="1497" y="1348"/>
                  </a:lnTo>
                  <a:lnTo>
                    <a:pt x="898" y="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857650" y="3800475"/>
              <a:ext cx="71125" cy="71100"/>
            </a:xfrm>
            <a:custGeom>
              <a:avLst/>
              <a:gdLst/>
              <a:ahLst/>
              <a:cxnLst/>
              <a:rect l="l" t="t" r="r" b="b"/>
              <a:pathLst>
                <a:path w="2845" h="2844" extrusionOk="0">
                  <a:moveTo>
                    <a:pt x="151" y="0"/>
                  </a:moveTo>
                  <a:lnTo>
                    <a:pt x="1" y="150"/>
                  </a:lnTo>
                  <a:lnTo>
                    <a:pt x="1" y="449"/>
                  </a:lnTo>
                  <a:lnTo>
                    <a:pt x="600" y="1048"/>
                  </a:lnTo>
                  <a:lnTo>
                    <a:pt x="1198" y="1646"/>
                  </a:lnTo>
                  <a:lnTo>
                    <a:pt x="2695" y="2844"/>
                  </a:lnTo>
                  <a:lnTo>
                    <a:pt x="2845" y="2844"/>
                  </a:lnTo>
                  <a:lnTo>
                    <a:pt x="1498" y="1347"/>
                  </a:lnTo>
                  <a:lnTo>
                    <a:pt x="749" y="599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2805275" y="3837875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449" y="749"/>
                  </a:lnTo>
                  <a:lnTo>
                    <a:pt x="1198" y="1498"/>
                  </a:lnTo>
                  <a:lnTo>
                    <a:pt x="2695" y="2845"/>
                  </a:lnTo>
                  <a:lnTo>
                    <a:pt x="2695" y="2695"/>
                  </a:lnTo>
                  <a:lnTo>
                    <a:pt x="1497" y="1198"/>
                  </a:lnTo>
                  <a:lnTo>
                    <a:pt x="749" y="6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2767850" y="3890275"/>
              <a:ext cx="59900" cy="56150"/>
            </a:xfrm>
            <a:custGeom>
              <a:avLst/>
              <a:gdLst/>
              <a:ahLst/>
              <a:cxnLst/>
              <a:rect l="l" t="t" r="r" b="b"/>
              <a:pathLst>
                <a:path w="2396" h="2246" extrusionOk="0">
                  <a:moveTo>
                    <a:pt x="1" y="0"/>
                  </a:moveTo>
                  <a:lnTo>
                    <a:pt x="450" y="749"/>
                  </a:lnTo>
                  <a:lnTo>
                    <a:pt x="1048" y="1198"/>
                  </a:lnTo>
                  <a:lnTo>
                    <a:pt x="2246" y="2245"/>
                  </a:lnTo>
                  <a:lnTo>
                    <a:pt x="2395" y="2096"/>
                  </a:lnTo>
                  <a:lnTo>
                    <a:pt x="1348" y="898"/>
                  </a:lnTo>
                  <a:lnTo>
                    <a:pt x="749" y="44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2734175" y="39426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0" y="1"/>
                  </a:moveTo>
                  <a:lnTo>
                    <a:pt x="0" y="150"/>
                  </a:lnTo>
                  <a:lnTo>
                    <a:pt x="749" y="899"/>
                  </a:lnTo>
                  <a:lnTo>
                    <a:pt x="1647" y="1647"/>
                  </a:lnTo>
                  <a:lnTo>
                    <a:pt x="1647" y="1498"/>
                  </a:lnTo>
                  <a:lnTo>
                    <a:pt x="1048" y="7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2693025" y="3987550"/>
              <a:ext cx="37425" cy="37450"/>
            </a:xfrm>
            <a:custGeom>
              <a:avLst/>
              <a:gdLst/>
              <a:ahLst/>
              <a:cxnLst/>
              <a:rect l="l" t="t" r="r" b="b"/>
              <a:pathLst>
                <a:path w="1497" h="1498" extrusionOk="0">
                  <a:moveTo>
                    <a:pt x="150" y="1"/>
                  </a:moveTo>
                  <a:lnTo>
                    <a:pt x="0" y="151"/>
                  </a:lnTo>
                  <a:lnTo>
                    <a:pt x="0" y="300"/>
                  </a:lnTo>
                  <a:lnTo>
                    <a:pt x="599" y="899"/>
                  </a:lnTo>
                  <a:lnTo>
                    <a:pt x="1347" y="1498"/>
                  </a:lnTo>
                  <a:lnTo>
                    <a:pt x="1497" y="1498"/>
                  </a:lnTo>
                  <a:lnTo>
                    <a:pt x="1497" y="1348"/>
                  </a:lnTo>
                  <a:lnTo>
                    <a:pt x="89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2644375" y="4024975"/>
              <a:ext cx="33700" cy="37450"/>
            </a:xfrm>
            <a:custGeom>
              <a:avLst/>
              <a:gdLst/>
              <a:ahLst/>
              <a:cxnLst/>
              <a:rect l="l" t="t" r="r" b="b"/>
              <a:pathLst>
                <a:path w="1348" h="1498" extrusionOk="0">
                  <a:moveTo>
                    <a:pt x="0" y="1"/>
                  </a:moveTo>
                  <a:lnTo>
                    <a:pt x="0" y="150"/>
                  </a:lnTo>
                  <a:lnTo>
                    <a:pt x="150" y="599"/>
                  </a:lnTo>
                  <a:lnTo>
                    <a:pt x="449" y="899"/>
                  </a:lnTo>
                  <a:lnTo>
                    <a:pt x="1198" y="1498"/>
                  </a:lnTo>
                  <a:lnTo>
                    <a:pt x="1347" y="1348"/>
                  </a:lnTo>
                  <a:lnTo>
                    <a:pt x="749" y="599"/>
                  </a:lnTo>
                  <a:lnTo>
                    <a:pt x="449" y="3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2599475" y="40698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0" y="1"/>
                  </a:moveTo>
                  <a:lnTo>
                    <a:pt x="0" y="151"/>
                  </a:lnTo>
                  <a:lnTo>
                    <a:pt x="599" y="749"/>
                  </a:lnTo>
                  <a:lnTo>
                    <a:pt x="1197" y="1348"/>
                  </a:lnTo>
                  <a:lnTo>
                    <a:pt x="1347" y="1198"/>
                  </a:lnTo>
                  <a:lnTo>
                    <a:pt x="74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3546175" y="255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4641" y="1"/>
                  </a:move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50" y="450"/>
                  </a:lnTo>
                  <a:lnTo>
                    <a:pt x="4641" y="749"/>
                  </a:lnTo>
                  <a:lnTo>
                    <a:pt x="9131" y="749"/>
                  </a:lnTo>
                  <a:lnTo>
                    <a:pt x="9730" y="599"/>
                  </a:lnTo>
                  <a:lnTo>
                    <a:pt x="11526" y="599"/>
                  </a:lnTo>
                  <a:lnTo>
                    <a:pt x="11676" y="450"/>
                  </a:lnTo>
                  <a:lnTo>
                    <a:pt x="11676" y="300"/>
                  </a:lnTo>
                  <a:lnTo>
                    <a:pt x="11526" y="150"/>
                  </a:lnTo>
                  <a:lnTo>
                    <a:pt x="9580" y="150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3534950" y="2397225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2396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50" y="450"/>
                  </a:lnTo>
                  <a:lnTo>
                    <a:pt x="2845" y="749"/>
                  </a:lnTo>
                  <a:lnTo>
                    <a:pt x="6586" y="749"/>
                  </a:lnTo>
                  <a:lnTo>
                    <a:pt x="7634" y="599"/>
                  </a:lnTo>
                  <a:lnTo>
                    <a:pt x="11077" y="599"/>
                  </a:lnTo>
                  <a:lnTo>
                    <a:pt x="11227" y="450"/>
                  </a:lnTo>
                  <a:lnTo>
                    <a:pt x="11227" y="300"/>
                  </a:lnTo>
                  <a:lnTo>
                    <a:pt x="11077" y="150"/>
                  </a:lnTo>
                  <a:lnTo>
                    <a:pt x="6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3546175" y="2311150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4192" y="1"/>
                  </a:moveTo>
                  <a:lnTo>
                    <a:pt x="1797" y="151"/>
                  </a:lnTo>
                  <a:lnTo>
                    <a:pt x="899" y="300"/>
                  </a:lnTo>
                  <a:lnTo>
                    <a:pt x="150" y="450"/>
                  </a:lnTo>
                  <a:lnTo>
                    <a:pt x="1" y="600"/>
                  </a:lnTo>
                  <a:lnTo>
                    <a:pt x="150" y="600"/>
                  </a:lnTo>
                  <a:lnTo>
                    <a:pt x="450" y="749"/>
                  </a:lnTo>
                  <a:lnTo>
                    <a:pt x="1647" y="899"/>
                  </a:lnTo>
                  <a:lnTo>
                    <a:pt x="2845" y="899"/>
                  </a:lnTo>
                  <a:lnTo>
                    <a:pt x="4940" y="1049"/>
                  </a:lnTo>
                  <a:lnTo>
                    <a:pt x="7036" y="1049"/>
                  </a:lnTo>
                  <a:lnTo>
                    <a:pt x="8981" y="899"/>
                  </a:lnTo>
                  <a:lnTo>
                    <a:pt x="10927" y="600"/>
                  </a:lnTo>
                  <a:lnTo>
                    <a:pt x="10927" y="450"/>
                  </a:lnTo>
                  <a:lnTo>
                    <a:pt x="8682" y="151"/>
                  </a:lnTo>
                  <a:lnTo>
                    <a:pt x="6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3549925" y="2232575"/>
              <a:ext cx="261950" cy="22475"/>
            </a:xfrm>
            <a:custGeom>
              <a:avLst/>
              <a:gdLst/>
              <a:ahLst/>
              <a:cxnLst/>
              <a:rect l="l" t="t" r="r" b="b"/>
              <a:pathLst>
                <a:path w="10478" h="899" extrusionOk="0">
                  <a:moveTo>
                    <a:pt x="5688" y="1"/>
                  </a:moveTo>
                  <a:lnTo>
                    <a:pt x="2994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4" y="899"/>
                  </a:lnTo>
                  <a:lnTo>
                    <a:pt x="8083" y="899"/>
                  </a:lnTo>
                  <a:lnTo>
                    <a:pt x="9280" y="749"/>
                  </a:lnTo>
                  <a:lnTo>
                    <a:pt x="10478" y="599"/>
                  </a:lnTo>
                  <a:lnTo>
                    <a:pt x="10478" y="450"/>
                  </a:lnTo>
                  <a:lnTo>
                    <a:pt x="9280" y="150"/>
                  </a:lnTo>
                  <a:lnTo>
                    <a:pt x="8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3564900" y="2150250"/>
              <a:ext cx="246975" cy="26225"/>
            </a:xfrm>
            <a:custGeom>
              <a:avLst/>
              <a:gdLst/>
              <a:ahLst/>
              <a:cxnLst/>
              <a:rect l="l" t="t" r="r" b="b"/>
              <a:pathLst>
                <a:path w="9879" h="1049" extrusionOk="0">
                  <a:moveTo>
                    <a:pt x="4939" y="1"/>
                  </a:moveTo>
                  <a:lnTo>
                    <a:pt x="2545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545" y="899"/>
                  </a:lnTo>
                  <a:lnTo>
                    <a:pt x="4939" y="1049"/>
                  </a:lnTo>
                  <a:lnTo>
                    <a:pt x="7484" y="1049"/>
                  </a:lnTo>
                  <a:lnTo>
                    <a:pt x="8532" y="899"/>
                  </a:lnTo>
                  <a:lnTo>
                    <a:pt x="9729" y="749"/>
                  </a:lnTo>
                  <a:lnTo>
                    <a:pt x="9879" y="599"/>
                  </a:lnTo>
                  <a:lnTo>
                    <a:pt x="9729" y="450"/>
                  </a:lnTo>
                  <a:lnTo>
                    <a:pt x="8532" y="150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576125" y="2071675"/>
              <a:ext cx="243250" cy="22475"/>
            </a:xfrm>
            <a:custGeom>
              <a:avLst/>
              <a:gdLst/>
              <a:ahLst/>
              <a:cxnLst/>
              <a:rect l="l" t="t" r="r" b="b"/>
              <a:pathLst>
                <a:path w="9730" h="899" extrusionOk="0">
                  <a:moveTo>
                    <a:pt x="5239" y="1"/>
                  </a:moveTo>
                  <a:lnTo>
                    <a:pt x="2694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694" y="749"/>
                  </a:lnTo>
                  <a:lnTo>
                    <a:pt x="5239" y="899"/>
                  </a:lnTo>
                  <a:lnTo>
                    <a:pt x="8532" y="899"/>
                  </a:lnTo>
                  <a:lnTo>
                    <a:pt x="9580" y="599"/>
                  </a:lnTo>
                  <a:lnTo>
                    <a:pt x="9729" y="450"/>
                  </a:lnTo>
                  <a:lnTo>
                    <a:pt x="9580" y="300"/>
                  </a:lnTo>
                  <a:lnTo>
                    <a:pt x="8532" y="150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3587350" y="1993100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2395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2395" y="749"/>
                  </a:lnTo>
                  <a:lnTo>
                    <a:pt x="4640" y="898"/>
                  </a:lnTo>
                  <a:lnTo>
                    <a:pt x="9131" y="599"/>
                  </a:lnTo>
                  <a:lnTo>
                    <a:pt x="9280" y="599"/>
                  </a:lnTo>
                  <a:lnTo>
                    <a:pt x="9430" y="449"/>
                  </a:lnTo>
                  <a:lnTo>
                    <a:pt x="9280" y="150"/>
                  </a:lnTo>
                  <a:lnTo>
                    <a:pt x="9131" y="150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3594825" y="1907025"/>
              <a:ext cx="235775" cy="22475"/>
            </a:xfrm>
            <a:custGeom>
              <a:avLst/>
              <a:gdLst/>
              <a:ahLst/>
              <a:cxnLst/>
              <a:rect l="l" t="t" r="r" b="b"/>
              <a:pathLst>
                <a:path w="9431" h="899" extrusionOk="0">
                  <a:moveTo>
                    <a:pt x="1198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6736" y="899"/>
                  </a:lnTo>
                  <a:lnTo>
                    <a:pt x="9281" y="749"/>
                  </a:lnTo>
                  <a:lnTo>
                    <a:pt x="9430" y="749"/>
                  </a:lnTo>
                  <a:lnTo>
                    <a:pt x="9430" y="599"/>
                  </a:lnTo>
                  <a:lnTo>
                    <a:pt x="9430" y="450"/>
                  </a:lnTo>
                  <a:lnTo>
                    <a:pt x="9281" y="450"/>
                  </a:lnTo>
                  <a:lnTo>
                    <a:pt x="6736" y="150"/>
                  </a:lnTo>
                  <a:lnTo>
                    <a:pt x="4341" y="15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3609800" y="1828450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4042" y="0"/>
                  </a:moveTo>
                  <a:lnTo>
                    <a:pt x="2096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042" y="898"/>
                  </a:lnTo>
                  <a:lnTo>
                    <a:pt x="5987" y="898"/>
                  </a:lnTo>
                  <a:lnTo>
                    <a:pt x="7933" y="749"/>
                  </a:lnTo>
                  <a:lnTo>
                    <a:pt x="8233" y="749"/>
                  </a:lnTo>
                  <a:lnTo>
                    <a:pt x="8233" y="449"/>
                  </a:lnTo>
                  <a:lnTo>
                    <a:pt x="8233" y="300"/>
                  </a:lnTo>
                  <a:lnTo>
                    <a:pt x="7933" y="30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3624750" y="1746125"/>
              <a:ext cx="243275" cy="26225"/>
            </a:xfrm>
            <a:custGeom>
              <a:avLst/>
              <a:gdLst/>
              <a:ahLst/>
              <a:cxnLst/>
              <a:rect l="l" t="t" r="r" b="b"/>
              <a:pathLst>
                <a:path w="9731" h="1049" extrusionOk="0">
                  <a:moveTo>
                    <a:pt x="4791" y="0"/>
                  </a:moveTo>
                  <a:lnTo>
                    <a:pt x="2396" y="150"/>
                  </a:lnTo>
                  <a:lnTo>
                    <a:pt x="151" y="450"/>
                  </a:lnTo>
                  <a:lnTo>
                    <a:pt x="1" y="599"/>
                  </a:lnTo>
                  <a:lnTo>
                    <a:pt x="151" y="749"/>
                  </a:lnTo>
                  <a:lnTo>
                    <a:pt x="2096" y="899"/>
                  </a:lnTo>
                  <a:lnTo>
                    <a:pt x="4042" y="1048"/>
                  </a:lnTo>
                  <a:lnTo>
                    <a:pt x="7784" y="1048"/>
                  </a:lnTo>
                  <a:lnTo>
                    <a:pt x="9580" y="749"/>
                  </a:lnTo>
                  <a:lnTo>
                    <a:pt x="9730" y="749"/>
                  </a:lnTo>
                  <a:lnTo>
                    <a:pt x="9730" y="450"/>
                  </a:lnTo>
                  <a:lnTo>
                    <a:pt x="9580" y="30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3632250" y="1667550"/>
              <a:ext cx="198350" cy="22475"/>
            </a:xfrm>
            <a:custGeom>
              <a:avLst/>
              <a:gdLst/>
              <a:ahLst/>
              <a:cxnLst/>
              <a:rect l="l" t="t" r="r" b="b"/>
              <a:pathLst>
                <a:path w="7934" h="899" extrusionOk="0">
                  <a:moveTo>
                    <a:pt x="1946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946" y="898"/>
                  </a:lnTo>
                  <a:lnTo>
                    <a:pt x="5838" y="898"/>
                  </a:lnTo>
                  <a:lnTo>
                    <a:pt x="7634" y="749"/>
                  </a:lnTo>
                  <a:lnTo>
                    <a:pt x="7784" y="599"/>
                  </a:lnTo>
                  <a:lnTo>
                    <a:pt x="7933" y="449"/>
                  </a:lnTo>
                  <a:lnTo>
                    <a:pt x="7784" y="300"/>
                  </a:lnTo>
                  <a:lnTo>
                    <a:pt x="7634" y="300"/>
                  </a:lnTo>
                  <a:lnTo>
                    <a:pt x="5838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3654700" y="15066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150" y="748"/>
                  </a:lnTo>
                  <a:lnTo>
                    <a:pt x="1647" y="898"/>
                  </a:lnTo>
                  <a:lnTo>
                    <a:pt x="3293" y="1048"/>
                  </a:lnTo>
                  <a:lnTo>
                    <a:pt x="4790" y="898"/>
                  </a:lnTo>
                  <a:lnTo>
                    <a:pt x="6437" y="748"/>
                  </a:lnTo>
                  <a:lnTo>
                    <a:pt x="6586" y="599"/>
                  </a:lnTo>
                  <a:lnTo>
                    <a:pt x="6586" y="449"/>
                  </a:lnTo>
                  <a:lnTo>
                    <a:pt x="6586" y="299"/>
                  </a:lnTo>
                  <a:lnTo>
                    <a:pt x="6437" y="299"/>
                  </a:lnTo>
                  <a:lnTo>
                    <a:pt x="5838" y="150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3643475" y="15889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796" y="1"/>
                  </a:move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796" y="749"/>
                  </a:lnTo>
                  <a:lnTo>
                    <a:pt x="3443" y="899"/>
                  </a:lnTo>
                  <a:lnTo>
                    <a:pt x="5089" y="89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151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3665925" y="1424325"/>
              <a:ext cx="149700" cy="26200"/>
            </a:xfrm>
            <a:custGeom>
              <a:avLst/>
              <a:gdLst/>
              <a:ahLst/>
              <a:cxnLst/>
              <a:rect l="l" t="t" r="r" b="b"/>
              <a:pathLst>
                <a:path w="5988" h="1048" extrusionOk="0">
                  <a:moveTo>
                    <a:pt x="2844" y="0"/>
                  </a:moveTo>
                  <a:lnTo>
                    <a:pt x="1497" y="150"/>
                  </a:lnTo>
                  <a:lnTo>
                    <a:pt x="0" y="29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497" y="898"/>
                  </a:lnTo>
                  <a:lnTo>
                    <a:pt x="2844" y="1048"/>
                  </a:lnTo>
                  <a:lnTo>
                    <a:pt x="4341" y="1048"/>
                  </a:lnTo>
                  <a:lnTo>
                    <a:pt x="5688" y="749"/>
                  </a:lnTo>
                  <a:lnTo>
                    <a:pt x="5838" y="599"/>
                  </a:lnTo>
                  <a:lnTo>
                    <a:pt x="5988" y="599"/>
                  </a:lnTo>
                  <a:lnTo>
                    <a:pt x="5838" y="449"/>
                  </a:lnTo>
                  <a:lnTo>
                    <a:pt x="5688" y="299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3677150" y="134572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497" y="1"/>
                  </a:moveTo>
                  <a:lnTo>
                    <a:pt x="150" y="300"/>
                  </a:lnTo>
                  <a:lnTo>
                    <a:pt x="150" y="45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2695" y="1049"/>
                  </a:lnTo>
                  <a:lnTo>
                    <a:pt x="4042" y="899"/>
                  </a:lnTo>
                  <a:lnTo>
                    <a:pt x="5239" y="749"/>
                  </a:lnTo>
                  <a:lnTo>
                    <a:pt x="5389" y="600"/>
                  </a:lnTo>
                  <a:lnTo>
                    <a:pt x="5389" y="450"/>
                  </a:lnTo>
                  <a:lnTo>
                    <a:pt x="5389" y="300"/>
                  </a:lnTo>
                  <a:lnTo>
                    <a:pt x="5239" y="151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3688375" y="1267150"/>
              <a:ext cx="142225" cy="18725"/>
            </a:xfrm>
            <a:custGeom>
              <a:avLst/>
              <a:gdLst/>
              <a:ahLst/>
              <a:cxnLst/>
              <a:rect l="l" t="t" r="r" b="b"/>
              <a:pathLst>
                <a:path w="5689" h="749" extrusionOk="0">
                  <a:moveTo>
                    <a:pt x="1497" y="1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1497" y="749"/>
                  </a:lnTo>
                  <a:lnTo>
                    <a:pt x="4940" y="749"/>
                  </a:lnTo>
                  <a:lnTo>
                    <a:pt x="5539" y="450"/>
                  </a:lnTo>
                  <a:lnTo>
                    <a:pt x="5688" y="300"/>
                  </a:lnTo>
                  <a:lnTo>
                    <a:pt x="5539" y="150"/>
                  </a:lnTo>
                  <a:lnTo>
                    <a:pt x="49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699600" y="1184825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2844" y="1"/>
                  </a:moveTo>
                  <a:lnTo>
                    <a:pt x="1497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4042" y="899"/>
                  </a:lnTo>
                  <a:lnTo>
                    <a:pt x="4790" y="749"/>
                  </a:lnTo>
                  <a:lnTo>
                    <a:pt x="523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4790" y="15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703350" y="1098775"/>
              <a:ext cx="134725" cy="29950"/>
            </a:xfrm>
            <a:custGeom>
              <a:avLst/>
              <a:gdLst/>
              <a:ahLst/>
              <a:cxnLst/>
              <a:rect l="l" t="t" r="r" b="b"/>
              <a:pathLst>
                <a:path w="5389" h="1198" extrusionOk="0">
                  <a:moveTo>
                    <a:pt x="2694" y="0"/>
                  </a:moveTo>
                  <a:lnTo>
                    <a:pt x="134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8"/>
                  </a:lnTo>
                  <a:lnTo>
                    <a:pt x="150" y="898"/>
                  </a:lnTo>
                  <a:lnTo>
                    <a:pt x="1347" y="1048"/>
                  </a:lnTo>
                  <a:lnTo>
                    <a:pt x="2694" y="1198"/>
                  </a:lnTo>
                  <a:lnTo>
                    <a:pt x="4041" y="1198"/>
                  </a:lnTo>
                  <a:lnTo>
                    <a:pt x="4640" y="1048"/>
                  </a:lnTo>
                  <a:lnTo>
                    <a:pt x="5239" y="898"/>
                  </a:lnTo>
                  <a:lnTo>
                    <a:pt x="5389" y="748"/>
                  </a:lnTo>
                  <a:lnTo>
                    <a:pt x="5389" y="449"/>
                  </a:lnTo>
                  <a:lnTo>
                    <a:pt x="5239" y="449"/>
                  </a:lnTo>
                  <a:lnTo>
                    <a:pt x="4640" y="299"/>
                  </a:lnTo>
                  <a:lnTo>
                    <a:pt x="4041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718300" y="1020175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2695" y="1"/>
                  </a:moveTo>
                  <a:lnTo>
                    <a:pt x="1348" y="151"/>
                  </a:lnTo>
                  <a:lnTo>
                    <a:pt x="151" y="300"/>
                  </a:lnTo>
                  <a:lnTo>
                    <a:pt x="1" y="600"/>
                  </a:lnTo>
                  <a:lnTo>
                    <a:pt x="151" y="749"/>
                  </a:lnTo>
                  <a:lnTo>
                    <a:pt x="1348" y="899"/>
                  </a:lnTo>
                  <a:lnTo>
                    <a:pt x="2695" y="1049"/>
                  </a:lnTo>
                  <a:lnTo>
                    <a:pt x="4042" y="1049"/>
                  </a:lnTo>
                  <a:lnTo>
                    <a:pt x="5240" y="749"/>
                  </a:lnTo>
                  <a:lnTo>
                    <a:pt x="5389" y="600"/>
                  </a:lnTo>
                  <a:lnTo>
                    <a:pt x="5240" y="30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729525" y="941600"/>
              <a:ext cx="108550" cy="22475"/>
            </a:xfrm>
            <a:custGeom>
              <a:avLst/>
              <a:gdLst/>
              <a:ahLst/>
              <a:cxnLst/>
              <a:rect l="l" t="t" r="r" b="b"/>
              <a:pathLst>
                <a:path w="4342" h="899" extrusionOk="0">
                  <a:moveTo>
                    <a:pt x="2246" y="1"/>
                  </a:moveTo>
                  <a:lnTo>
                    <a:pt x="1198" y="150"/>
                  </a:lnTo>
                  <a:lnTo>
                    <a:pt x="151" y="300"/>
                  </a:lnTo>
                  <a:lnTo>
                    <a:pt x="1" y="450"/>
                  </a:lnTo>
                  <a:lnTo>
                    <a:pt x="151" y="599"/>
                  </a:lnTo>
                  <a:lnTo>
                    <a:pt x="1198" y="899"/>
                  </a:lnTo>
                  <a:lnTo>
                    <a:pt x="3743" y="899"/>
                  </a:lnTo>
                  <a:lnTo>
                    <a:pt x="4342" y="599"/>
                  </a:lnTo>
                  <a:lnTo>
                    <a:pt x="4342" y="450"/>
                  </a:lnTo>
                  <a:lnTo>
                    <a:pt x="4342" y="300"/>
                  </a:lnTo>
                  <a:lnTo>
                    <a:pt x="3743" y="150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740750" y="863025"/>
              <a:ext cx="82350" cy="18725"/>
            </a:xfrm>
            <a:custGeom>
              <a:avLst/>
              <a:gdLst/>
              <a:ahLst/>
              <a:cxnLst/>
              <a:rect l="l" t="t" r="r" b="b"/>
              <a:pathLst>
                <a:path w="3294" h="749" extrusionOk="0">
                  <a:moveTo>
                    <a:pt x="1498" y="0"/>
                  </a:moveTo>
                  <a:lnTo>
                    <a:pt x="151" y="300"/>
                  </a:lnTo>
                  <a:lnTo>
                    <a:pt x="1" y="449"/>
                  </a:lnTo>
                  <a:lnTo>
                    <a:pt x="151" y="599"/>
                  </a:lnTo>
                  <a:lnTo>
                    <a:pt x="1647" y="749"/>
                  </a:lnTo>
                  <a:lnTo>
                    <a:pt x="2396" y="749"/>
                  </a:lnTo>
                  <a:lnTo>
                    <a:pt x="2995" y="599"/>
                  </a:lnTo>
                  <a:lnTo>
                    <a:pt x="3144" y="599"/>
                  </a:lnTo>
                  <a:lnTo>
                    <a:pt x="3294" y="449"/>
                  </a:lnTo>
                  <a:lnTo>
                    <a:pt x="3144" y="150"/>
                  </a:lnTo>
                  <a:lnTo>
                    <a:pt x="2995" y="15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744500" y="780700"/>
              <a:ext cx="71125" cy="22475"/>
            </a:xfrm>
            <a:custGeom>
              <a:avLst/>
              <a:gdLst/>
              <a:ahLst/>
              <a:cxnLst/>
              <a:rect l="l" t="t" r="r" b="b"/>
              <a:pathLst>
                <a:path w="2845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1946" y="898"/>
                  </a:lnTo>
                  <a:lnTo>
                    <a:pt x="2545" y="749"/>
                  </a:lnTo>
                  <a:lnTo>
                    <a:pt x="2695" y="599"/>
                  </a:lnTo>
                  <a:lnTo>
                    <a:pt x="2845" y="449"/>
                  </a:lnTo>
                  <a:lnTo>
                    <a:pt x="2695" y="300"/>
                  </a:lnTo>
                  <a:lnTo>
                    <a:pt x="2545" y="150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3759475" y="698375"/>
              <a:ext cx="67375" cy="26225"/>
            </a:xfrm>
            <a:custGeom>
              <a:avLst/>
              <a:gdLst/>
              <a:ahLst/>
              <a:cxnLst/>
              <a:rect l="l" t="t" r="r" b="b"/>
              <a:pathLst>
                <a:path w="2695" h="104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749"/>
                  </a:lnTo>
                  <a:lnTo>
                    <a:pt x="749" y="899"/>
                  </a:lnTo>
                  <a:lnTo>
                    <a:pt x="1497" y="1048"/>
                  </a:lnTo>
                  <a:lnTo>
                    <a:pt x="2096" y="899"/>
                  </a:lnTo>
                  <a:lnTo>
                    <a:pt x="2395" y="899"/>
                  </a:lnTo>
                  <a:lnTo>
                    <a:pt x="2695" y="749"/>
                  </a:lnTo>
                  <a:lnTo>
                    <a:pt x="2695" y="450"/>
                  </a:lnTo>
                  <a:lnTo>
                    <a:pt x="26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766950" y="62352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048" y="1"/>
                  </a:moveTo>
                  <a:lnTo>
                    <a:pt x="1" y="151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048" y="600"/>
                  </a:lnTo>
                  <a:lnTo>
                    <a:pt x="2246" y="450"/>
                  </a:lnTo>
                  <a:lnTo>
                    <a:pt x="2396" y="300"/>
                  </a:lnTo>
                  <a:lnTo>
                    <a:pt x="2246" y="151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512500" y="2827550"/>
              <a:ext cx="18725" cy="295650"/>
            </a:xfrm>
            <a:custGeom>
              <a:avLst/>
              <a:gdLst/>
              <a:ahLst/>
              <a:cxnLst/>
              <a:rect l="l" t="t" r="r" b="b"/>
              <a:pathLst>
                <a:path w="749" h="11826" extrusionOk="0">
                  <a:moveTo>
                    <a:pt x="300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150" y="749"/>
                  </a:lnTo>
                  <a:lnTo>
                    <a:pt x="1" y="1497"/>
                  </a:lnTo>
                  <a:lnTo>
                    <a:pt x="1" y="2096"/>
                  </a:lnTo>
                  <a:lnTo>
                    <a:pt x="1" y="2695"/>
                  </a:lnTo>
                  <a:lnTo>
                    <a:pt x="1" y="7185"/>
                  </a:lnTo>
                  <a:lnTo>
                    <a:pt x="150" y="11676"/>
                  </a:lnTo>
                  <a:lnTo>
                    <a:pt x="300" y="11825"/>
                  </a:lnTo>
                  <a:lnTo>
                    <a:pt x="450" y="11676"/>
                  </a:lnTo>
                  <a:lnTo>
                    <a:pt x="749" y="7185"/>
                  </a:lnTo>
                  <a:lnTo>
                    <a:pt x="599" y="2695"/>
                  </a:lnTo>
                  <a:lnTo>
                    <a:pt x="599" y="2096"/>
                  </a:lnTo>
                  <a:lnTo>
                    <a:pt x="599" y="1497"/>
                  </a:lnTo>
                  <a:lnTo>
                    <a:pt x="599" y="1348"/>
                  </a:lnTo>
                  <a:lnTo>
                    <a:pt x="599" y="749"/>
                  </a:lnTo>
                  <a:lnTo>
                    <a:pt x="450" y="30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351600" y="2850000"/>
              <a:ext cx="15000" cy="280675"/>
            </a:xfrm>
            <a:custGeom>
              <a:avLst/>
              <a:gdLst/>
              <a:ahLst/>
              <a:cxnLst/>
              <a:rect l="l" t="t" r="r" b="b"/>
              <a:pathLst>
                <a:path w="600" h="11227" extrusionOk="0">
                  <a:moveTo>
                    <a:pt x="300" y="1"/>
                  </a:moveTo>
                  <a:lnTo>
                    <a:pt x="150" y="150"/>
                  </a:lnTo>
                  <a:lnTo>
                    <a:pt x="0" y="5539"/>
                  </a:lnTo>
                  <a:lnTo>
                    <a:pt x="0" y="6587"/>
                  </a:lnTo>
                  <a:lnTo>
                    <a:pt x="0" y="7634"/>
                  </a:lnTo>
                  <a:lnTo>
                    <a:pt x="0" y="9430"/>
                  </a:lnTo>
                  <a:lnTo>
                    <a:pt x="150" y="11077"/>
                  </a:lnTo>
                  <a:lnTo>
                    <a:pt x="300" y="11227"/>
                  </a:lnTo>
                  <a:lnTo>
                    <a:pt x="449" y="11077"/>
                  </a:lnTo>
                  <a:lnTo>
                    <a:pt x="599" y="8832"/>
                  </a:lnTo>
                  <a:lnTo>
                    <a:pt x="599" y="6587"/>
                  </a:lnTo>
                  <a:lnTo>
                    <a:pt x="599" y="5539"/>
                  </a:lnTo>
                  <a:lnTo>
                    <a:pt x="599" y="4641"/>
                  </a:lnTo>
                  <a:lnTo>
                    <a:pt x="449" y="15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265525" y="28462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50" y="1"/>
                  </a:moveTo>
                  <a:lnTo>
                    <a:pt x="150" y="2396"/>
                  </a:lnTo>
                  <a:lnTo>
                    <a:pt x="1" y="4940"/>
                  </a:lnTo>
                  <a:lnTo>
                    <a:pt x="1" y="7485"/>
                  </a:lnTo>
                  <a:lnTo>
                    <a:pt x="300" y="9880"/>
                  </a:lnTo>
                  <a:lnTo>
                    <a:pt x="300" y="10778"/>
                  </a:lnTo>
                  <a:lnTo>
                    <a:pt x="450" y="10928"/>
                  </a:lnTo>
                  <a:lnTo>
                    <a:pt x="600" y="10778"/>
                  </a:lnTo>
                  <a:lnTo>
                    <a:pt x="600" y="10478"/>
                  </a:lnTo>
                  <a:lnTo>
                    <a:pt x="749" y="9131"/>
                  </a:lnTo>
                  <a:lnTo>
                    <a:pt x="1049" y="6886"/>
                  </a:lnTo>
                  <a:lnTo>
                    <a:pt x="1049" y="4491"/>
                  </a:lnTo>
                  <a:lnTo>
                    <a:pt x="899" y="2246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3186950" y="28575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150" y="1048"/>
                  </a:lnTo>
                  <a:lnTo>
                    <a:pt x="1" y="2245"/>
                  </a:lnTo>
                  <a:lnTo>
                    <a:pt x="1" y="4640"/>
                  </a:lnTo>
                  <a:lnTo>
                    <a:pt x="1" y="7484"/>
                  </a:lnTo>
                  <a:lnTo>
                    <a:pt x="300" y="10178"/>
                  </a:lnTo>
                  <a:lnTo>
                    <a:pt x="300" y="10328"/>
                  </a:lnTo>
                  <a:lnTo>
                    <a:pt x="599" y="10328"/>
                  </a:lnTo>
                  <a:lnTo>
                    <a:pt x="599" y="10178"/>
                  </a:lnTo>
                  <a:lnTo>
                    <a:pt x="749" y="7484"/>
                  </a:lnTo>
                  <a:lnTo>
                    <a:pt x="899" y="4640"/>
                  </a:lnTo>
                  <a:lnTo>
                    <a:pt x="899" y="2245"/>
                  </a:lnTo>
                  <a:lnTo>
                    <a:pt x="749" y="1048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3100875" y="28575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0"/>
                  </a:moveTo>
                  <a:lnTo>
                    <a:pt x="300" y="1197"/>
                  </a:lnTo>
                  <a:lnTo>
                    <a:pt x="151" y="2395"/>
                  </a:lnTo>
                  <a:lnTo>
                    <a:pt x="1" y="4790"/>
                  </a:lnTo>
                  <a:lnTo>
                    <a:pt x="300" y="7334"/>
                  </a:lnTo>
                  <a:lnTo>
                    <a:pt x="450" y="9579"/>
                  </a:lnTo>
                  <a:lnTo>
                    <a:pt x="600" y="9729"/>
                  </a:lnTo>
                  <a:lnTo>
                    <a:pt x="749" y="9579"/>
                  </a:lnTo>
                  <a:lnTo>
                    <a:pt x="899" y="7334"/>
                  </a:lnTo>
                  <a:lnTo>
                    <a:pt x="1198" y="4790"/>
                  </a:lnTo>
                  <a:lnTo>
                    <a:pt x="1198" y="2395"/>
                  </a:lnTo>
                  <a:lnTo>
                    <a:pt x="1049" y="119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26050" y="2846250"/>
              <a:ext cx="22475" cy="243275"/>
            </a:xfrm>
            <a:custGeom>
              <a:avLst/>
              <a:gdLst/>
              <a:ahLst/>
              <a:cxnLst/>
              <a:rect l="l" t="t" r="r" b="b"/>
              <a:pathLst>
                <a:path w="899" h="9731" extrusionOk="0">
                  <a:moveTo>
                    <a:pt x="449" y="1"/>
                  </a:moveTo>
                  <a:lnTo>
                    <a:pt x="300" y="151"/>
                  </a:lnTo>
                  <a:lnTo>
                    <a:pt x="0" y="1198"/>
                  </a:lnTo>
                  <a:lnTo>
                    <a:pt x="0" y="2396"/>
                  </a:lnTo>
                  <a:lnTo>
                    <a:pt x="0" y="4641"/>
                  </a:lnTo>
                  <a:lnTo>
                    <a:pt x="0" y="7036"/>
                  </a:lnTo>
                  <a:lnTo>
                    <a:pt x="300" y="9580"/>
                  </a:lnTo>
                  <a:lnTo>
                    <a:pt x="300" y="9730"/>
                  </a:lnTo>
                  <a:lnTo>
                    <a:pt x="599" y="9730"/>
                  </a:lnTo>
                  <a:lnTo>
                    <a:pt x="599" y="9580"/>
                  </a:lnTo>
                  <a:lnTo>
                    <a:pt x="749" y="7036"/>
                  </a:lnTo>
                  <a:lnTo>
                    <a:pt x="749" y="4641"/>
                  </a:lnTo>
                  <a:lnTo>
                    <a:pt x="898" y="239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943725" y="284625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300" y="1"/>
                  </a:moveTo>
                  <a:lnTo>
                    <a:pt x="300" y="151"/>
                  </a:lnTo>
                  <a:lnTo>
                    <a:pt x="0" y="4641"/>
                  </a:lnTo>
                  <a:lnTo>
                    <a:pt x="150" y="6886"/>
                  </a:lnTo>
                  <a:lnTo>
                    <a:pt x="300" y="9131"/>
                  </a:lnTo>
                  <a:lnTo>
                    <a:pt x="599" y="9281"/>
                  </a:lnTo>
                  <a:lnTo>
                    <a:pt x="749" y="9131"/>
                  </a:lnTo>
                  <a:lnTo>
                    <a:pt x="899" y="6886"/>
                  </a:lnTo>
                  <a:lnTo>
                    <a:pt x="899" y="4641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861400" y="2835025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599" y="1"/>
                  </a:moveTo>
                  <a:lnTo>
                    <a:pt x="450" y="151"/>
                  </a:lnTo>
                  <a:lnTo>
                    <a:pt x="300" y="300"/>
                  </a:lnTo>
                  <a:lnTo>
                    <a:pt x="150" y="2695"/>
                  </a:lnTo>
                  <a:lnTo>
                    <a:pt x="1" y="5090"/>
                  </a:lnTo>
                  <a:lnTo>
                    <a:pt x="1" y="7186"/>
                  </a:lnTo>
                  <a:lnTo>
                    <a:pt x="1" y="8383"/>
                  </a:lnTo>
                  <a:lnTo>
                    <a:pt x="150" y="9431"/>
                  </a:lnTo>
                  <a:lnTo>
                    <a:pt x="599" y="9431"/>
                  </a:lnTo>
                  <a:lnTo>
                    <a:pt x="749" y="8383"/>
                  </a:lnTo>
                  <a:lnTo>
                    <a:pt x="899" y="7186"/>
                  </a:lnTo>
                  <a:lnTo>
                    <a:pt x="899" y="5090"/>
                  </a:lnTo>
                  <a:lnTo>
                    <a:pt x="899" y="2695"/>
                  </a:lnTo>
                  <a:lnTo>
                    <a:pt x="749" y="300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2782825" y="2850000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300"/>
                  </a:lnTo>
                  <a:lnTo>
                    <a:pt x="0" y="2246"/>
                  </a:lnTo>
                  <a:lnTo>
                    <a:pt x="0" y="4192"/>
                  </a:lnTo>
                  <a:lnTo>
                    <a:pt x="0" y="6137"/>
                  </a:lnTo>
                  <a:lnTo>
                    <a:pt x="300" y="8083"/>
                  </a:lnTo>
                  <a:lnTo>
                    <a:pt x="300" y="8233"/>
                  </a:lnTo>
                  <a:lnTo>
                    <a:pt x="449" y="8083"/>
                  </a:lnTo>
                  <a:lnTo>
                    <a:pt x="898" y="4192"/>
                  </a:lnTo>
                  <a:lnTo>
                    <a:pt x="898" y="2246"/>
                  </a:lnTo>
                  <a:lnTo>
                    <a:pt x="749" y="300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2696750" y="2797625"/>
              <a:ext cx="29975" cy="246975"/>
            </a:xfrm>
            <a:custGeom>
              <a:avLst/>
              <a:gdLst/>
              <a:ahLst/>
              <a:cxnLst/>
              <a:rect l="l" t="t" r="r" b="b"/>
              <a:pathLst>
                <a:path w="1199" h="9879" extrusionOk="0">
                  <a:moveTo>
                    <a:pt x="599" y="0"/>
                  </a:moveTo>
                  <a:lnTo>
                    <a:pt x="450" y="150"/>
                  </a:lnTo>
                  <a:lnTo>
                    <a:pt x="150" y="2545"/>
                  </a:lnTo>
                  <a:lnTo>
                    <a:pt x="1" y="4940"/>
                  </a:lnTo>
                  <a:lnTo>
                    <a:pt x="150" y="7334"/>
                  </a:lnTo>
                  <a:lnTo>
                    <a:pt x="450" y="9729"/>
                  </a:lnTo>
                  <a:lnTo>
                    <a:pt x="599" y="9879"/>
                  </a:lnTo>
                  <a:lnTo>
                    <a:pt x="749" y="9729"/>
                  </a:lnTo>
                  <a:lnTo>
                    <a:pt x="1048" y="7634"/>
                  </a:lnTo>
                  <a:lnTo>
                    <a:pt x="1198" y="5688"/>
                  </a:lnTo>
                  <a:lnTo>
                    <a:pt x="1198" y="3892"/>
                  </a:lnTo>
                  <a:lnTo>
                    <a:pt x="1048" y="1946"/>
                  </a:lnTo>
                  <a:lnTo>
                    <a:pt x="899" y="150"/>
                  </a:lnTo>
                  <a:lnTo>
                    <a:pt x="74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2621925" y="283877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299" y="1"/>
                  </a:moveTo>
                  <a:lnTo>
                    <a:pt x="150" y="150"/>
                  </a:lnTo>
                  <a:lnTo>
                    <a:pt x="0" y="2096"/>
                  </a:lnTo>
                  <a:lnTo>
                    <a:pt x="0" y="3892"/>
                  </a:lnTo>
                  <a:lnTo>
                    <a:pt x="0" y="5838"/>
                  </a:lnTo>
                  <a:lnTo>
                    <a:pt x="299" y="7634"/>
                  </a:lnTo>
                  <a:lnTo>
                    <a:pt x="449" y="7784"/>
                  </a:lnTo>
                  <a:lnTo>
                    <a:pt x="599" y="7634"/>
                  </a:lnTo>
                  <a:lnTo>
                    <a:pt x="749" y="5838"/>
                  </a:lnTo>
                  <a:lnTo>
                    <a:pt x="898" y="3892"/>
                  </a:lnTo>
                  <a:lnTo>
                    <a:pt x="749" y="2096"/>
                  </a:lnTo>
                  <a:lnTo>
                    <a:pt x="59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2461000" y="2846250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450" y="1"/>
                  </a:moveTo>
                  <a:lnTo>
                    <a:pt x="300" y="151"/>
                  </a:lnTo>
                  <a:lnTo>
                    <a:pt x="151" y="300"/>
                  </a:lnTo>
                  <a:lnTo>
                    <a:pt x="151" y="899"/>
                  </a:lnTo>
                  <a:lnTo>
                    <a:pt x="1" y="2246"/>
                  </a:lnTo>
                  <a:lnTo>
                    <a:pt x="1" y="3743"/>
                  </a:lnTo>
                  <a:lnTo>
                    <a:pt x="151" y="5090"/>
                  </a:lnTo>
                  <a:lnTo>
                    <a:pt x="300" y="6587"/>
                  </a:lnTo>
                  <a:lnTo>
                    <a:pt x="600" y="6587"/>
                  </a:lnTo>
                  <a:lnTo>
                    <a:pt x="899" y="4940"/>
                  </a:lnTo>
                  <a:lnTo>
                    <a:pt x="899" y="3444"/>
                  </a:lnTo>
                  <a:lnTo>
                    <a:pt x="899" y="1797"/>
                  </a:lnTo>
                  <a:lnTo>
                    <a:pt x="600" y="300"/>
                  </a:lnTo>
                  <a:lnTo>
                    <a:pt x="600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2539600" y="285000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1"/>
                  </a:moveTo>
                  <a:lnTo>
                    <a:pt x="300" y="150"/>
                  </a:lnTo>
                  <a:lnTo>
                    <a:pt x="0" y="1797"/>
                  </a:lnTo>
                  <a:lnTo>
                    <a:pt x="0" y="3443"/>
                  </a:lnTo>
                  <a:lnTo>
                    <a:pt x="150" y="5090"/>
                  </a:lnTo>
                  <a:lnTo>
                    <a:pt x="300" y="6736"/>
                  </a:lnTo>
                  <a:lnTo>
                    <a:pt x="449" y="6886"/>
                  </a:lnTo>
                  <a:lnTo>
                    <a:pt x="599" y="6886"/>
                  </a:lnTo>
                  <a:lnTo>
                    <a:pt x="599" y="6736"/>
                  </a:lnTo>
                  <a:lnTo>
                    <a:pt x="898" y="5090"/>
                  </a:lnTo>
                  <a:lnTo>
                    <a:pt x="898" y="3443"/>
                  </a:lnTo>
                  <a:lnTo>
                    <a:pt x="898" y="1797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378700" y="28537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299" y="0"/>
                  </a:moveTo>
                  <a:lnTo>
                    <a:pt x="299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150" y="4491"/>
                  </a:lnTo>
                  <a:lnTo>
                    <a:pt x="299" y="5838"/>
                  </a:lnTo>
                  <a:lnTo>
                    <a:pt x="449" y="5987"/>
                  </a:lnTo>
                  <a:lnTo>
                    <a:pt x="599" y="5838"/>
                  </a:lnTo>
                  <a:lnTo>
                    <a:pt x="898" y="4491"/>
                  </a:lnTo>
                  <a:lnTo>
                    <a:pt x="898" y="2994"/>
                  </a:lnTo>
                  <a:lnTo>
                    <a:pt x="898" y="1497"/>
                  </a:lnTo>
                  <a:lnTo>
                    <a:pt x="748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296375" y="2853750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449" y="0"/>
                  </a:moveTo>
                  <a:lnTo>
                    <a:pt x="299" y="150"/>
                  </a:lnTo>
                  <a:lnTo>
                    <a:pt x="150" y="1497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239"/>
                  </a:lnTo>
                  <a:lnTo>
                    <a:pt x="449" y="5389"/>
                  </a:lnTo>
                  <a:lnTo>
                    <a:pt x="74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1048" y="149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17775" y="2838775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300" y="1"/>
                  </a:moveTo>
                  <a:lnTo>
                    <a:pt x="151" y="599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1" y="4042"/>
                  </a:lnTo>
                  <a:lnTo>
                    <a:pt x="300" y="5539"/>
                  </a:lnTo>
                  <a:lnTo>
                    <a:pt x="450" y="5688"/>
                  </a:lnTo>
                  <a:lnTo>
                    <a:pt x="749" y="5539"/>
                  </a:lnTo>
                  <a:lnTo>
                    <a:pt x="899" y="4042"/>
                  </a:lnTo>
                  <a:lnTo>
                    <a:pt x="899" y="2695"/>
                  </a:lnTo>
                  <a:lnTo>
                    <a:pt x="899" y="1348"/>
                  </a:lnTo>
                  <a:lnTo>
                    <a:pt x="749" y="599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139200" y="2831300"/>
              <a:ext cx="22475" cy="134725"/>
            </a:xfrm>
            <a:custGeom>
              <a:avLst/>
              <a:gdLst/>
              <a:ahLst/>
              <a:cxnLst/>
              <a:rect l="l" t="t" r="r" b="b"/>
              <a:pathLst>
                <a:path w="899" h="5389" extrusionOk="0">
                  <a:moveTo>
                    <a:pt x="300" y="0"/>
                  </a:moveTo>
                  <a:lnTo>
                    <a:pt x="150" y="150"/>
                  </a:lnTo>
                  <a:lnTo>
                    <a:pt x="1" y="749"/>
                  </a:lnTo>
                  <a:lnTo>
                    <a:pt x="1" y="1347"/>
                  </a:lnTo>
                  <a:lnTo>
                    <a:pt x="1" y="2545"/>
                  </a:lnTo>
                  <a:lnTo>
                    <a:pt x="1" y="3892"/>
                  </a:lnTo>
                  <a:lnTo>
                    <a:pt x="150" y="5239"/>
                  </a:lnTo>
                  <a:lnTo>
                    <a:pt x="300" y="5389"/>
                  </a:lnTo>
                  <a:lnTo>
                    <a:pt x="599" y="5389"/>
                  </a:lnTo>
                  <a:lnTo>
                    <a:pt x="599" y="5239"/>
                  </a:lnTo>
                  <a:lnTo>
                    <a:pt x="749" y="3892"/>
                  </a:lnTo>
                  <a:lnTo>
                    <a:pt x="899" y="2545"/>
                  </a:lnTo>
                  <a:lnTo>
                    <a:pt x="749" y="1347"/>
                  </a:lnTo>
                  <a:lnTo>
                    <a:pt x="749" y="749"/>
                  </a:lnTo>
                  <a:lnTo>
                    <a:pt x="450" y="15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2053150" y="2827550"/>
              <a:ext cx="29950" cy="138475"/>
            </a:xfrm>
            <a:custGeom>
              <a:avLst/>
              <a:gdLst/>
              <a:ahLst/>
              <a:cxnLst/>
              <a:rect l="l" t="t" r="r" b="b"/>
              <a:pathLst>
                <a:path w="1198" h="5539" extrusionOk="0">
                  <a:moveTo>
                    <a:pt x="599" y="1"/>
                  </a:moveTo>
                  <a:lnTo>
                    <a:pt x="449" y="150"/>
                  </a:lnTo>
                  <a:lnTo>
                    <a:pt x="150" y="749"/>
                  </a:lnTo>
                  <a:lnTo>
                    <a:pt x="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389"/>
                  </a:lnTo>
                  <a:lnTo>
                    <a:pt x="599" y="5539"/>
                  </a:lnTo>
                  <a:lnTo>
                    <a:pt x="748" y="5389"/>
                  </a:lnTo>
                  <a:lnTo>
                    <a:pt x="1048" y="4042"/>
                  </a:lnTo>
                  <a:lnTo>
                    <a:pt x="1197" y="2695"/>
                  </a:lnTo>
                  <a:lnTo>
                    <a:pt x="1048" y="1348"/>
                  </a:lnTo>
                  <a:lnTo>
                    <a:pt x="1048" y="749"/>
                  </a:lnTo>
                  <a:lnTo>
                    <a:pt x="748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974550" y="28125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450" y="1"/>
                  </a:moveTo>
                  <a:lnTo>
                    <a:pt x="300" y="151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300" y="5240"/>
                  </a:lnTo>
                  <a:lnTo>
                    <a:pt x="450" y="5389"/>
                  </a:lnTo>
                  <a:lnTo>
                    <a:pt x="599" y="5240"/>
                  </a:lnTo>
                  <a:lnTo>
                    <a:pt x="899" y="4042"/>
                  </a:lnTo>
                  <a:lnTo>
                    <a:pt x="1049" y="2695"/>
                  </a:lnTo>
                  <a:lnTo>
                    <a:pt x="899" y="1348"/>
                  </a:lnTo>
                  <a:lnTo>
                    <a:pt x="749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895975" y="282755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450" y="1"/>
                  </a:moveTo>
                  <a:lnTo>
                    <a:pt x="150" y="150"/>
                  </a:lnTo>
                  <a:lnTo>
                    <a:pt x="1" y="599"/>
                  </a:lnTo>
                  <a:lnTo>
                    <a:pt x="1" y="1048"/>
                  </a:lnTo>
                  <a:lnTo>
                    <a:pt x="1" y="2096"/>
                  </a:lnTo>
                  <a:lnTo>
                    <a:pt x="1" y="3144"/>
                  </a:lnTo>
                  <a:lnTo>
                    <a:pt x="300" y="4192"/>
                  </a:lnTo>
                  <a:lnTo>
                    <a:pt x="450" y="4341"/>
                  </a:lnTo>
                  <a:lnTo>
                    <a:pt x="599" y="4192"/>
                  </a:lnTo>
                  <a:lnTo>
                    <a:pt x="899" y="3144"/>
                  </a:lnTo>
                  <a:lnTo>
                    <a:pt x="899" y="2096"/>
                  </a:lnTo>
                  <a:lnTo>
                    <a:pt x="899" y="1048"/>
                  </a:lnTo>
                  <a:lnTo>
                    <a:pt x="749" y="599"/>
                  </a:lnTo>
                  <a:lnTo>
                    <a:pt x="599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813650" y="2846250"/>
              <a:ext cx="22475" cy="78625"/>
            </a:xfrm>
            <a:custGeom>
              <a:avLst/>
              <a:gdLst/>
              <a:ahLst/>
              <a:cxnLst/>
              <a:rect l="l" t="t" r="r" b="b"/>
              <a:pathLst>
                <a:path w="899" h="3145" extrusionOk="0">
                  <a:moveTo>
                    <a:pt x="300" y="1"/>
                  </a:moveTo>
                  <a:lnTo>
                    <a:pt x="150" y="151"/>
                  </a:lnTo>
                  <a:lnTo>
                    <a:pt x="1" y="899"/>
                  </a:lnTo>
                  <a:lnTo>
                    <a:pt x="150" y="1647"/>
                  </a:lnTo>
                  <a:lnTo>
                    <a:pt x="300" y="3144"/>
                  </a:lnTo>
                  <a:lnTo>
                    <a:pt x="599" y="3144"/>
                  </a:lnTo>
                  <a:lnTo>
                    <a:pt x="899" y="1647"/>
                  </a:lnTo>
                  <a:lnTo>
                    <a:pt x="899" y="899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735075" y="28537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749"/>
                  </a:lnTo>
                  <a:lnTo>
                    <a:pt x="0" y="1347"/>
                  </a:lnTo>
                  <a:lnTo>
                    <a:pt x="0" y="1946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8" y="1347"/>
                  </a:lnTo>
                  <a:lnTo>
                    <a:pt x="749" y="749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652750" y="28387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1"/>
                  </a:moveTo>
                  <a:lnTo>
                    <a:pt x="150" y="300"/>
                  </a:lnTo>
                  <a:lnTo>
                    <a:pt x="0" y="599"/>
                  </a:lnTo>
                  <a:lnTo>
                    <a:pt x="0" y="1348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749" y="30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574175" y="284252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1198"/>
                  </a:lnTo>
                  <a:lnTo>
                    <a:pt x="150" y="2245"/>
                  </a:lnTo>
                  <a:lnTo>
                    <a:pt x="300" y="2395"/>
                  </a:lnTo>
                  <a:lnTo>
                    <a:pt x="449" y="2395"/>
                  </a:lnTo>
                  <a:lnTo>
                    <a:pt x="599" y="2245"/>
                  </a:lnTo>
                  <a:lnTo>
                    <a:pt x="749" y="1198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781925" y="313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2096" y="1"/>
                  </a:moveTo>
                  <a:lnTo>
                    <a:pt x="898" y="151"/>
                  </a:lnTo>
                  <a:lnTo>
                    <a:pt x="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450"/>
                  </a:lnTo>
                  <a:lnTo>
                    <a:pt x="898" y="600"/>
                  </a:lnTo>
                  <a:lnTo>
                    <a:pt x="2246" y="600"/>
                  </a:lnTo>
                  <a:lnTo>
                    <a:pt x="6886" y="749"/>
                  </a:lnTo>
                  <a:lnTo>
                    <a:pt x="9280" y="600"/>
                  </a:lnTo>
                  <a:lnTo>
                    <a:pt x="11526" y="450"/>
                  </a:lnTo>
                  <a:lnTo>
                    <a:pt x="11675" y="450"/>
                  </a:lnTo>
                  <a:lnTo>
                    <a:pt x="11675" y="300"/>
                  </a:lnTo>
                  <a:lnTo>
                    <a:pt x="11526" y="151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3804375" y="3299050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3742" y="0"/>
                  </a:moveTo>
                  <a:lnTo>
                    <a:pt x="150" y="150"/>
                  </a:lnTo>
                  <a:lnTo>
                    <a:pt x="0" y="299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491" y="748"/>
                  </a:lnTo>
                  <a:lnTo>
                    <a:pt x="8682" y="748"/>
                  </a:lnTo>
                  <a:lnTo>
                    <a:pt x="10478" y="599"/>
                  </a:lnTo>
                  <a:lnTo>
                    <a:pt x="11077" y="449"/>
                  </a:lnTo>
                  <a:lnTo>
                    <a:pt x="11226" y="299"/>
                  </a:lnTo>
                  <a:lnTo>
                    <a:pt x="11077" y="299"/>
                  </a:lnTo>
                  <a:lnTo>
                    <a:pt x="10628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3800625" y="3377625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1947" y="0"/>
                  </a:moveTo>
                  <a:lnTo>
                    <a:pt x="1" y="300"/>
                  </a:lnTo>
                  <a:lnTo>
                    <a:pt x="1" y="449"/>
                  </a:lnTo>
                  <a:lnTo>
                    <a:pt x="2246" y="898"/>
                  </a:lnTo>
                  <a:lnTo>
                    <a:pt x="4491" y="1048"/>
                  </a:lnTo>
                  <a:lnTo>
                    <a:pt x="6886" y="898"/>
                  </a:lnTo>
                  <a:lnTo>
                    <a:pt x="9131" y="749"/>
                  </a:lnTo>
                  <a:lnTo>
                    <a:pt x="10029" y="749"/>
                  </a:lnTo>
                  <a:lnTo>
                    <a:pt x="10179" y="599"/>
                  </a:lnTo>
                  <a:lnTo>
                    <a:pt x="10927" y="599"/>
                  </a:lnTo>
                  <a:lnTo>
                    <a:pt x="10927" y="449"/>
                  </a:lnTo>
                  <a:lnTo>
                    <a:pt x="10778" y="300"/>
                  </a:lnTo>
                  <a:lnTo>
                    <a:pt x="10329" y="300"/>
                  </a:lnTo>
                  <a:lnTo>
                    <a:pt x="9281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3808125" y="3459950"/>
              <a:ext cx="261950" cy="18725"/>
            </a:xfrm>
            <a:custGeom>
              <a:avLst/>
              <a:gdLst/>
              <a:ahLst/>
              <a:cxnLst/>
              <a:rect l="l" t="t" r="r" b="b"/>
              <a:pathLst>
                <a:path w="10478" h="749" extrusionOk="0">
                  <a:moveTo>
                    <a:pt x="1198" y="0"/>
                  </a:moveTo>
                  <a:lnTo>
                    <a:pt x="0" y="300"/>
                  </a:lnTo>
                  <a:lnTo>
                    <a:pt x="0" y="449"/>
                  </a:lnTo>
                  <a:lnTo>
                    <a:pt x="1198" y="749"/>
                  </a:lnTo>
                  <a:lnTo>
                    <a:pt x="7185" y="749"/>
                  </a:lnTo>
                  <a:lnTo>
                    <a:pt x="9430" y="599"/>
                  </a:lnTo>
                  <a:lnTo>
                    <a:pt x="10178" y="599"/>
                  </a:lnTo>
                  <a:lnTo>
                    <a:pt x="10328" y="449"/>
                  </a:lnTo>
                  <a:lnTo>
                    <a:pt x="10478" y="449"/>
                  </a:lnTo>
                  <a:lnTo>
                    <a:pt x="10328" y="150"/>
                  </a:lnTo>
                  <a:lnTo>
                    <a:pt x="9580" y="15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3808125" y="3534775"/>
              <a:ext cx="246975" cy="29975"/>
            </a:xfrm>
            <a:custGeom>
              <a:avLst/>
              <a:gdLst/>
              <a:ahLst/>
              <a:cxnLst/>
              <a:rect l="l" t="t" r="r" b="b"/>
              <a:pathLst>
                <a:path w="9879" h="1199" extrusionOk="0">
                  <a:moveTo>
                    <a:pt x="4640" y="1"/>
                  </a:moveTo>
                  <a:lnTo>
                    <a:pt x="2245" y="151"/>
                  </a:lnTo>
                  <a:lnTo>
                    <a:pt x="1198" y="300"/>
                  </a:lnTo>
                  <a:lnTo>
                    <a:pt x="15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898" y="899"/>
                  </a:lnTo>
                  <a:lnTo>
                    <a:pt x="2395" y="1198"/>
                  </a:lnTo>
                  <a:lnTo>
                    <a:pt x="4341" y="1198"/>
                  </a:lnTo>
                  <a:lnTo>
                    <a:pt x="6287" y="1049"/>
                  </a:lnTo>
                  <a:lnTo>
                    <a:pt x="7933" y="899"/>
                  </a:lnTo>
                  <a:lnTo>
                    <a:pt x="8981" y="899"/>
                  </a:lnTo>
                  <a:lnTo>
                    <a:pt x="9729" y="749"/>
                  </a:lnTo>
                  <a:lnTo>
                    <a:pt x="9879" y="600"/>
                  </a:lnTo>
                  <a:lnTo>
                    <a:pt x="9729" y="600"/>
                  </a:lnTo>
                  <a:lnTo>
                    <a:pt x="9131" y="450"/>
                  </a:lnTo>
                  <a:lnTo>
                    <a:pt x="6885" y="300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800625" y="3620850"/>
              <a:ext cx="243250" cy="18725"/>
            </a:xfrm>
            <a:custGeom>
              <a:avLst/>
              <a:gdLst/>
              <a:ahLst/>
              <a:cxnLst/>
              <a:rect l="l" t="t" r="r" b="b"/>
              <a:pathLst>
                <a:path w="9730" h="7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749"/>
                  </a:lnTo>
                  <a:lnTo>
                    <a:pt x="4491" y="749"/>
                  </a:lnTo>
                  <a:lnTo>
                    <a:pt x="8832" y="599"/>
                  </a:lnTo>
                  <a:lnTo>
                    <a:pt x="9580" y="599"/>
                  </a:lnTo>
                  <a:lnTo>
                    <a:pt x="9730" y="449"/>
                  </a:lnTo>
                  <a:lnTo>
                    <a:pt x="9730" y="300"/>
                  </a:lnTo>
                  <a:lnTo>
                    <a:pt x="9580" y="150"/>
                  </a:lnTo>
                  <a:lnTo>
                    <a:pt x="8982" y="150"/>
                  </a:lnTo>
                  <a:lnTo>
                    <a:pt x="6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3796900" y="3699425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4490" y="1"/>
                  </a:moveTo>
                  <a:lnTo>
                    <a:pt x="299" y="30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299" y="749"/>
                  </a:lnTo>
                  <a:lnTo>
                    <a:pt x="4490" y="899"/>
                  </a:lnTo>
                  <a:lnTo>
                    <a:pt x="6586" y="899"/>
                  </a:lnTo>
                  <a:lnTo>
                    <a:pt x="8681" y="599"/>
                  </a:lnTo>
                  <a:lnTo>
                    <a:pt x="9280" y="599"/>
                  </a:lnTo>
                  <a:lnTo>
                    <a:pt x="9430" y="450"/>
                  </a:lnTo>
                  <a:lnTo>
                    <a:pt x="9280" y="300"/>
                  </a:lnTo>
                  <a:lnTo>
                    <a:pt x="8681" y="150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789400" y="3781750"/>
              <a:ext cx="235775" cy="26225"/>
            </a:xfrm>
            <a:custGeom>
              <a:avLst/>
              <a:gdLst/>
              <a:ahLst/>
              <a:cxnLst/>
              <a:rect l="l" t="t" r="r" b="b"/>
              <a:pathLst>
                <a:path w="9431" h="1049" extrusionOk="0">
                  <a:moveTo>
                    <a:pt x="3593" y="1"/>
                  </a:moveTo>
                  <a:lnTo>
                    <a:pt x="1947" y="150"/>
                  </a:ln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2695" y="749"/>
                  </a:lnTo>
                  <a:lnTo>
                    <a:pt x="5090" y="899"/>
                  </a:lnTo>
                  <a:lnTo>
                    <a:pt x="6736" y="1048"/>
                  </a:lnTo>
                  <a:lnTo>
                    <a:pt x="8383" y="899"/>
                  </a:lnTo>
                  <a:lnTo>
                    <a:pt x="9131" y="749"/>
                  </a:lnTo>
                  <a:lnTo>
                    <a:pt x="9431" y="749"/>
                  </a:lnTo>
                  <a:lnTo>
                    <a:pt x="9431" y="599"/>
                  </a:lnTo>
                  <a:lnTo>
                    <a:pt x="9431" y="450"/>
                  </a:lnTo>
                  <a:lnTo>
                    <a:pt x="9281" y="300"/>
                  </a:lnTo>
                  <a:lnTo>
                    <a:pt x="8532" y="150"/>
                  </a:lnTo>
                  <a:lnTo>
                    <a:pt x="7185" y="150"/>
                  </a:lnTo>
                  <a:lnTo>
                    <a:pt x="59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3804375" y="3864075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2096" y="1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096" y="749"/>
                  </a:lnTo>
                  <a:lnTo>
                    <a:pt x="3892" y="899"/>
                  </a:lnTo>
                  <a:lnTo>
                    <a:pt x="7484" y="599"/>
                  </a:lnTo>
                  <a:lnTo>
                    <a:pt x="8083" y="599"/>
                  </a:lnTo>
                  <a:lnTo>
                    <a:pt x="8233" y="450"/>
                  </a:lnTo>
                  <a:lnTo>
                    <a:pt x="8083" y="300"/>
                  </a:lnTo>
                  <a:lnTo>
                    <a:pt x="7484" y="300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3751975" y="3938925"/>
              <a:ext cx="243275" cy="29950"/>
            </a:xfrm>
            <a:custGeom>
              <a:avLst/>
              <a:gdLst/>
              <a:ahLst/>
              <a:cxnLst/>
              <a:rect l="l" t="t" r="r" b="b"/>
              <a:pathLst>
                <a:path w="9731" h="1198" extrusionOk="0">
                  <a:moveTo>
                    <a:pt x="3743" y="0"/>
                  </a:moveTo>
                  <a:lnTo>
                    <a:pt x="1947" y="150"/>
                  </a:lnTo>
                  <a:lnTo>
                    <a:pt x="151" y="449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51" y="898"/>
                  </a:lnTo>
                  <a:lnTo>
                    <a:pt x="2246" y="1048"/>
                  </a:lnTo>
                  <a:lnTo>
                    <a:pt x="4641" y="1198"/>
                  </a:lnTo>
                  <a:lnTo>
                    <a:pt x="6886" y="1048"/>
                  </a:lnTo>
                  <a:lnTo>
                    <a:pt x="9131" y="898"/>
                  </a:lnTo>
                  <a:lnTo>
                    <a:pt x="9580" y="749"/>
                  </a:lnTo>
                  <a:lnTo>
                    <a:pt x="9730" y="599"/>
                  </a:lnTo>
                  <a:lnTo>
                    <a:pt x="9580" y="449"/>
                  </a:lnTo>
                  <a:lnTo>
                    <a:pt x="9131" y="299"/>
                  </a:lnTo>
                  <a:lnTo>
                    <a:pt x="7635" y="150"/>
                  </a:lnTo>
                  <a:lnTo>
                    <a:pt x="5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789400" y="4021250"/>
              <a:ext cx="198350" cy="26200"/>
            </a:xfrm>
            <a:custGeom>
              <a:avLst/>
              <a:gdLst/>
              <a:ahLst/>
              <a:cxnLst/>
              <a:rect l="l" t="t" r="r" b="b"/>
              <a:pathLst>
                <a:path w="7934" h="1048" extrusionOk="0">
                  <a:moveTo>
                    <a:pt x="3743" y="0"/>
                  </a:moveTo>
                  <a:lnTo>
                    <a:pt x="1947" y="150"/>
                  </a:lnTo>
                  <a:lnTo>
                    <a:pt x="300" y="299"/>
                  </a:lnTo>
                  <a:lnTo>
                    <a:pt x="150" y="299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300" y="748"/>
                  </a:lnTo>
                  <a:lnTo>
                    <a:pt x="3743" y="1048"/>
                  </a:lnTo>
                  <a:lnTo>
                    <a:pt x="5389" y="1048"/>
                  </a:lnTo>
                  <a:lnTo>
                    <a:pt x="7185" y="748"/>
                  </a:lnTo>
                  <a:lnTo>
                    <a:pt x="7784" y="748"/>
                  </a:lnTo>
                  <a:lnTo>
                    <a:pt x="7934" y="599"/>
                  </a:lnTo>
                  <a:lnTo>
                    <a:pt x="7784" y="449"/>
                  </a:lnTo>
                  <a:lnTo>
                    <a:pt x="7185" y="299"/>
                  </a:lnTo>
                  <a:lnTo>
                    <a:pt x="5539" y="150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800625" y="41821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8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" y="749"/>
                  </a:lnTo>
                  <a:lnTo>
                    <a:pt x="150" y="749"/>
                  </a:lnTo>
                  <a:lnTo>
                    <a:pt x="749" y="898"/>
                  </a:lnTo>
                  <a:lnTo>
                    <a:pt x="2096" y="1048"/>
                  </a:lnTo>
                  <a:lnTo>
                    <a:pt x="3294" y="1048"/>
                  </a:lnTo>
                  <a:lnTo>
                    <a:pt x="5838" y="749"/>
                  </a:lnTo>
                  <a:lnTo>
                    <a:pt x="6437" y="599"/>
                  </a:lnTo>
                  <a:lnTo>
                    <a:pt x="6587" y="599"/>
                  </a:lnTo>
                  <a:lnTo>
                    <a:pt x="6587" y="449"/>
                  </a:lnTo>
                  <a:lnTo>
                    <a:pt x="6587" y="300"/>
                  </a:lnTo>
                  <a:lnTo>
                    <a:pt x="6437" y="300"/>
                  </a:lnTo>
                  <a:lnTo>
                    <a:pt x="5838" y="150"/>
                  </a:lnTo>
                  <a:lnTo>
                    <a:pt x="4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804375" y="41035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647" y="1"/>
                  </a:moveTo>
                  <a:lnTo>
                    <a:pt x="15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1647" y="899"/>
                  </a:lnTo>
                  <a:lnTo>
                    <a:pt x="3144" y="899"/>
                  </a:lnTo>
                  <a:lnTo>
                    <a:pt x="6137" y="74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300"/>
                  </a:lnTo>
                  <a:lnTo>
                    <a:pt x="6137" y="151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804375" y="4264475"/>
              <a:ext cx="149700" cy="22475"/>
            </a:xfrm>
            <a:custGeom>
              <a:avLst/>
              <a:gdLst/>
              <a:ahLst/>
              <a:cxnLst/>
              <a:rect l="l" t="t" r="r" b="b"/>
              <a:pathLst>
                <a:path w="5988" h="89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50" y="749"/>
                  </a:lnTo>
                  <a:lnTo>
                    <a:pt x="1497" y="898"/>
                  </a:lnTo>
                  <a:lnTo>
                    <a:pt x="3892" y="898"/>
                  </a:lnTo>
                  <a:lnTo>
                    <a:pt x="5239" y="749"/>
                  </a:lnTo>
                  <a:lnTo>
                    <a:pt x="5988" y="599"/>
                  </a:lnTo>
                  <a:lnTo>
                    <a:pt x="5988" y="449"/>
                  </a:lnTo>
                  <a:lnTo>
                    <a:pt x="5988" y="300"/>
                  </a:lnTo>
                  <a:lnTo>
                    <a:pt x="5239" y="150"/>
                  </a:lnTo>
                  <a:lnTo>
                    <a:pt x="4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3808125" y="4343050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2395" y="0"/>
                  </a:moveTo>
                  <a:lnTo>
                    <a:pt x="1198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50" y="749"/>
                  </a:lnTo>
                  <a:lnTo>
                    <a:pt x="300" y="898"/>
                  </a:lnTo>
                  <a:lnTo>
                    <a:pt x="1347" y="1048"/>
                  </a:lnTo>
                  <a:lnTo>
                    <a:pt x="2395" y="1048"/>
                  </a:lnTo>
                  <a:lnTo>
                    <a:pt x="3892" y="898"/>
                  </a:lnTo>
                  <a:lnTo>
                    <a:pt x="4640" y="749"/>
                  </a:lnTo>
                  <a:lnTo>
                    <a:pt x="5239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3789400" y="4425375"/>
              <a:ext cx="142225" cy="22475"/>
            </a:xfrm>
            <a:custGeom>
              <a:avLst/>
              <a:gdLst/>
              <a:ahLst/>
              <a:cxnLst/>
              <a:rect l="l" t="t" r="r" b="b"/>
              <a:pathLst>
                <a:path w="5689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2695" y="898"/>
                  </a:lnTo>
                  <a:lnTo>
                    <a:pt x="4940" y="749"/>
                  </a:lnTo>
                  <a:lnTo>
                    <a:pt x="5539" y="599"/>
                  </a:lnTo>
                  <a:lnTo>
                    <a:pt x="5689" y="599"/>
                  </a:lnTo>
                  <a:lnTo>
                    <a:pt x="5689" y="449"/>
                  </a:lnTo>
                  <a:lnTo>
                    <a:pt x="5539" y="300"/>
                  </a:lnTo>
                  <a:lnTo>
                    <a:pt x="4940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3785675" y="4507700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1497" y="0"/>
                  </a:moveTo>
                  <a:lnTo>
                    <a:pt x="449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599" y="749"/>
                  </a:lnTo>
                  <a:lnTo>
                    <a:pt x="1198" y="898"/>
                  </a:lnTo>
                  <a:lnTo>
                    <a:pt x="2545" y="898"/>
                  </a:lnTo>
                  <a:lnTo>
                    <a:pt x="4640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389" y="300"/>
                  </a:lnTo>
                  <a:lnTo>
                    <a:pt x="5239" y="15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3781925" y="458627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348" y="1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048" y="1048"/>
                  </a:lnTo>
                  <a:lnTo>
                    <a:pt x="3293" y="1048"/>
                  </a:lnTo>
                  <a:lnTo>
                    <a:pt x="4341" y="899"/>
                  </a:lnTo>
                  <a:lnTo>
                    <a:pt x="5089" y="749"/>
                  </a:lnTo>
                  <a:lnTo>
                    <a:pt x="5239" y="749"/>
                  </a:lnTo>
                  <a:lnTo>
                    <a:pt x="538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5089" y="300"/>
                  </a:lnTo>
                  <a:lnTo>
                    <a:pt x="4341" y="150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3766950" y="4668600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2246" y="1048"/>
                  </a:lnTo>
                  <a:lnTo>
                    <a:pt x="3294" y="899"/>
                  </a:lnTo>
                  <a:lnTo>
                    <a:pt x="4491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491" y="150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3781925" y="4750925"/>
              <a:ext cx="108550" cy="18725"/>
            </a:xfrm>
            <a:custGeom>
              <a:avLst/>
              <a:gdLst/>
              <a:ahLst/>
              <a:cxnLst/>
              <a:rect l="l" t="t" r="r" b="b"/>
              <a:pathLst>
                <a:path w="4342" h="749" extrusionOk="0">
                  <a:moveTo>
                    <a:pt x="599" y="0"/>
                  </a:moveTo>
                  <a:lnTo>
                    <a:pt x="0" y="15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599" y="749"/>
                  </a:lnTo>
                  <a:lnTo>
                    <a:pt x="3443" y="749"/>
                  </a:lnTo>
                  <a:lnTo>
                    <a:pt x="4191" y="449"/>
                  </a:lnTo>
                  <a:lnTo>
                    <a:pt x="4341" y="449"/>
                  </a:lnTo>
                  <a:lnTo>
                    <a:pt x="4191" y="300"/>
                  </a:lnTo>
                  <a:lnTo>
                    <a:pt x="4191" y="150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3796900" y="4829500"/>
              <a:ext cx="82350" cy="22475"/>
            </a:xfrm>
            <a:custGeom>
              <a:avLst/>
              <a:gdLst/>
              <a:ahLst/>
              <a:cxnLst/>
              <a:rect l="l" t="t" r="r" b="b"/>
              <a:pathLst>
                <a:path w="3294" h="899" extrusionOk="0">
                  <a:moveTo>
                    <a:pt x="749" y="1"/>
                  </a:moveTo>
                  <a:lnTo>
                    <a:pt x="29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" y="749"/>
                  </a:lnTo>
                  <a:lnTo>
                    <a:pt x="749" y="899"/>
                  </a:lnTo>
                  <a:lnTo>
                    <a:pt x="1347" y="899"/>
                  </a:lnTo>
                  <a:lnTo>
                    <a:pt x="2395" y="749"/>
                  </a:lnTo>
                  <a:lnTo>
                    <a:pt x="3143" y="599"/>
                  </a:lnTo>
                  <a:lnTo>
                    <a:pt x="3293" y="450"/>
                  </a:lnTo>
                  <a:lnTo>
                    <a:pt x="3143" y="300"/>
                  </a:lnTo>
                  <a:lnTo>
                    <a:pt x="2545" y="15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3804375" y="4911825"/>
              <a:ext cx="71125" cy="18725"/>
            </a:xfrm>
            <a:custGeom>
              <a:avLst/>
              <a:gdLst/>
              <a:ahLst/>
              <a:cxnLst/>
              <a:rect l="l" t="t" r="r" b="b"/>
              <a:pathLst>
                <a:path w="2845" h="749" extrusionOk="0">
                  <a:moveTo>
                    <a:pt x="899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899" y="749"/>
                  </a:lnTo>
                  <a:lnTo>
                    <a:pt x="1647" y="749"/>
                  </a:lnTo>
                  <a:lnTo>
                    <a:pt x="2395" y="599"/>
                  </a:lnTo>
                  <a:lnTo>
                    <a:pt x="2695" y="599"/>
                  </a:lnTo>
                  <a:lnTo>
                    <a:pt x="2844" y="450"/>
                  </a:lnTo>
                  <a:lnTo>
                    <a:pt x="2695" y="150"/>
                  </a:lnTo>
                  <a:lnTo>
                    <a:pt x="2395" y="150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3793150" y="4990400"/>
              <a:ext cx="67375" cy="22475"/>
            </a:xfrm>
            <a:custGeom>
              <a:avLst/>
              <a:gdLst/>
              <a:ahLst/>
              <a:cxnLst/>
              <a:rect l="l" t="t" r="r" b="b"/>
              <a:pathLst>
                <a:path w="2695" h="899" extrusionOk="0">
                  <a:moveTo>
                    <a:pt x="1048" y="1"/>
                  </a:moveTo>
                  <a:lnTo>
                    <a:pt x="449" y="15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749"/>
                  </a:lnTo>
                  <a:lnTo>
                    <a:pt x="300" y="899"/>
                  </a:lnTo>
                  <a:lnTo>
                    <a:pt x="1647" y="899"/>
                  </a:lnTo>
                  <a:lnTo>
                    <a:pt x="2395" y="749"/>
                  </a:lnTo>
                  <a:lnTo>
                    <a:pt x="2545" y="600"/>
                  </a:lnTo>
                  <a:lnTo>
                    <a:pt x="2695" y="450"/>
                  </a:lnTo>
                  <a:lnTo>
                    <a:pt x="2545" y="300"/>
                  </a:lnTo>
                  <a:lnTo>
                    <a:pt x="2395" y="300"/>
                  </a:lnTo>
                  <a:lnTo>
                    <a:pt x="1797" y="150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3793150" y="507647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300" y="449"/>
                  </a:lnTo>
                  <a:lnTo>
                    <a:pt x="1048" y="599"/>
                  </a:lnTo>
                  <a:lnTo>
                    <a:pt x="1946" y="599"/>
                  </a:lnTo>
                  <a:lnTo>
                    <a:pt x="2395" y="449"/>
                  </a:lnTo>
                  <a:lnTo>
                    <a:pt x="23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192500" y="238125"/>
              <a:ext cx="5235000" cy="5238750"/>
            </a:xfrm>
            <a:custGeom>
              <a:avLst/>
              <a:gdLst/>
              <a:ahLst/>
              <a:cxnLst/>
              <a:rect l="l" t="t" r="r" b="b"/>
              <a:pathLst>
                <a:path w="209400" h="209550" extrusionOk="0">
                  <a:moveTo>
                    <a:pt x="100135" y="23200"/>
                  </a:moveTo>
                  <a:lnTo>
                    <a:pt x="98638" y="34276"/>
                  </a:lnTo>
                  <a:lnTo>
                    <a:pt x="94597" y="34725"/>
                  </a:lnTo>
                  <a:lnTo>
                    <a:pt x="90555" y="35324"/>
                  </a:lnTo>
                  <a:lnTo>
                    <a:pt x="90555" y="35324"/>
                  </a:lnTo>
                  <a:lnTo>
                    <a:pt x="90705" y="24248"/>
                  </a:lnTo>
                  <a:lnTo>
                    <a:pt x="95345" y="23649"/>
                  </a:lnTo>
                  <a:lnTo>
                    <a:pt x="100135" y="23200"/>
                  </a:lnTo>
                  <a:close/>
                  <a:moveTo>
                    <a:pt x="108517" y="23200"/>
                  </a:moveTo>
                  <a:lnTo>
                    <a:pt x="113606" y="23500"/>
                  </a:lnTo>
                  <a:lnTo>
                    <a:pt x="118845" y="24248"/>
                  </a:lnTo>
                  <a:lnTo>
                    <a:pt x="118845" y="35324"/>
                  </a:lnTo>
                  <a:lnTo>
                    <a:pt x="114504" y="34576"/>
                  </a:lnTo>
                  <a:lnTo>
                    <a:pt x="110163" y="34127"/>
                  </a:lnTo>
                  <a:lnTo>
                    <a:pt x="108517" y="23200"/>
                  </a:lnTo>
                  <a:close/>
                  <a:moveTo>
                    <a:pt x="89657" y="24398"/>
                  </a:moveTo>
                  <a:lnTo>
                    <a:pt x="89657" y="24547"/>
                  </a:lnTo>
                  <a:lnTo>
                    <a:pt x="88310" y="24996"/>
                  </a:lnTo>
                  <a:lnTo>
                    <a:pt x="87262" y="25146"/>
                  </a:lnTo>
                  <a:lnTo>
                    <a:pt x="86215" y="25595"/>
                  </a:lnTo>
                  <a:lnTo>
                    <a:pt x="86215" y="25745"/>
                  </a:lnTo>
                  <a:lnTo>
                    <a:pt x="88011" y="25296"/>
                  </a:lnTo>
                  <a:lnTo>
                    <a:pt x="88909" y="25146"/>
                  </a:lnTo>
                  <a:lnTo>
                    <a:pt x="89657" y="24996"/>
                  </a:lnTo>
                  <a:lnTo>
                    <a:pt x="89657" y="25745"/>
                  </a:lnTo>
                  <a:lnTo>
                    <a:pt x="88310" y="26194"/>
                  </a:lnTo>
                  <a:lnTo>
                    <a:pt x="87412" y="26493"/>
                  </a:lnTo>
                  <a:lnTo>
                    <a:pt x="86514" y="26792"/>
                  </a:lnTo>
                  <a:lnTo>
                    <a:pt x="86364" y="26942"/>
                  </a:lnTo>
                  <a:lnTo>
                    <a:pt x="86514" y="26942"/>
                  </a:lnTo>
                  <a:lnTo>
                    <a:pt x="88460" y="26493"/>
                  </a:lnTo>
                  <a:lnTo>
                    <a:pt x="89657" y="26194"/>
                  </a:lnTo>
                  <a:lnTo>
                    <a:pt x="89657" y="27092"/>
                  </a:lnTo>
                  <a:lnTo>
                    <a:pt x="88310" y="27541"/>
                  </a:lnTo>
                  <a:lnTo>
                    <a:pt x="87412" y="27691"/>
                  </a:lnTo>
                  <a:lnTo>
                    <a:pt x="86514" y="28140"/>
                  </a:lnTo>
                  <a:lnTo>
                    <a:pt x="86514" y="28289"/>
                  </a:lnTo>
                  <a:lnTo>
                    <a:pt x="87412" y="27990"/>
                  </a:lnTo>
                  <a:lnTo>
                    <a:pt x="88310" y="27840"/>
                  </a:lnTo>
                  <a:lnTo>
                    <a:pt x="89657" y="27391"/>
                  </a:lnTo>
                  <a:lnTo>
                    <a:pt x="89657" y="28289"/>
                  </a:lnTo>
                  <a:lnTo>
                    <a:pt x="88310" y="28589"/>
                  </a:lnTo>
                  <a:lnTo>
                    <a:pt x="87562" y="28888"/>
                  </a:lnTo>
                  <a:lnTo>
                    <a:pt x="86963" y="29187"/>
                  </a:lnTo>
                  <a:lnTo>
                    <a:pt x="86963" y="29337"/>
                  </a:lnTo>
                  <a:lnTo>
                    <a:pt x="87113" y="29337"/>
                  </a:lnTo>
                  <a:lnTo>
                    <a:pt x="88759" y="28738"/>
                  </a:lnTo>
                  <a:lnTo>
                    <a:pt x="89657" y="28589"/>
                  </a:lnTo>
                  <a:lnTo>
                    <a:pt x="89657" y="29786"/>
                  </a:lnTo>
                  <a:lnTo>
                    <a:pt x="88610" y="30085"/>
                  </a:lnTo>
                  <a:lnTo>
                    <a:pt x="87712" y="30385"/>
                  </a:lnTo>
                  <a:lnTo>
                    <a:pt x="86963" y="30684"/>
                  </a:lnTo>
                  <a:lnTo>
                    <a:pt x="86963" y="30834"/>
                  </a:lnTo>
                  <a:lnTo>
                    <a:pt x="87861" y="30534"/>
                  </a:lnTo>
                  <a:lnTo>
                    <a:pt x="88610" y="30385"/>
                  </a:lnTo>
                  <a:lnTo>
                    <a:pt x="89657" y="30085"/>
                  </a:lnTo>
                  <a:lnTo>
                    <a:pt x="89657" y="30983"/>
                  </a:lnTo>
                  <a:lnTo>
                    <a:pt x="88759" y="31133"/>
                  </a:lnTo>
                  <a:lnTo>
                    <a:pt x="88011" y="31433"/>
                  </a:lnTo>
                  <a:lnTo>
                    <a:pt x="87262" y="31732"/>
                  </a:lnTo>
                  <a:lnTo>
                    <a:pt x="87262" y="31882"/>
                  </a:lnTo>
                  <a:lnTo>
                    <a:pt x="89208" y="31283"/>
                  </a:lnTo>
                  <a:lnTo>
                    <a:pt x="89657" y="31283"/>
                  </a:lnTo>
                  <a:lnTo>
                    <a:pt x="89657" y="32031"/>
                  </a:lnTo>
                  <a:lnTo>
                    <a:pt x="89059" y="32181"/>
                  </a:lnTo>
                  <a:lnTo>
                    <a:pt x="87562" y="32780"/>
                  </a:lnTo>
                  <a:lnTo>
                    <a:pt x="87562" y="32929"/>
                  </a:lnTo>
                  <a:lnTo>
                    <a:pt x="87712" y="32929"/>
                  </a:lnTo>
                  <a:lnTo>
                    <a:pt x="89059" y="32480"/>
                  </a:lnTo>
                  <a:lnTo>
                    <a:pt x="89657" y="32331"/>
                  </a:lnTo>
                  <a:lnTo>
                    <a:pt x="89657" y="32331"/>
                  </a:lnTo>
                  <a:lnTo>
                    <a:pt x="89508" y="33229"/>
                  </a:lnTo>
                  <a:lnTo>
                    <a:pt x="88759" y="33378"/>
                  </a:lnTo>
                  <a:lnTo>
                    <a:pt x="87861" y="33678"/>
                  </a:lnTo>
                  <a:lnTo>
                    <a:pt x="87861" y="33827"/>
                  </a:lnTo>
                  <a:lnTo>
                    <a:pt x="88759" y="33678"/>
                  </a:lnTo>
                  <a:lnTo>
                    <a:pt x="89508" y="33378"/>
                  </a:lnTo>
                  <a:lnTo>
                    <a:pt x="89508" y="34276"/>
                  </a:lnTo>
                  <a:lnTo>
                    <a:pt x="89208" y="34276"/>
                  </a:lnTo>
                  <a:lnTo>
                    <a:pt x="88759" y="34576"/>
                  </a:lnTo>
                  <a:lnTo>
                    <a:pt x="88161" y="34725"/>
                  </a:lnTo>
                  <a:lnTo>
                    <a:pt x="88161" y="34875"/>
                  </a:lnTo>
                  <a:lnTo>
                    <a:pt x="89358" y="34576"/>
                  </a:lnTo>
                  <a:lnTo>
                    <a:pt x="89508" y="34426"/>
                  </a:lnTo>
                  <a:lnTo>
                    <a:pt x="89508" y="35174"/>
                  </a:lnTo>
                  <a:lnTo>
                    <a:pt x="88310" y="35773"/>
                  </a:lnTo>
                  <a:lnTo>
                    <a:pt x="88310" y="35923"/>
                  </a:lnTo>
                  <a:lnTo>
                    <a:pt x="88460" y="35923"/>
                  </a:lnTo>
                  <a:lnTo>
                    <a:pt x="89059" y="35624"/>
                  </a:lnTo>
                  <a:lnTo>
                    <a:pt x="89508" y="35474"/>
                  </a:lnTo>
                  <a:lnTo>
                    <a:pt x="89508" y="35624"/>
                  </a:lnTo>
                  <a:lnTo>
                    <a:pt x="89508" y="36222"/>
                  </a:lnTo>
                  <a:lnTo>
                    <a:pt x="89358" y="36222"/>
                  </a:lnTo>
                  <a:lnTo>
                    <a:pt x="88909" y="36522"/>
                  </a:lnTo>
                  <a:lnTo>
                    <a:pt x="88460" y="36821"/>
                  </a:lnTo>
                  <a:lnTo>
                    <a:pt x="88610" y="36821"/>
                  </a:lnTo>
                  <a:lnTo>
                    <a:pt x="88909" y="36671"/>
                  </a:lnTo>
                  <a:lnTo>
                    <a:pt x="89358" y="36522"/>
                  </a:lnTo>
                  <a:lnTo>
                    <a:pt x="89508" y="36522"/>
                  </a:lnTo>
                  <a:lnTo>
                    <a:pt x="89508" y="37120"/>
                  </a:lnTo>
                  <a:lnTo>
                    <a:pt x="89508" y="37270"/>
                  </a:lnTo>
                  <a:lnTo>
                    <a:pt x="88909" y="37569"/>
                  </a:lnTo>
                  <a:lnTo>
                    <a:pt x="88909" y="37719"/>
                  </a:lnTo>
                  <a:lnTo>
                    <a:pt x="89508" y="37420"/>
                  </a:lnTo>
                  <a:lnTo>
                    <a:pt x="89508" y="38318"/>
                  </a:lnTo>
                  <a:lnTo>
                    <a:pt x="88909" y="38617"/>
                  </a:lnTo>
                  <a:lnTo>
                    <a:pt x="88011" y="36971"/>
                  </a:lnTo>
                  <a:lnTo>
                    <a:pt x="87412" y="36073"/>
                  </a:lnTo>
                  <a:lnTo>
                    <a:pt x="82024" y="26343"/>
                  </a:lnTo>
                  <a:lnTo>
                    <a:pt x="85766" y="25296"/>
                  </a:lnTo>
                  <a:lnTo>
                    <a:pt x="89657" y="24398"/>
                  </a:lnTo>
                  <a:close/>
                  <a:moveTo>
                    <a:pt x="119743" y="24398"/>
                  </a:moveTo>
                  <a:lnTo>
                    <a:pt x="123634" y="25296"/>
                  </a:lnTo>
                  <a:lnTo>
                    <a:pt x="127526" y="26343"/>
                  </a:lnTo>
                  <a:lnTo>
                    <a:pt x="121988" y="36073"/>
                  </a:lnTo>
                  <a:lnTo>
                    <a:pt x="121389" y="36971"/>
                  </a:lnTo>
                  <a:lnTo>
                    <a:pt x="120491" y="38617"/>
                  </a:lnTo>
                  <a:lnTo>
                    <a:pt x="120042" y="38318"/>
                  </a:lnTo>
                  <a:lnTo>
                    <a:pt x="119892" y="38318"/>
                  </a:lnTo>
                  <a:lnTo>
                    <a:pt x="119892" y="37420"/>
                  </a:lnTo>
                  <a:lnTo>
                    <a:pt x="120491" y="37719"/>
                  </a:lnTo>
                  <a:lnTo>
                    <a:pt x="120641" y="37569"/>
                  </a:lnTo>
                  <a:lnTo>
                    <a:pt x="119892" y="37270"/>
                  </a:lnTo>
                  <a:lnTo>
                    <a:pt x="119892" y="37120"/>
                  </a:lnTo>
                  <a:lnTo>
                    <a:pt x="119892" y="36671"/>
                  </a:lnTo>
                  <a:lnTo>
                    <a:pt x="119892" y="36522"/>
                  </a:lnTo>
                  <a:lnTo>
                    <a:pt x="120042" y="36522"/>
                  </a:lnTo>
                  <a:lnTo>
                    <a:pt x="120491" y="36821"/>
                  </a:lnTo>
                  <a:lnTo>
                    <a:pt x="120940" y="36821"/>
                  </a:lnTo>
                  <a:lnTo>
                    <a:pt x="120491" y="36522"/>
                  </a:lnTo>
                  <a:lnTo>
                    <a:pt x="120042" y="36222"/>
                  </a:lnTo>
                  <a:lnTo>
                    <a:pt x="119892" y="36222"/>
                  </a:lnTo>
                  <a:lnTo>
                    <a:pt x="119892" y="35624"/>
                  </a:lnTo>
                  <a:lnTo>
                    <a:pt x="119892" y="35474"/>
                  </a:lnTo>
                  <a:lnTo>
                    <a:pt x="120491" y="35773"/>
                  </a:lnTo>
                  <a:lnTo>
                    <a:pt x="120940" y="35923"/>
                  </a:lnTo>
                  <a:lnTo>
                    <a:pt x="121090" y="35923"/>
                  </a:lnTo>
                  <a:lnTo>
                    <a:pt x="121090" y="35773"/>
                  </a:lnTo>
                  <a:lnTo>
                    <a:pt x="119892" y="35174"/>
                  </a:lnTo>
                  <a:lnTo>
                    <a:pt x="119892" y="34426"/>
                  </a:lnTo>
                  <a:lnTo>
                    <a:pt x="120042" y="34576"/>
                  </a:lnTo>
                  <a:lnTo>
                    <a:pt x="121239" y="34875"/>
                  </a:lnTo>
                  <a:lnTo>
                    <a:pt x="121239" y="34725"/>
                  </a:lnTo>
                  <a:lnTo>
                    <a:pt x="120790" y="34576"/>
                  </a:lnTo>
                  <a:lnTo>
                    <a:pt x="120192" y="34276"/>
                  </a:lnTo>
                  <a:lnTo>
                    <a:pt x="119892" y="34276"/>
                  </a:lnTo>
                  <a:lnTo>
                    <a:pt x="119892" y="33378"/>
                  </a:lnTo>
                  <a:lnTo>
                    <a:pt x="120641" y="33678"/>
                  </a:lnTo>
                  <a:lnTo>
                    <a:pt x="121539" y="33827"/>
                  </a:lnTo>
                  <a:lnTo>
                    <a:pt x="121539" y="33678"/>
                  </a:lnTo>
                  <a:lnTo>
                    <a:pt x="120790" y="33378"/>
                  </a:lnTo>
                  <a:lnTo>
                    <a:pt x="119892" y="33229"/>
                  </a:lnTo>
                  <a:lnTo>
                    <a:pt x="119892" y="32331"/>
                  </a:lnTo>
                  <a:lnTo>
                    <a:pt x="120491" y="32480"/>
                  </a:lnTo>
                  <a:lnTo>
                    <a:pt x="121838" y="32929"/>
                  </a:lnTo>
                  <a:lnTo>
                    <a:pt x="121838" y="32780"/>
                  </a:lnTo>
                  <a:lnTo>
                    <a:pt x="120341" y="32181"/>
                  </a:lnTo>
                  <a:lnTo>
                    <a:pt x="119892" y="32031"/>
                  </a:lnTo>
                  <a:lnTo>
                    <a:pt x="119892" y="31283"/>
                  </a:lnTo>
                  <a:lnTo>
                    <a:pt x="120192" y="31283"/>
                  </a:lnTo>
                  <a:lnTo>
                    <a:pt x="122138" y="31882"/>
                  </a:lnTo>
                  <a:lnTo>
                    <a:pt x="122138" y="31732"/>
                  </a:lnTo>
                  <a:lnTo>
                    <a:pt x="121539" y="31433"/>
                  </a:lnTo>
                  <a:lnTo>
                    <a:pt x="120641" y="31133"/>
                  </a:lnTo>
                  <a:lnTo>
                    <a:pt x="119892" y="30983"/>
                  </a:lnTo>
                  <a:lnTo>
                    <a:pt x="119892" y="30085"/>
                  </a:lnTo>
                  <a:lnTo>
                    <a:pt x="120790" y="30385"/>
                  </a:lnTo>
                  <a:lnTo>
                    <a:pt x="121688" y="30534"/>
                  </a:lnTo>
                  <a:lnTo>
                    <a:pt x="122437" y="30834"/>
                  </a:lnTo>
                  <a:lnTo>
                    <a:pt x="122437" y="30684"/>
                  </a:lnTo>
                  <a:lnTo>
                    <a:pt x="121688" y="30385"/>
                  </a:lnTo>
                  <a:lnTo>
                    <a:pt x="120940" y="30085"/>
                  </a:lnTo>
                  <a:lnTo>
                    <a:pt x="119892" y="29786"/>
                  </a:lnTo>
                  <a:lnTo>
                    <a:pt x="119743" y="28589"/>
                  </a:lnTo>
                  <a:lnTo>
                    <a:pt x="120790" y="28738"/>
                  </a:lnTo>
                  <a:lnTo>
                    <a:pt x="122437" y="29337"/>
                  </a:lnTo>
                  <a:lnTo>
                    <a:pt x="122437" y="29187"/>
                  </a:lnTo>
                  <a:lnTo>
                    <a:pt x="121838" y="28888"/>
                  </a:lnTo>
                  <a:lnTo>
                    <a:pt x="121239" y="28589"/>
                  </a:lnTo>
                  <a:lnTo>
                    <a:pt x="119743" y="28289"/>
                  </a:lnTo>
                  <a:lnTo>
                    <a:pt x="119743" y="27391"/>
                  </a:lnTo>
                  <a:lnTo>
                    <a:pt x="121090" y="27840"/>
                  </a:lnTo>
                  <a:lnTo>
                    <a:pt x="121988" y="27990"/>
                  </a:lnTo>
                  <a:lnTo>
                    <a:pt x="122886" y="28289"/>
                  </a:lnTo>
                  <a:lnTo>
                    <a:pt x="122886" y="28140"/>
                  </a:lnTo>
                  <a:lnTo>
                    <a:pt x="121988" y="27691"/>
                  </a:lnTo>
                  <a:lnTo>
                    <a:pt x="121090" y="27541"/>
                  </a:lnTo>
                  <a:lnTo>
                    <a:pt x="119743" y="27092"/>
                  </a:lnTo>
                  <a:lnTo>
                    <a:pt x="119743" y="26194"/>
                  </a:lnTo>
                  <a:lnTo>
                    <a:pt x="120940" y="26493"/>
                  </a:lnTo>
                  <a:lnTo>
                    <a:pt x="122886" y="26942"/>
                  </a:lnTo>
                  <a:lnTo>
                    <a:pt x="123036" y="26942"/>
                  </a:lnTo>
                  <a:lnTo>
                    <a:pt x="123036" y="26792"/>
                  </a:lnTo>
                  <a:lnTo>
                    <a:pt x="122138" y="26493"/>
                  </a:lnTo>
                  <a:lnTo>
                    <a:pt x="121239" y="26194"/>
                  </a:lnTo>
                  <a:lnTo>
                    <a:pt x="119743" y="25745"/>
                  </a:lnTo>
                  <a:lnTo>
                    <a:pt x="119743" y="24996"/>
                  </a:lnTo>
                  <a:lnTo>
                    <a:pt x="120641" y="25146"/>
                  </a:lnTo>
                  <a:lnTo>
                    <a:pt x="121539" y="25296"/>
                  </a:lnTo>
                  <a:lnTo>
                    <a:pt x="123185" y="25745"/>
                  </a:lnTo>
                  <a:lnTo>
                    <a:pt x="123335" y="25595"/>
                  </a:lnTo>
                  <a:lnTo>
                    <a:pt x="123185" y="25595"/>
                  </a:lnTo>
                  <a:lnTo>
                    <a:pt x="122287" y="25146"/>
                  </a:lnTo>
                  <a:lnTo>
                    <a:pt x="121090" y="24996"/>
                  </a:lnTo>
                  <a:lnTo>
                    <a:pt x="119743" y="24547"/>
                  </a:lnTo>
                  <a:lnTo>
                    <a:pt x="119743" y="24398"/>
                  </a:lnTo>
                  <a:close/>
                  <a:moveTo>
                    <a:pt x="89508" y="38467"/>
                  </a:moveTo>
                  <a:lnTo>
                    <a:pt x="89508" y="39665"/>
                  </a:lnTo>
                  <a:lnTo>
                    <a:pt x="89059" y="38767"/>
                  </a:lnTo>
                  <a:lnTo>
                    <a:pt x="89508" y="38467"/>
                  </a:lnTo>
                  <a:close/>
                  <a:moveTo>
                    <a:pt x="119892" y="38467"/>
                  </a:moveTo>
                  <a:lnTo>
                    <a:pt x="120491" y="38767"/>
                  </a:lnTo>
                  <a:lnTo>
                    <a:pt x="119892" y="39665"/>
                  </a:lnTo>
                  <a:lnTo>
                    <a:pt x="119892" y="38467"/>
                  </a:lnTo>
                  <a:close/>
                  <a:moveTo>
                    <a:pt x="80976" y="26643"/>
                  </a:moveTo>
                  <a:lnTo>
                    <a:pt x="86514" y="36372"/>
                  </a:lnTo>
                  <a:lnTo>
                    <a:pt x="81874" y="37719"/>
                  </a:lnTo>
                  <a:lnTo>
                    <a:pt x="77384" y="39515"/>
                  </a:lnTo>
                  <a:lnTo>
                    <a:pt x="73043" y="41461"/>
                  </a:lnTo>
                  <a:lnTo>
                    <a:pt x="68702" y="43706"/>
                  </a:lnTo>
                  <a:lnTo>
                    <a:pt x="65260" y="33229"/>
                  </a:lnTo>
                  <a:lnTo>
                    <a:pt x="69002" y="31283"/>
                  </a:lnTo>
                  <a:lnTo>
                    <a:pt x="72893" y="29487"/>
                  </a:lnTo>
                  <a:lnTo>
                    <a:pt x="76935" y="27990"/>
                  </a:lnTo>
                  <a:lnTo>
                    <a:pt x="80976" y="26643"/>
                  </a:lnTo>
                  <a:close/>
                  <a:moveTo>
                    <a:pt x="128424" y="26643"/>
                  </a:moveTo>
                  <a:lnTo>
                    <a:pt x="132465" y="27990"/>
                  </a:lnTo>
                  <a:lnTo>
                    <a:pt x="136507" y="29487"/>
                  </a:lnTo>
                  <a:lnTo>
                    <a:pt x="140398" y="31283"/>
                  </a:lnTo>
                  <a:lnTo>
                    <a:pt x="144140" y="33229"/>
                  </a:lnTo>
                  <a:lnTo>
                    <a:pt x="140698" y="43706"/>
                  </a:lnTo>
                  <a:lnTo>
                    <a:pt x="136507" y="41461"/>
                  </a:lnTo>
                  <a:lnTo>
                    <a:pt x="132166" y="39515"/>
                  </a:lnTo>
                  <a:lnTo>
                    <a:pt x="127526" y="37719"/>
                  </a:lnTo>
                  <a:lnTo>
                    <a:pt x="122886" y="36372"/>
                  </a:lnTo>
                  <a:lnTo>
                    <a:pt x="128424" y="26643"/>
                  </a:lnTo>
                  <a:close/>
                  <a:moveTo>
                    <a:pt x="64511" y="33678"/>
                  </a:moveTo>
                  <a:lnTo>
                    <a:pt x="64511" y="33827"/>
                  </a:lnTo>
                  <a:lnTo>
                    <a:pt x="63314" y="34576"/>
                  </a:lnTo>
                  <a:lnTo>
                    <a:pt x="62416" y="35174"/>
                  </a:lnTo>
                  <a:lnTo>
                    <a:pt x="61518" y="35923"/>
                  </a:lnTo>
                  <a:lnTo>
                    <a:pt x="61667" y="35923"/>
                  </a:lnTo>
                  <a:lnTo>
                    <a:pt x="63613" y="34725"/>
                  </a:lnTo>
                  <a:lnTo>
                    <a:pt x="64511" y="34127"/>
                  </a:lnTo>
                  <a:lnTo>
                    <a:pt x="64811" y="35025"/>
                  </a:lnTo>
                  <a:lnTo>
                    <a:pt x="63613" y="35923"/>
                  </a:lnTo>
                  <a:lnTo>
                    <a:pt x="62865" y="36372"/>
                  </a:lnTo>
                  <a:lnTo>
                    <a:pt x="62117" y="36971"/>
                  </a:lnTo>
                  <a:lnTo>
                    <a:pt x="62117" y="37120"/>
                  </a:lnTo>
                  <a:lnTo>
                    <a:pt x="62266" y="37120"/>
                  </a:lnTo>
                  <a:lnTo>
                    <a:pt x="63913" y="36073"/>
                  </a:lnTo>
                  <a:lnTo>
                    <a:pt x="64960" y="35324"/>
                  </a:lnTo>
                  <a:lnTo>
                    <a:pt x="65260" y="36222"/>
                  </a:lnTo>
                  <a:lnTo>
                    <a:pt x="64062" y="36971"/>
                  </a:lnTo>
                  <a:lnTo>
                    <a:pt x="63314" y="37569"/>
                  </a:lnTo>
                  <a:lnTo>
                    <a:pt x="62566" y="38168"/>
                  </a:lnTo>
                  <a:lnTo>
                    <a:pt x="62566" y="38318"/>
                  </a:lnTo>
                  <a:lnTo>
                    <a:pt x="62715" y="38318"/>
                  </a:lnTo>
                  <a:lnTo>
                    <a:pt x="63464" y="37869"/>
                  </a:lnTo>
                  <a:lnTo>
                    <a:pt x="64212" y="37270"/>
                  </a:lnTo>
                  <a:lnTo>
                    <a:pt x="65409" y="36372"/>
                  </a:lnTo>
                  <a:lnTo>
                    <a:pt x="65559" y="37270"/>
                  </a:lnTo>
                  <a:lnTo>
                    <a:pt x="64661" y="38018"/>
                  </a:lnTo>
                  <a:lnTo>
                    <a:pt x="63913" y="38467"/>
                  </a:lnTo>
                  <a:lnTo>
                    <a:pt x="63464" y="39066"/>
                  </a:lnTo>
                  <a:lnTo>
                    <a:pt x="63464" y="39216"/>
                  </a:lnTo>
                  <a:lnTo>
                    <a:pt x="63613" y="39216"/>
                  </a:lnTo>
                  <a:lnTo>
                    <a:pt x="64960" y="38168"/>
                  </a:lnTo>
                  <a:lnTo>
                    <a:pt x="65709" y="37569"/>
                  </a:lnTo>
                  <a:lnTo>
                    <a:pt x="66158" y="38767"/>
                  </a:lnTo>
                  <a:lnTo>
                    <a:pt x="65260" y="39365"/>
                  </a:lnTo>
                  <a:lnTo>
                    <a:pt x="64511" y="39815"/>
                  </a:lnTo>
                  <a:lnTo>
                    <a:pt x="63913" y="40413"/>
                  </a:lnTo>
                  <a:lnTo>
                    <a:pt x="63913" y="40563"/>
                  </a:lnTo>
                  <a:lnTo>
                    <a:pt x="64661" y="40114"/>
                  </a:lnTo>
                  <a:lnTo>
                    <a:pt x="65409" y="39515"/>
                  </a:lnTo>
                  <a:lnTo>
                    <a:pt x="66158" y="39066"/>
                  </a:lnTo>
                  <a:lnTo>
                    <a:pt x="66457" y="39964"/>
                  </a:lnTo>
                  <a:lnTo>
                    <a:pt x="65709" y="40264"/>
                  </a:lnTo>
                  <a:lnTo>
                    <a:pt x="65110" y="40862"/>
                  </a:lnTo>
                  <a:lnTo>
                    <a:pt x="64511" y="41461"/>
                  </a:lnTo>
                  <a:lnTo>
                    <a:pt x="64511" y="41461"/>
                  </a:lnTo>
                  <a:lnTo>
                    <a:pt x="66308" y="40264"/>
                  </a:lnTo>
                  <a:lnTo>
                    <a:pt x="66607" y="40114"/>
                  </a:lnTo>
                  <a:lnTo>
                    <a:pt x="66757" y="40862"/>
                  </a:lnTo>
                  <a:lnTo>
                    <a:pt x="66457" y="41162"/>
                  </a:lnTo>
                  <a:lnTo>
                    <a:pt x="65858" y="41611"/>
                  </a:lnTo>
                  <a:lnTo>
                    <a:pt x="65110" y="42209"/>
                  </a:lnTo>
                  <a:lnTo>
                    <a:pt x="65110" y="42359"/>
                  </a:lnTo>
                  <a:lnTo>
                    <a:pt x="65260" y="42359"/>
                  </a:lnTo>
                  <a:lnTo>
                    <a:pt x="66457" y="41461"/>
                  </a:lnTo>
                  <a:lnTo>
                    <a:pt x="66906" y="41162"/>
                  </a:lnTo>
                  <a:lnTo>
                    <a:pt x="67206" y="41910"/>
                  </a:lnTo>
                  <a:lnTo>
                    <a:pt x="66607" y="42359"/>
                  </a:lnTo>
                  <a:lnTo>
                    <a:pt x="65709" y="43107"/>
                  </a:lnTo>
                  <a:lnTo>
                    <a:pt x="65858" y="43107"/>
                  </a:lnTo>
                  <a:lnTo>
                    <a:pt x="66308" y="42808"/>
                  </a:lnTo>
                  <a:lnTo>
                    <a:pt x="66757" y="42509"/>
                  </a:lnTo>
                  <a:lnTo>
                    <a:pt x="67206" y="42209"/>
                  </a:lnTo>
                  <a:lnTo>
                    <a:pt x="67505" y="42958"/>
                  </a:lnTo>
                  <a:lnTo>
                    <a:pt x="67206" y="43257"/>
                  </a:lnTo>
                  <a:lnTo>
                    <a:pt x="66757" y="43556"/>
                  </a:lnTo>
                  <a:lnTo>
                    <a:pt x="66308" y="44006"/>
                  </a:lnTo>
                  <a:lnTo>
                    <a:pt x="66457" y="44006"/>
                  </a:lnTo>
                  <a:lnTo>
                    <a:pt x="67505" y="43257"/>
                  </a:lnTo>
                  <a:lnTo>
                    <a:pt x="67804" y="43856"/>
                  </a:lnTo>
                  <a:lnTo>
                    <a:pt x="66906" y="44754"/>
                  </a:lnTo>
                  <a:lnTo>
                    <a:pt x="66906" y="44904"/>
                  </a:lnTo>
                  <a:lnTo>
                    <a:pt x="67505" y="44455"/>
                  </a:lnTo>
                  <a:lnTo>
                    <a:pt x="67954" y="44155"/>
                  </a:lnTo>
                  <a:lnTo>
                    <a:pt x="67954" y="44305"/>
                  </a:lnTo>
                  <a:lnTo>
                    <a:pt x="68104" y="44754"/>
                  </a:lnTo>
                  <a:lnTo>
                    <a:pt x="67954" y="45053"/>
                  </a:lnTo>
                  <a:lnTo>
                    <a:pt x="67505" y="45353"/>
                  </a:lnTo>
                  <a:lnTo>
                    <a:pt x="67355" y="45652"/>
                  </a:lnTo>
                  <a:lnTo>
                    <a:pt x="67355" y="45802"/>
                  </a:lnTo>
                  <a:lnTo>
                    <a:pt x="67804" y="45502"/>
                  </a:lnTo>
                  <a:lnTo>
                    <a:pt x="68104" y="45203"/>
                  </a:lnTo>
                  <a:lnTo>
                    <a:pt x="68253" y="45053"/>
                  </a:lnTo>
                  <a:lnTo>
                    <a:pt x="68253" y="45203"/>
                  </a:lnTo>
                  <a:lnTo>
                    <a:pt x="68403" y="45802"/>
                  </a:lnTo>
                  <a:lnTo>
                    <a:pt x="67954" y="46400"/>
                  </a:lnTo>
                  <a:lnTo>
                    <a:pt x="68553" y="46101"/>
                  </a:lnTo>
                  <a:lnTo>
                    <a:pt x="68702" y="46849"/>
                  </a:lnTo>
                  <a:lnTo>
                    <a:pt x="68403" y="47298"/>
                  </a:lnTo>
                  <a:lnTo>
                    <a:pt x="66906" y="46101"/>
                  </a:lnTo>
                  <a:lnTo>
                    <a:pt x="66158" y="45353"/>
                  </a:lnTo>
                  <a:lnTo>
                    <a:pt x="57776" y="38018"/>
                  </a:lnTo>
                  <a:lnTo>
                    <a:pt x="61069" y="35773"/>
                  </a:lnTo>
                  <a:lnTo>
                    <a:pt x="64511" y="33678"/>
                  </a:lnTo>
                  <a:close/>
                  <a:moveTo>
                    <a:pt x="145038" y="33678"/>
                  </a:moveTo>
                  <a:lnTo>
                    <a:pt x="148331" y="35773"/>
                  </a:lnTo>
                  <a:lnTo>
                    <a:pt x="151624" y="38018"/>
                  </a:lnTo>
                  <a:lnTo>
                    <a:pt x="143242" y="45353"/>
                  </a:lnTo>
                  <a:lnTo>
                    <a:pt x="142494" y="46101"/>
                  </a:lnTo>
                  <a:lnTo>
                    <a:pt x="141147" y="47298"/>
                  </a:lnTo>
                  <a:lnTo>
                    <a:pt x="140698" y="46849"/>
                  </a:lnTo>
                  <a:lnTo>
                    <a:pt x="140997" y="46101"/>
                  </a:lnTo>
                  <a:lnTo>
                    <a:pt x="141446" y="46400"/>
                  </a:lnTo>
                  <a:lnTo>
                    <a:pt x="140997" y="45802"/>
                  </a:lnTo>
                  <a:lnTo>
                    <a:pt x="141147" y="45203"/>
                  </a:lnTo>
                  <a:lnTo>
                    <a:pt x="141296" y="45053"/>
                  </a:lnTo>
                  <a:lnTo>
                    <a:pt x="141296" y="45203"/>
                  </a:lnTo>
                  <a:lnTo>
                    <a:pt x="141895" y="45652"/>
                  </a:lnTo>
                  <a:lnTo>
                    <a:pt x="142045" y="45802"/>
                  </a:lnTo>
                  <a:lnTo>
                    <a:pt x="142194" y="45652"/>
                  </a:lnTo>
                  <a:lnTo>
                    <a:pt x="141895" y="45353"/>
                  </a:lnTo>
                  <a:lnTo>
                    <a:pt x="141446" y="45053"/>
                  </a:lnTo>
                  <a:lnTo>
                    <a:pt x="141296" y="44754"/>
                  </a:lnTo>
                  <a:lnTo>
                    <a:pt x="141596" y="44305"/>
                  </a:lnTo>
                  <a:lnTo>
                    <a:pt x="141596" y="44155"/>
                  </a:lnTo>
                  <a:lnTo>
                    <a:pt x="142194" y="44754"/>
                  </a:lnTo>
                  <a:lnTo>
                    <a:pt x="142494" y="44904"/>
                  </a:lnTo>
                  <a:lnTo>
                    <a:pt x="142643" y="44754"/>
                  </a:lnTo>
                  <a:lnTo>
                    <a:pt x="141596" y="43856"/>
                  </a:lnTo>
                  <a:lnTo>
                    <a:pt x="141895" y="43257"/>
                  </a:lnTo>
                  <a:lnTo>
                    <a:pt x="142045" y="43257"/>
                  </a:lnTo>
                  <a:lnTo>
                    <a:pt x="143093" y="44006"/>
                  </a:lnTo>
                  <a:lnTo>
                    <a:pt x="143093" y="44006"/>
                  </a:lnTo>
                  <a:lnTo>
                    <a:pt x="142643" y="43556"/>
                  </a:lnTo>
                  <a:lnTo>
                    <a:pt x="142344" y="43257"/>
                  </a:lnTo>
                  <a:lnTo>
                    <a:pt x="141895" y="42958"/>
                  </a:lnTo>
                  <a:lnTo>
                    <a:pt x="142194" y="42209"/>
                  </a:lnTo>
                  <a:lnTo>
                    <a:pt x="142643" y="42509"/>
                  </a:lnTo>
                  <a:lnTo>
                    <a:pt x="143093" y="42808"/>
                  </a:lnTo>
                  <a:lnTo>
                    <a:pt x="143691" y="43107"/>
                  </a:lnTo>
                  <a:lnTo>
                    <a:pt x="142793" y="42359"/>
                  </a:lnTo>
                  <a:lnTo>
                    <a:pt x="142344" y="41910"/>
                  </a:lnTo>
                  <a:lnTo>
                    <a:pt x="142494" y="41162"/>
                  </a:lnTo>
                  <a:lnTo>
                    <a:pt x="143093" y="41461"/>
                  </a:lnTo>
                  <a:lnTo>
                    <a:pt x="144140" y="42359"/>
                  </a:lnTo>
                  <a:lnTo>
                    <a:pt x="144290" y="42359"/>
                  </a:lnTo>
                  <a:lnTo>
                    <a:pt x="144290" y="42209"/>
                  </a:lnTo>
                  <a:lnTo>
                    <a:pt x="143691" y="41611"/>
                  </a:lnTo>
                  <a:lnTo>
                    <a:pt x="142943" y="41162"/>
                  </a:lnTo>
                  <a:lnTo>
                    <a:pt x="142643" y="40862"/>
                  </a:lnTo>
                  <a:lnTo>
                    <a:pt x="142943" y="40114"/>
                  </a:lnTo>
                  <a:lnTo>
                    <a:pt x="143093" y="40264"/>
                  </a:lnTo>
                  <a:lnTo>
                    <a:pt x="144889" y="41461"/>
                  </a:lnTo>
                  <a:lnTo>
                    <a:pt x="144290" y="40862"/>
                  </a:lnTo>
                  <a:lnTo>
                    <a:pt x="143691" y="40264"/>
                  </a:lnTo>
                  <a:lnTo>
                    <a:pt x="142943" y="39964"/>
                  </a:lnTo>
                  <a:lnTo>
                    <a:pt x="143242" y="39066"/>
                  </a:lnTo>
                  <a:lnTo>
                    <a:pt x="143991" y="39515"/>
                  </a:lnTo>
                  <a:lnTo>
                    <a:pt x="144739" y="40114"/>
                  </a:lnTo>
                  <a:lnTo>
                    <a:pt x="145487" y="40563"/>
                  </a:lnTo>
                  <a:lnTo>
                    <a:pt x="145487" y="40413"/>
                  </a:lnTo>
                  <a:lnTo>
                    <a:pt x="144889" y="39815"/>
                  </a:lnTo>
                  <a:lnTo>
                    <a:pt x="144290" y="39365"/>
                  </a:lnTo>
                  <a:lnTo>
                    <a:pt x="143392" y="38767"/>
                  </a:lnTo>
                  <a:lnTo>
                    <a:pt x="143691" y="37569"/>
                  </a:lnTo>
                  <a:lnTo>
                    <a:pt x="144589" y="38168"/>
                  </a:lnTo>
                  <a:lnTo>
                    <a:pt x="145936" y="39216"/>
                  </a:lnTo>
                  <a:lnTo>
                    <a:pt x="145936" y="39066"/>
                  </a:lnTo>
                  <a:lnTo>
                    <a:pt x="145487" y="38467"/>
                  </a:lnTo>
                  <a:lnTo>
                    <a:pt x="144889" y="38018"/>
                  </a:lnTo>
                  <a:lnTo>
                    <a:pt x="143841" y="37270"/>
                  </a:lnTo>
                  <a:lnTo>
                    <a:pt x="144140" y="36372"/>
                  </a:lnTo>
                  <a:lnTo>
                    <a:pt x="145188" y="37270"/>
                  </a:lnTo>
                  <a:lnTo>
                    <a:pt x="145936" y="37869"/>
                  </a:lnTo>
                  <a:lnTo>
                    <a:pt x="146834" y="38318"/>
                  </a:lnTo>
                  <a:lnTo>
                    <a:pt x="146834" y="38168"/>
                  </a:lnTo>
                  <a:lnTo>
                    <a:pt x="146086" y="37569"/>
                  </a:lnTo>
                  <a:lnTo>
                    <a:pt x="145338" y="36971"/>
                  </a:lnTo>
                  <a:lnTo>
                    <a:pt x="144140" y="36222"/>
                  </a:lnTo>
                  <a:lnTo>
                    <a:pt x="144440" y="35324"/>
                  </a:lnTo>
                  <a:lnTo>
                    <a:pt x="145487" y="36073"/>
                  </a:lnTo>
                  <a:lnTo>
                    <a:pt x="147134" y="37120"/>
                  </a:lnTo>
                  <a:lnTo>
                    <a:pt x="147283" y="37120"/>
                  </a:lnTo>
                  <a:lnTo>
                    <a:pt x="147283" y="36971"/>
                  </a:lnTo>
                  <a:lnTo>
                    <a:pt x="146535" y="36372"/>
                  </a:lnTo>
                  <a:lnTo>
                    <a:pt x="145936" y="35923"/>
                  </a:lnTo>
                  <a:lnTo>
                    <a:pt x="144589" y="35025"/>
                  </a:lnTo>
                  <a:lnTo>
                    <a:pt x="144889" y="34127"/>
                  </a:lnTo>
                  <a:lnTo>
                    <a:pt x="145787" y="34725"/>
                  </a:lnTo>
                  <a:lnTo>
                    <a:pt x="147882" y="35923"/>
                  </a:lnTo>
                  <a:lnTo>
                    <a:pt x="147134" y="35174"/>
                  </a:lnTo>
                  <a:lnTo>
                    <a:pt x="146236" y="34576"/>
                  </a:lnTo>
                  <a:lnTo>
                    <a:pt x="145038" y="33827"/>
                  </a:lnTo>
                  <a:lnTo>
                    <a:pt x="145038" y="33678"/>
                  </a:lnTo>
                  <a:close/>
                  <a:moveTo>
                    <a:pt x="140548" y="46999"/>
                  </a:moveTo>
                  <a:lnTo>
                    <a:pt x="140997" y="47448"/>
                  </a:lnTo>
                  <a:lnTo>
                    <a:pt x="140249" y="48047"/>
                  </a:lnTo>
                  <a:lnTo>
                    <a:pt x="140249" y="48047"/>
                  </a:lnTo>
                  <a:lnTo>
                    <a:pt x="140548" y="46999"/>
                  </a:lnTo>
                  <a:close/>
                  <a:moveTo>
                    <a:pt x="68852" y="46999"/>
                  </a:moveTo>
                  <a:lnTo>
                    <a:pt x="69151" y="48047"/>
                  </a:lnTo>
                  <a:lnTo>
                    <a:pt x="69151" y="48047"/>
                  </a:lnTo>
                  <a:lnTo>
                    <a:pt x="68403" y="47448"/>
                  </a:lnTo>
                  <a:lnTo>
                    <a:pt x="68852" y="46999"/>
                  </a:lnTo>
                  <a:close/>
                  <a:moveTo>
                    <a:pt x="96094" y="53286"/>
                  </a:moveTo>
                  <a:lnTo>
                    <a:pt x="95046" y="60620"/>
                  </a:lnTo>
                  <a:lnTo>
                    <a:pt x="94896" y="60620"/>
                  </a:lnTo>
                  <a:lnTo>
                    <a:pt x="93100" y="53884"/>
                  </a:lnTo>
                  <a:lnTo>
                    <a:pt x="96094" y="53286"/>
                  </a:lnTo>
                  <a:close/>
                  <a:moveTo>
                    <a:pt x="113007" y="53286"/>
                  </a:moveTo>
                  <a:lnTo>
                    <a:pt x="116150" y="53884"/>
                  </a:lnTo>
                  <a:lnTo>
                    <a:pt x="114803" y="60620"/>
                  </a:lnTo>
                  <a:lnTo>
                    <a:pt x="114055" y="60470"/>
                  </a:lnTo>
                  <a:lnTo>
                    <a:pt x="113007" y="53286"/>
                  </a:lnTo>
                  <a:close/>
                  <a:moveTo>
                    <a:pt x="110313" y="35174"/>
                  </a:moveTo>
                  <a:lnTo>
                    <a:pt x="114654" y="35624"/>
                  </a:lnTo>
                  <a:lnTo>
                    <a:pt x="118994" y="36372"/>
                  </a:lnTo>
                  <a:lnTo>
                    <a:pt x="118994" y="43257"/>
                  </a:lnTo>
                  <a:lnTo>
                    <a:pt x="122437" y="37270"/>
                  </a:lnTo>
                  <a:lnTo>
                    <a:pt x="127077" y="38617"/>
                  </a:lnTo>
                  <a:lnTo>
                    <a:pt x="131717" y="40413"/>
                  </a:lnTo>
                  <a:lnTo>
                    <a:pt x="136058" y="42359"/>
                  </a:lnTo>
                  <a:lnTo>
                    <a:pt x="140398" y="44754"/>
                  </a:lnTo>
                  <a:lnTo>
                    <a:pt x="138153" y="51190"/>
                  </a:lnTo>
                  <a:lnTo>
                    <a:pt x="138153" y="51190"/>
                  </a:lnTo>
                  <a:lnTo>
                    <a:pt x="143392" y="46700"/>
                  </a:lnTo>
                  <a:lnTo>
                    <a:pt x="145637" y="48197"/>
                  </a:lnTo>
                  <a:lnTo>
                    <a:pt x="147733" y="49843"/>
                  </a:lnTo>
                  <a:lnTo>
                    <a:pt x="149828" y="51489"/>
                  </a:lnTo>
                  <a:lnTo>
                    <a:pt x="151774" y="53286"/>
                  </a:lnTo>
                  <a:lnTo>
                    <a:pt x="138902" y="63164"/>
                  </a:lnTo>
                  <a:lnTo>
                    <a:pt x="136207" y="61069"/>
                  </a:lnTo>
                  <a:lnTo>
                    <a:pt x="133513" y="59273"/>
                  </a:lnTo>
                  <a:lnTo>
                    <a:pt x="135609" y="55980"/>
                  </a:lnTo>
                  <a:lnTo>
                    <a:pt x="136357" y="55980"/>
                  </a:lnTo>
                  <a:lnTo>
                    <a:pt x="137105" y="55830"/>
                  </a:lnTo>
                  <a:lnTo>
                    <a:pt x="137704" y="55231"/>
                  </a:lnTo>
                  <a:lnTo>
                    <a:pt x="138153" y="54483"/>
                  </a:lnTo>
                  <a:lnTo>
                    <a:pt x="138303" y="54034"/>
                  </a:lnTo>
                  <a:lnTo>
                    <a:pt x="138303" y="53735"/>
                  </a:lnTo>
                  <a:lnTo>
                    <a:pt x="138003" y="52837"/>
                  </a:lnTo>
                  <a:lnTo>
                    <a:pt x="137554" y="52238"/>
                  </a:lnTo>
                  <a:lnTo>
                    <a:pt x="137255" y="51938"/>
                  </a:lnTo>
                  <a:lnTo>
                    <a:pt x="136806" y="51789"/>
                  </a:lnTo>
                  <a:lnTo>
                    <a:pt x="136357" y="51639"/>
                  </a:lnTo>
                  <a:lnTo>
                    <a:pt x="135908" y="51639"/>
                  </a:lnTo>
                  <a:lnTo>
                    <a:pt x="135160" y="51789"/>
                  </a:lnTo>
                  <a:lnTo>
                    <a:pt x="134411" y="52388"/>
                  </a:lnTo>
                  <a:lnTo>
                    <a:pt x="134261" y="52687"/>
                  </a:lnTo>
                  <a:lnTo>
                    <a:pt x="133962" y="53136"/>
                  </a:lnTo>
                  <a:lnTo>
                    <a:pt x="133962" y="53735"/>
                  </a:lnTo>
                  <a:lnTo>
                    <a:pt x="133962" y="54483"/>
                  </a:lnTo>
                  <a:lnTo>
                    <a:pt x="134261" y="55082"/>
                  </a:lnTo>
                  <a:lnTo>
                    <a:pt x="134711" y="55531"/>
                  </a:lnTo>
                  <a:lnTo>
                    <a:pt x="132765" y="58824"/>
                  </a:lnTo>
                  <a:lnTo>
                    <a:pt x="129172" y="56728"/>
                  </a:lnTo>
                  <a:lnTo>
                    <a:pt x="125430" y="54932"/>
                  </a:lnTo>
                  <a:lnTo>
                    <a:pt x="121539" y="53585"/>
                  </a:lnTo>
                  <a:lnTo>
                    <a:pt x="117348" y="52388"/>
                  </a:lnTo>
                  <a:lnTo>
                    <a:pt x="118246" y="48346"/>
                  </a:lnTo>
                  <a:lnTo>
                    <a:pt x="118994" y="48047"/>
                  </a:lnTo>
                  <a:lnTo>
                    <a:pt x="119743" y="47598"/>
                  </a:lnTo>
                  <a:lnTo>
                    <a:pt x="120192" y="46999"/>
                  </a:lnTo>
                  <a:lnTo>
                    <a:pt x="120341" y="46101"/>
                  </a:lnTo>
                  <a:lnTo>
                    <a:pt x="120341" y="45652"/>
                  </a:lnTo>
                  <a:lnTo>
                    <a:pt x="120192" y="45203"/>
                  </a:lnTo>
                  <a:lnTo>
                    <a:pt x="119743" y="44604"/>
                  </a:lnTo>
                  <a:lnTo>
                    <a:pt x="118994" y="44155"/>
                  </a:lnTo>
                  <a:lnTo>
                    <a:pt x="118545" y="44006"/>
                  </a:lnTo>
                  <a:lnTo>
                    <a:pt x="118096" y="43856"/>
                  </a:lnTo>
                  <a:lnTo>
                    <a:pt x="117647" y="44006"/>
                  </a:lnTo>
                  <a:lnTo>
                    <a:pt x="117198" y="44155"/>
                  </a:lnTo>
                  <a:lnTo>
                    <a:pt x="116599" y="44604"/>
                  </a:lnTo>
                  <a:lnTo>
                    <a:pt x="116150" y="45203"/>
                  </a:lnTo>
                  <a:lnTo>
                    <a:pt x="116001" y="45652"/>
                  </a:lnTo>
                  <a:lnTo>
                    <a:pt x="115851" y="46101"/>
                  </a:lnTo>
                  <a:lnTo>
                    <a:pt x="116001" y="46849"/>
                  </a:lnTo>
                  <a:lnTo>
                    <a:pt x="116300" y="47298"/>
                  </a:lnTo>
                  <a:lnTo>
                    <a:pt x="116749" y="47897"/>
                  </a:lnTo>
                  <a:lnTo>
                    <a:pt x="117348" y="48197"/>
                  </a:lnTo>
                  <a:lnTo>
                    <a:pt x="116450" y="52238"/>
                  </a:lnTo>
                  <a:lnTo>
                    <a:pt x="112708" y="51489"/>
                  </a:lnTo>
                  <a:lnTo>
                    <a:pt x="110313" y="35174"/>
                  </a:lnTo>
                  <a:close/>
                  <a:moveTo>
                    <a:pt x="98488" y="35174"/>
                  </a:moveTo>
                  <a:lnTo>
                    <a:pt x="96243" y="51489"/>
                  </a:lnTo>
                  <a:lnTo>
                    <a:pt x="92651" y="52238"/>
                  </a:lnTo>
                  <a:lnTo>
                    <a:pt x="91453" y="48346"/>
                  </a:lnTo>
                  <a:lnTo>
                    <a:pt x="92052" y="47747"/>
                  </a:lnTo>
                  <a:lnTo>
                    <a:pt x="92501" y="46999"/>
                  </a:lnTo>
                  <a:lnTo>
                    <a:pt x="92501" y="46251"/>
                  </a:lnTo>
                  <a:lnTo>
                    <a:pt x="92352" y="45353"/>
                  </a:lnTo>
                  <a:lnTo>
                    <a:pt x="92052" y="45053"/>
                  </a:lnTo>
                  <a:lnTo>
                    <a:pt x="91753" y="44754"/>
                  </a:lnTo>
                  <a:lnTo>
                    <a:pt x="91004" y="44305"/>
                  </a:lnTo>
                  <a:lnTo>
                    <a:pt x="90256" y="44155"/>
                  </a:lnTo>
                  <a:lnTo>
                    <a:pt x="89807" y="44305"/>
                  </a:lnTo>
                  <a:lnTo>
                    <a:pt x="89358" y="44455"/>
                  </a:lnTo>
                  <a:lnTo>
                    <a:pt x="88909" y="44604"/>
                  </a:lnTo>
                  <a:lnTo>
                    <a:pt x="88610" y="44904"/>
                  </a:lnTo>
                  <a:lnTo>
                    <a:pt x="88310" y="45652"/>
                  </a:lnTo>
                  <a:lnTo>
                    <a:pt x="88161" y="46550"/>
                  </a:lnTo>
                  <a:lnTo>
                    <a:pt x="88161" y="46999"/>
                  </a:lnTo>
                  <a:lnTo>
                    <a:pt x="88310" y="47448"/>
                  </a:lnTo>
                  <a:lnTo>
                    <a:pt x="88759" y="47897"/>
                  </a:lnTo>
                  <a:lnTo>
                    <a:pt x="89208" y="48346"/>
                  </a:lnTo>
                  <a:lnTo>
                    <a:pt x="89807" y="48496"/>
                  </a:lnTo>
                  <a:lnTo>
                    <a:pt x="90555" y="48646"/>
                  </a:lnTo>
                  <a:lnTo>
                    <a:pt x="91603" y="52537"/>
                  </a:lnTo>
                  <a:lnTo>
                    <a:pt x="87412" y="53735"/>
                  </a:lnTo>
                  <a:lnTo>
                    <a:pt x="83521" y="55231"/>
                  </a:lnTo>
                  <a:lnTo>
                    <a:pt x="79629" y="57028"/>
                  </a:lnTo>
                  <a:lnTo>
                    <a:pt x="75887" y="59273"/>
                  </a:lnTo>
                  <a:lnTo>
                    <a:pt x="73941" y="55680"/>
                  </a:lnTo>
                  <a:lnTo>
                    <a:pt x="74390" y="54932"/>
                  </a:lnTo>
                  <a:lnTo>
                    <a:pt x="74540" y="54034"/>
                  </a:lnTo>
                  <a:lnTo>
                    <a:pt x="74240" y="53286"/>
                  </a:lnTo>
                  <a:lnTo>
                    <a:pt x="73791" y="52537"/>
                  </a:lnTo>
                  <a:lnTo>
                    <a:pt x="73492" y="52238"/>
                  </a:lnTo>
                  <a:lnTo>
                    <a:pt x="73043" y="52088"/>
                  </a:lnTo>
                  <a:lnTo>
                    <a:pt x="72295" y="51938"/>
                  </a:lnTo>
                  <a:lnTo>
                    <a:pt x="71397" y="52088"/>
                  </a:lnTo>
                  <a:lnTo>
                    <a:pt x="71097" y="52388"/>
                  </a:lnTo>
                  <a:lnTo>
                    <a:pt x="70648" y="52687"/>
                  </a:lnTo>
                  <a:lnTo>
                    <a:pt x="70499" y="52986"/>
                  </a:lnTo>
                  <a:lnTo>
                    <a:pt x="70199" y="53286"/>
                  </a:lnTo>
                  <a:lnTo>
                    <a:pt x="70049" y="54184"/>
                  </a:lnTo>
                  <a:lnTo>
                    <a:pt x="70199" y="55082"/>
                  </a:lnTo>
                  <a:lnTo>
                    <a:pt x="70499" y="55381"/>
                  </a:lnTo>
                  <a:lnTo>
                    <a:pt x="70798" y="55680"/>
                  </a:lnTo>
                  <a:lnTo>
                    <a:pt x="71247" y="56129"/>
                  </a:lnTo>
                  <a:lnTo>
                    <a:pt x="71846" y="56279"/>
                  </a:lnTo>
                  <a:lnTo>
                    <a:pt x="72444" y="56429"/>
                  </a:lnTo>
                  <a:lnTo>
                    <a:pt x="73043" y="56279"/>
                  </a:lnTo>
                  <a:lnTo>
                    <a:pt x="75139" y="59722"/>
                  </a:lnTo>
                  <a:lnTo>
                    <a:pt x="72444" y="61668"/>
                  </a:lnTo>
                  <a:lnTo>
                    <a:pt x="69750" y="63763"/>
                  </a:lnTo>
                  <a:lnTo>
                    <a:pt x="56728" y="54184"/>
                  </a:lnTo>
                  <a:lnTo>
                    <a:pt x="58824" y="52088"/>
                  </a:lnTo>
                  <a:lnTo>
                    <a:pt x="61218" y="50142"/>
                  </a:lnTo>
                  <a:lnTo>
                    <a:pt x="63613" y="48346"/>
                  </a:lnTo>
                  <a:lnTo>
                    <a:pt x="66008" y="46550"/>
                  </a:lnTo>
                  <a:lnTo>
                    <a:pt x="71247" y="51190"/>
                  </a:lnTo>
                  <a:lnTo>
                    <a:pt x="71247" y="51190"/>
                  </a:lnTo>
                  <a:lnTo>
                    <a:pt x="69151" y="44754"/>
                  </a:lnTo>
                  <a:lnTo>
                    <a:pt x="73342" y="42359"/>
                  </a:lnTo>
                  <a:lnTo>
                    <a:pt x="77683" y="40264"/>
                  </a:lnTo>
                  <a:lnTo>
                    <a:pt x="82323" y="38617"/>
                  </a:lnTo>
                  <a:lnTo>
                    <a:pt x="86963" y="37120"/>
                  </a:lnTo>
                  <a:lnTo>
                    <a:pt x="90406" y="43257"/>
                  </a:lnTo>
                  <a:lnTo>
                    <a:pt x="90555" y="36372"/>
                  </a:lnTo>
                  <a:lnTo>
                    <a:pt x="94447" y="35624"/>
                  </a:lnTo>
                  <a:lnTo>
                    <a:pt x="98488" y="35174"/>
                  </a:lnTo>
                  <a:close/>
                  <a:moveTo>
                    <a:pt x="56878" y="38467"/>
                  </a:moveTo>
                  <a:lnTo>
                    <a:pt x="65260" y="45951"/>
                  </a:lnTo>
                  <a:lnTo>
                    <a:pt x="62865" y="47747"/>
                  </a:lnTo>
                  <a:lnTo>
                    <a:pt x="60470" y="49544"/>
                  </a:lnTo>
                  <a:lnTo>
                    <a:pt x="58075" y="51489"/>
                  </a:lnTo>
                  <a:lnTo>
                    <a:pt x="55830" y="53585"/>
                  </a:lnTo>
                  <a:lnTo>
                    <a:pt x="48196" y="47897"/>
                  </a:lnTo>
                  <a:lnTo>
                    <a:pt x="47298" y="48646"/>
                  </a:lnTo>
                  <a:lnTo>
                    <a:pt x="53136" y="56279"/>
                  </a:lnTo>
                  <a:lnTo>
                    <a:pt x="51040" y="58524"/>
                  </a:lnTo>
                  <a:lnTo>
                    <a:pt x="49244" y="60770"/>
                  </a:lnTo>
                  <a:lnTo>
                    <a:pt x="47448" y="63164"/>
                  </a:lnTo>
                  <a:lnTo>
                    <a:pt x="45802" y="65559"/>
                  </a:lnTo>
                  <a:lnTo>
                    <a:pt x="38018" y="57477"/>
                  </a:lnTo>
                  <a:lnTo>
                    <a:pt x="40114" y="54782"/>
                  </a:lnTo>
                  <a:lnTo>
                    <a:pt x="42209" y="52238"/>
                  </a:lnTo>
                  <a:lnTo>
                    <a:pt x="44454" y="49693"/>
                  </a:lnTo>
                  <a:lnTo>
                    <a:pt x="46700" y="47298"/>
                  </a:lnTo>
                  <a:lnTo>
                    <a:pt x="49094" y="44904"/>
                  </a:lnTo>
                  <a:lnTo>
                    <a:pt x="51639" y="42658"/>
                  </a:lnTo>
                  <a:lnTo>
                    <a:pt x="54184" y="40563"/>
                  </a:lnTo>
                  <a:lnTo>
                    <a:pt x="56878" y="38467"/>
                  </a:lnTo>
                  <a:close/>
                  <a:moveTo>
                    <a:pt x="152522" y="38617"/>
                  </a:moveTo>
                  <a:lnTo>
                    <a:pt x="155216" y="40563"/>
                  </a:lnTo>
                  <a:lnTo>
                    <a:pt x="157761" y="42658"/>
                  </a:lnTo>
                  <a:lnTo>
                    <a:pt x="160306" y="44904"/>
                  </a:lnTo>
                  <a:lnTo>
                    <a:pt x="162700" y="47298"/>
                  </a:lnTo>
                  <a:lnTo>
                    <a:pt x="164946" y="49693"/>
                  </a:lnTo>
                  <a:lnTo>
                    <a:pt x="167191" y="52238"/>
                  </a:lnTo>
                  <a:lnTo>
                    <a:pt x="169286" y="54932"/>
                  </a:lnTo>
                  <a:lnTo>
                    <a:pt x="171382" y="57626"/>
                  </a:lnTo>
                  <a:lnTo>
                    <a:pt x="163748" y="65559"/>
                  </a:lnTo>
                  <a:lnTo>
                    <a:pt x="161802" y="62865"/>
                  </a:lnTo>
                  <a:lnTo>
                    <a:pt x="159707" y="60320"/>
                  </a:lnTo>
                  <a:lnTo>
                    <a:pt x="157611" y="57776"/>
                  </a:lnTo>
                  <a:lnTo>
                    <a:pt x="155366" y="55381"/>
                  </a:lnTo>
                  <a:lnTo>
                    <a:pt x="161054" y="47897"/>
                  </a:lnTo>
                  <a:lnTo>
                    <a:pt x="160156" y="46999"/>
                  </a:lnTo>
                  <a:lnTo>
                    <a:pt x="152672" y="52687"/>
                  </a:lnTo>
                  <a:lnTo>
                    <a:pt x="150576" y="50891"/>
                  </a:lnTo>
                  <a:lnTo>
                    <a:pt x="148481" y="49095"/>
                  </a:lnTo>
                  <a:lnTo>
                    <a:pt x="146385" y="47448"/>
                  </a:lnTo>
                  <a:lnTo>
                    <a:pt x="144140" y="45951"/>
                  </a:lnTo>
                  <a:lnTo>
                    <a:pt x="152522" y="38617"/>
                  </a:lnTo>
                  <a:close/>
                  <a:moveTo>
                    <a:pt x="117048" y="54184"/>
                  </a:moveTo>
                  <a:lnTo>
                    <a:pt x="120940" y="55231"/>
                  </a:lnTo>
                  <a:lnTo>
                    <a:pt x="124682" y="56579"/>
                  </a:lnTo>
                  <a:lnTo>
                    <a:pt x="128424" y="58375"/>
                  </a:lnTo>
                  <a:lnTo>
                    <a:pt x="131867" y="60320"/>
                  </a:lnTo>
                  <a:lnTo>
                    <a:pt x="128274" y="66158"/>
                  </a:lnTo>
                  <a:lnTo>
                    <a:pt x="125281" y="64511"/>
                  </a:lnTo>
                  <a:lnTo>
                    <a:pt x="122287" y="63015"/>
                  </a:lnTo>
                  <a:lnTo>
                    <a:pt x="118994" y="61817"/>
                  </a:lnTo>
                  <a:lnTo>
                    <a:pt x="115701" y="60919"/>
                  </a:lnTo>
                  <a:lnTo>
                    <a:pt x="117048" y="54184"/>
                  </a:lnTo>
                  <a:close/>
                  <a:moveTo>
                    <a:pt x="92052" y="54184"/>
                  </a:moveTo>
                  <a:lnTo>
                    <a:pt x="93998" y="60770"/>
                  </a:lnTo>
                  <a:lnTo>
                    <a:pt x="90406" y="61817"/>
                  </a:lnTo>
                  <a:lnTo>
                    <a:pt x="86813" y="63164"/>
                  </a:lnTo>
                  <a:lnTo>
                    <a:pt x="83521" y="64811"/>
                  </a:lnTo>
                  <a:lnTo>
                    <a:pt x="80228" y="66757"/>
                  </a:lnTo>
                  <a:lnTo>
                    <a:pt x="76785" y="60770"/>
                  </a:lnTo>
                  <a:lnTo>
                    <a:pt x="80377" y="58674"/>
                  </a:lnTo>
                  <a:lnTo>
                    <a:pt x="84119" y="56878"/>
                  </a:lnTo>
                  <a:lnTo>
                    <a:pt x="88011" y="55381"/>
                  </a:lnTo>
                  <a:lnTo>
                    <a:pt x="92052" y="54184"/>
                  </a:lnTo>
                  <a:close/>
                  <a:moveTo>
                    <a:pt x="132615" y="60770"/>
                  </a:moveTo>
                  <a:lnTo>
                    <a:pt x="135160" y="62416"/>
                  </a:lnTo>
                  <a:lnTo>
                    <a:pt x="137405" y="64212"/>
                  </a:lnTo>
                  <a:lnTo>
                    <a:pt x="131717" y="68553"/>
                  </a:lnTo>
                  <a:lnTo>
                    <a:pt x="129172" y="66607"/>
                  </a:lnTo>
                  <a:lnTo>
                    <a:pt x="132615" y="60770"/>
                  </a:lnTo>
                  <a:close/>
                  <a:moveTo>
                    <a:pt x="37569" y="58375"/>
                  </a:moveTo>
                  <a:lnTo>
                    <a:pt x="38168" y="59123"/>
                  </a:lnTo>
                  <a:lnTo>
                    <a:pt x="37420" y="60320"/>
                  </a:lnTo>
                  <a:lnTo>
                    <a:pt x="36971" y="61219"/>
                  </a:lnTo>
                  <a:lnTo>
                    <a:pt x="36671" y="62117"/>
                  </a:lnTo>
                  <a:lnTo>
                    <a:pt x="37719" y="60470"/>
                  </a:lnTo>
                  <a:lnTo>
                    <a:pt x="38467" y="59273"/>
                  </a:lnTo>
                  <a:lnTo>
                    <a:pt x="39066" y="60021"/>
                  </a:lnTo>
                  <a:lnTo>
                    <a:pt x="38318" y="61219"/>
                  </a:lnTo>
                  <a:lnTo>
                    <a:pt x="37869" y="62117"/>
                  </a:lnTo>
                  <a:lnTo>
                    <a:pt x="37569" y="63015"/>
                  </a:lnTo>
                  <a:lnTo>
                    <a:pt x="37569" y="63015"/>
                  </a:lnTo>
                  <a:lnTo>
                    <a:pt x="38168" y="62266"/>
                  </a:lnTo>
                  <a:lnTo>
                    <a:pt x="38617" y="61368"/>
                  </a:lnTo>
                  <a:lnTo>
                    <a:pt x="39216" y="60171"/>
                  </a:lnTo>
                  <a:lnTo>
                    <a:pt x="39814" y="60770"/>
                  </a:lnTo>
                  <a:lnTo>
                    <a:pt x="39066" y="62117"/>
                  </a:lnTo>
                  <a:lnTo>
                    <a:pt x="38916" y="62715"/>
                  </a:lnTo>
                  <a:lnTo>
                    <a:pt x="38617" y="63314"/>
                  </a:lnTo>
                  <a:lnTo>
                    <a:pt x="38767" y="63464"/>
                  </a:lnTo>
                  <a:lnTo>
                    <a:pt x="39665" y="61967"/>
                  </a:lnTo>
                  <a:lnTo>
                    <a:pt x="40114" y="61069"/>
                  </a:lnTo>
                  <a:lnTo>
                    <a:pt x="40862" y="61967"/>
                  </a:lnTo>
                  <a:lnTo>
                    <a:pt x="40413" y="62865"/>
                  </a:lnTo>
                  <a:lnTo>
                    <a:pt x="39964" y="63613"/>
                  </a:lnTo>
                  <a:lnTo>
                    <a:pt x="39665" y="64511"/>
                  </a:lnTo>
                  <a:lnTo>
                    <a:pt x="39814" y="64511"/>
                  </a:lnTo>
                  <a:lnTo>
                    <a:pt x="40263" y="63763"/>
                  </a:lnTo>
                  <a:lnTo>
                    <a:pt x="40563" y="63015"/>
                  </a:lnTo>
                  <a:lnTo>
                    <a:pt x="41162" y="62117"/>
                  </a:lnTo>
                  <a:lnTo>
                    <a:pt x="41760" y="62865"/>
                  </a:lnTo>
                  <a:lnTo>
                    <a:pt x="41311" y="63613"/>
                  </a:lnTo>
                  <a:lnTo>
                    <a:pt x="40862" y="64362"/>
                  </a:lnTo>
                  <a:lnTo>
                    <a:pt x="40563" y="65110"/>
                  </a:lnTo>
                  <a:lnTo>
                    <a:pt x="40713" y="65110"/>
                  </a:lnTo>
                  <a:lnTo>
                    <a:pt x="41760" y="63314"/>
                  </a:lnTo>
                  <a:lnTo>
                    <a:pt x="41910" y="63015"/>
                  </a:lnTo>
                  <a:lnTo>
                    <a:pt x="42509" y="63613"/>
                  </a:lnTo>
                  <a:lnTo>
                    <a:pt x="42209" y="64062"/>
                  </a:lnTo>
                  <a:lnTo>
                    <a:pt x="41611" y="65559"/>
                  </a:lnTo>
                  <a:lnTo>
                    <a:pt x="41760" y="65559"/>
                  </a:lnTo>
                  <a:lnTo>
                    <a:pt x="42359" y="64212"/>
                  </a:lnTo>
                  <a:lnTo>
                    <a:pt x="42658" y="63763"/>
                  </a:lnTo>
                  <a:lnTo>
                    <a:pt x="43257" y="64362"/>
                  </a:lnTo>
                  <a:lnTo>
                    <a:pt x="42958" y="64961"/>
                  </a:lnTo>
                  <a:lnTo>
                    <a:pt x="42509" y="66008"/>
                  </a:lnTo>
                  <a:lnTo>
                    <a:pt x="43107" y="65410"/>
                  </a:lnTo>
                  <a:lnTo>
                    <a:pt x="43407" y="64511"/>
                  </a:lnTo>
                  <a:lnTo>
                    <a:pt x="44005" y="65110"/>
                  </a:lnTo>
                  <a:lnTo>
                    <a:pt x="43856" y="65410"/>
                  </a:lnTo>
                  <a:lnTo>
                    <a:pt x="43556" y="66008"/>
                  </a:lnTo>
                  <a:lnTo>
                    <a:pt x="43407" y="66457"/>
                  </a:lnTo>
                  <a:lnTo>
                    <a:pt x="43556" y="66607"/>
                  </a:lnTo>
                  <a:lnTo>
                    <a:pt x="44005" y="65559"/>
                  </a:lnTo>
                  <a:lnTo>
                    <a:pt x="44155" y="65410"/>
                  </a:lnTo>
                  <a:lnTo>
                    <a:pt x="44754" y="65859"/>
                  </a:lnTo>
                  <a:lnTo>
                    <a:pt x="44155" y="67056"/>
                  </a:lnTo>
                  <a:lnTo>
                    <a:pt x="44305" y="67206"/>
                  </a:lnTo>
                  <a:lnTo>
                    <a:pt x="44904" y="66158"/>
                  </a:lnTo>
                  <a:lnTo>
                    <a:pt x="45203" y="66457"/>
                  </a:lnTo>
                  <a:lnTo>
                    <a:pt x="45353" y="66607"/>
                  </a:lnTo>
                  <a:lnTo>
                    <a:pt x="45203" y="66757"/>
                  </a:lnTo>
                  <a:lnTo>
                    <a:pt x="45053" y="67206"/>
                  </a:lnTo>
                  <a:lnTo>
                    <a:pt x="45053" y="67655"/>
                  </a:lnTo>
                  <a:lnTo>
                    <a:pt x="45053" y="67804"/>
                  </a:lnTo>
                  <a:lnTo>
                    <a:pt x="45203" y="67804"/>
                  </a:lnTo>
                  <a:lnTo>
                    <a:pt x="45502" y="66906"/>
                  </a:lnTo>
                  <a:lnTo>
                    <a:pt x="45502" y="66757"/>
                  </a:lnTo>
                  <a:lnTo>
                    <a:pt x="45951" y="67206"/>
                  </a:lnTo>
                  <a:lnTo>
                    <a:pt x="46101" y="67355"/>
                  </a:lnTo>
                  <a:lnTo>
                    <a:pt x="45802" y="68104"/>
                  </a:lnTo>
                  <a:lnTo>
                    <a:pt x="45951" y="68104"/>
                  </a:lnTo>
                  <a:lnTo>
                    <a:pt x="46251" y="67505"/>
                  </a:lnTo>
                  <a:lnTo>
                    <a:pt x="46849" y="68104"/>
                  </a:lnTo>
                  <a:lnTo>
                    <a:pt x="46700" y="68104"/>
                  </a:lnTo>
                  <a:lnTo>
                    <a:pt x="46700" y="68702"/>
                  </a:lnTo>
                  <a:lnTo>
                    <a:pt x="45203" y="68253"/>
                  </a:lnTo>
                  <a:lnTo>
                    <a:pt x="44155" y="68104"/>
                  </a:lnTo>
                  <a:lnTo>
                    <a:pt x="33378" y="64961"/>
                  </a:lnTo>
                  <a:lnTo>
                    <a:pt x="35534" y="61368"/>
                  </a:lnTo>
                  <a:lnTo>
                    <a:pt x="35623" y="61368"/>
                  </a:lnTo>
                  <a:lnTo>
                    <a:pt x="36971" y="59422"/>
                  </a:lnTo>
                  <a:lnTo>
                    <a:pt x="37569" y="58375"/>
                  </a:lnTo>
                  <a:close/>
                  <a:moveTo>
                    <a:pt x="171831" y="58375"/>
                  </a:moveTo>
                  <a:lnTo>
                    <a:pt x="172579" y="59422"/>
                  </a:lnTo>
                  <a:lnTo>
                    <a:pt x="173777" y="61368"/>
                  </a:lnTo>
                  <a:lnTo>
                    <a:pt x="173926" y="61368"/>
                  </a:lnTo>
                  <a:lnTo>
                    <a:pt x="176022" y="64961"/>
                  </a:lnTo>
                  <a:lnTo>
                    <a:pt x="165245" y="68104"/>
                  </a:lnTo>
                  <a:lnTo>
                    <a:pt x="164197" y="68403"/>
                  </a:lnTo>
                  <a:lnTo>
                    <a:pt x="162850" y="68702"/>
                  </a:lnTo>
                  <a:lnTo>
                    <a:pt x="162700" y="68104"/>
                  </a:lnTo>
                  <a:lnTo>
                    <a:pt x="163149" y="67505"/>
                  </a:lnTo>
                  <a:lnTo>
                    <a:pt x="163449" y="68104"/>
                  </a:lnTo>
                  <a:lnTo>
                    <a:pt x="163598" y="68104"/>
                  </a:lnTo>
                  <a:lnTo>
                    <a:pt x="163449" y="67355"/>
                  </a:lnTo>
                  <a:lnTo>
                    <a:pt x="163449" y="67206"/>
                  </a:lnTo>
                  <a:lnTo>
                    <a:pt x="163898" y="66757"/>
                  </a:lnTo>
                  <a:lnTo>
                    <a:pt x="163898" y="66906"/>
                  </a:lnTo>
                  <a:lnTo>
                    <a:pt x="164347" y="67804"/>
                  </a:lnTo>
                  <a:lnTo>
                    <a:pt x="164497" y="67655"/>
                  </a:lnTo>
                  <a:lnTo>
                    <a:pt x="164347" y="67206"/>
                  </a:lnTo>
                  <a:lnTo>
                    <a:pt x="164197" y="66757"/>
                  </a:lnTo>
                  <a:lnTo>
                    <a:pt x="164047" y="66607"/>
                  </a:lnTo>
                  <a:lnTo>
                    <a:pt x="164197" y="66457"/>
                  </a:lnTo>
                  <a:lnTo>
                    <a:pt x="164497" y="66158"/>
                  </a:lnTo>
                  <a:lnTo>
                    <a:pt x="165095" y="67206"/>
                  </a:lnTo>
                  <a:lnTo>
                    <a:pt x="165245" y="67206"/>
                  </a:lnTo>
                  <a:lnTo>
                    <a:pt x="165245" y="67056"/>
                  </a:lnTo>
                  <a:lnTo>
                    <a:pt x="164796" y="65859"/>
                  </a:lnTo>
                  <a:lnTo>
                    <a:pt x="165245" y="65410"/>
                  </a:lnTo>
                  <a:lnTo>
                    <a:pt x="165395" y="65559"/>
                  </a:lnTo>
                  <a:lnTo>
                    <a:pt x="165993" y="66607"/>
                  </a:lnTo>
                  <a:lnTo>
                    <a:pt x="165993" y="66457"/>
                  </a:lnTo>
                  <a:lnTo>
                    <a:pt x="165844" y="66008"/>
                  </a:lnTo>
                  <a:lnTo>
                    <a:pt x="165544" y="65410"/>
                  </a:lnTo>
                  <a:lnTo>
                    <a:pt x="165395" y="65110"/>
                  </a:lnTo>
                  <a:lnTo>
                    <a:pt x="165993" y="64511"/>
                  </a:lnTo>
                  <a:lnTo>
                    <a:pt x="166442" y="65410"/>
                  </a:lnTo>
                  <a:lnTo>
                    <a:pt x="166891" y="66008"/>
                  </a:lnTo>
                  <a:lnTo>
                    <a:pt x="167041" y="66008"/>
                  </a:lnTo>
                  <a:lnTo>
                    <a:pt x="166442" y="64961"/>
                  </a:lnTo>
                  <a:lnTo>
                    <a:pt x="166143" y="64362"/>
                  </a:lnTo>
                  <a:lnTo>
                    <a:pt x="166742" y="63763"/>
                  </a:lnTo>
                  <a:lnTo>
                    <a:pt x="167041" y="64212"/>
                  </a:lnTo>
                  <a:lnTo>
                    <a:pt x="167640" y="65559"/>
                  </a:lnTo>
                  <a:lnTo>
                    <a:pt x="167789" y="65559"/>
                  </a:lnTo>
                  <a:lnTo>
                    <a:pt x="167191" y="64062"/>
                  </a:lnTo>
                  <a:lnTo>
                    <a:pt x="166891" y="63613"/>
                  </a:lnTo>
                  <a:lnTo>
                    <a:pt x="167490" y="63015"/>
                  </a:lnTo>
                  <a:lnTo>
                    <a:pt x="167789" y="63314"/>
                  </a:lnTo>
                  <a:lnTo>
                    <a:pt x="168687" y="65110"/>
                  </a:lnTo>
                  <a:lnTo>
                    <a:pt x="168837" y="65110"/>
                  </a:lnTo>
                  <a:lnTo>
                    <a:pt x="168538" y="64362"/>
                  </a:lnTo>
                  <a:lnTo>
                    <a:pt x="168238" y="63613"/>
                  </a:lnTo>
                  <a:lnTo>
                    <a:pt x="167640" y="62865"/>
                  </a:lnTo>
                  <a:lnTo>
                    <a:pt x="168388" y="62117"/>
                  </a:lnTo>
                  <a:lnTo>
                    <a:pt x="168837" y="63015"/>
                  </a:lnTo>
                  <a:lnTo>
                    <a:pt x="169286" y="63763"/>
                  </a:lnTo>
                  <a:lnTo>
                    <a:pt x="169735" y="64511"/>
                  </a:lnTo>
                  <a:lnTo>
                    <a:pt x="169436" y="63613"/>
                  </a:lnTo>
                  <a:lnTo>
                    <a:pt x="168987" y="62865"/>
                  </a:lnTo>
                  <a:lnTo>
                    <a:pt x="168538" y="61967"/>
                  </a:lnTo>
                  <a:lnTo>
                    <a:pt x="169436" y="61069"/>
                  </a:lnTo>
                  <a:lnTo>
                    <a:pt x="169885" y="61967"/>
                  </a:lnTo>
                  <a:lnTo>
                    <a:pt x="170633" y="63464"/>
                  </a:lnTo>
                  <a:lnTo>
                    <a:pt x="170783" y="63464"/>
                  </a:lnTo>
                  <a:lnTo>
                    <a:pt x="170783" y="63314"/>
                  </a:lnTo>
                  <a:lnTo>
                    <a:pt x="170633" y="62715"/>
                  </a:lnTo>
                  <a:lnTo>
                    <a:pt x="170334" y="62117"/>
                  </a:lnTo>
                  <a:lnTo>
                    <a:pt x="169586" y="60770"/>
                  </a:lnTo>
                  <a:lnTo>
                    <a:pt x="170184" y="60171"/>
                  </a:lnTo>
                  <a:lnTo>
                    <a:pt x="170783" y="61368"/>
                  </a:lnTo>
                  <a:lnTo>
                    <a:pt x="171232" y="62266"/>
                  </a:lnTo>
                  <a:lnTo>
                    <a:pt x="171831" y="63015"/>
                  </a:lnTo>
                  <a:lnTo>
                    <a:pt x="171531" y="62117"/>
                  </a:lnTo>
                  <a:lnTo>
                    <a:pt x="171082" y="61219"/>
                  </a:lnTo>
                  <a:lnTo>
                    <a:pt x="170334" y="60021"/>
                  </a:lnTo>
                  <a:lnTo>
                    <a:pt x="171082" y="59273"/>
                  </a:lnTo>
                  <a:lnTo>
                    <a:pt x="171681" y="60470"/>
                  </a:lnTo>
                  <a:lnTo>
                    <a:pt x="172729" y="62117"/>
                  </a:lnTo>
                  <a:lnTo>
                    <a:pt x="172878" y="62117"/>
                  </a:lnTo>
                  <a:lnTo>
                    <a:pt x="172429" y="61219"/>
                  </a:lnTo>
                  <a:lnTo>
                    <a:pt x="171980" y="60320"/>
                  </a:lnTo>
                  <a:lnTo>
                    <a:pt x="171232" y="59123"/>
                  </a:lnTo>
                  <a:lnTo>
                    <a:pt x="171831" y="58375"/>
                  </a:lnTo>
                  <a:close/>
                  <a:moveTo>
                    <a:pt x="46999" y="68253"/>
                  </a:moveTo>
                  <a:lnTo>
                    <a:pt x="47747" y="69002"/>
                  </a:lnTo>
                  <a:lnTo>
                    <a:pt x="47747" y="69002"/>
                  </a:lnTo>
                  <a:lnTo>
                    <a:pt x="46849" y="68852"/>
                  </a:lnTo>
                  <a:lnTo>
                    <a:pt x="46999" y="68253"/>
                  </a:lnTo>
                  <a:close/>
                  <a:moveTo>
                    <a:pt x="162401" y="68253"/>
                  </a:moveTo>
                  <a:lnTo>
                    <a:pt x="162700" y="68852"/>
                  </a:lnTo>
                  <a:lnTo>
                    <a:pt x="161653" y="69002"/>
                  </a:lnTo>
                  <a:lnTo>
                    <a:pt x="161653" y="69002"/>
                  </a:lnTo>
                  <a:lnTo>
                    <a:pt x="162401" y="68253"/>
                  </a:lnTo>
                  <a:close/>
                  <a:moveTo>
                    <a:pt x="76037" y="61219"/>
                  </a:moveTo>
                  <a:lnTo>
                    <a:pt x="79479" y="67206"/>
                  </a:lnTo>
                  <a:lnTo>
                    <a:pt x="76935" y="69002"/>
                  </a:lnTo>
                  <a:lnTo>
                    <a:pt x="71247" y="64811"/>
                  </a:lnTo>
                  <a:lnTo>
                    <a:pt x="73492" y="63015"/>
                  </a:lnTo>
                  <a:lnTo>
                    <a:pt x="76037" y="61219"/>
                  </a:lnTo>
                  <a:close/>
                  <a:moveTo>
                    <a:pt x="114354" y="62117"/>
                  </a:moveTo>
                  <a:lnTo>
                    <a:pt x="116599" y="62566"/>
                  </a:lnTo>
                  <a:lnTo>
                    <a:pt x="118695" y="63314"/>
                  </a:lnTo>
                  <a:lnTo>
                    <a:pt x="120790" y="64062"/>
                  </a:lnTo>
                  <a:lnTo>
                    <a:pt x="122886" y="64961"/>
                  </a:lnTo>
                  <a:lnTo>
                    <a:pt x="124832" y="65859"/>
                  </a:lnTo>
                  <a:lnTo>
                    <a:pt x="126778" y="67056"/>
                  </a:lnTo>
                  <a:lnTo>
                    <a:pt x="128723" y="68104"/>
                  </a:lnTo>
                  <a:lnTo>
                    <a:pt x="130520" y="69451"/>
                  </a:lnTo>
                  <a:lnTo>
                    <a:pt x="117048" y="79629"/>
                  </a:lnTo>
                  <a:lnTo>
                    <a:pt x="114354" y="62117"/>
                  </a:lnTo>
                  <a:close/>
                  <a:moveTo>
                    <a:pt x="64511" y="71546"/>
                  </a:moveTo>
                  <a:lnTo>
                    <a:pt x="68852" y="77234"/>
                  </a:lnTo>
                  <a:lnTo>
                    <a:pt x="67056" y="79779"/>
                  </a:lnTo>
                  <a:lnTo>
                    <a:pt x="61218" y="76186"/>
                  </a:lnTo>
                  <a:lnTo>
                    <a:pt x="62865" y="73792"/>
                  </a:lnTo>
                  <a:lnTo>
                    <a:pt x="64511" y="71546"/>
                  </a:lnTo>
                  <a:close/>
                  <a:moveTo>
                    <a:pt x="94896" y="62117"/>
                  </a:moveTo>
                  <a:lnTo>
                    <a:pt x="92352" y="80377"/>
                  </a:lnTo>
                  <a:lnTo>
                    <a:pt x="78132" y="69900"/>
                  </a:lnTo>
                  <a:lnTo>
                    <a:pt x="80078" y="68553"/>
                  </a:lnTo>
                  <a:lnTo>
                    <a:pt x="81874" y="67355"/>
                  </a:lnTo>
                  <a:lnTo>
                    <a:pt x="83970" y="66158"/>
                  </a:lnTo>
                  <a:lnTo>
                    <a:pt x="86065" y="65110"/>
                  </a:lnTo>
                  <a:lnTo>
                    <a:pt x="88161" y="64212"/>
                  </a:lnTo>
                  <a:lnTo>
                    <a:pt x="90256" y="63464"/>
                  </a:lnTo>
                  <a:lnTo>
                    <a:pt x="92501" y="62715"/>
                  </a:lnTo>
                  <a:lnTo>
                    <a:pt x="94896" y="62117"/>
                  </a:lnTo>
                  <a:close/>
                  <a:moveTo>
                    <a:pt x="144140" y="70648"/>
                  </a:moveTo>
                  <a:lnTo>
                    <a:pt x="146535" y="73792"/>
                  </a:lnTo>
                  <a:lnTo>
                    <a:pt x="148780" y="77084"/>
                  </a:lnTo>
                  <a:lnTo>
                    <a:pt x="143093" y="80826"/>
                  </a:lnTo>
                  <a:lnTo>
                    <a:pt x="141596" y="78581"/>
                  </a:lnTo>
                  <a:lnTo>
                    <a:pt x="139949" y="76336"/>
                  </a:lnTo>
                  <a:lnTo>
                    <a:pt x="144140" y="70648"/>
                  </a:lnTo>
                  <a:close/>
                  <a:moveTo>
                    <a:pt x="32929" y="65859"/>
                  </a:moveTo>
                  <a:lnTo>
                    <a:pt x="43706" y="68852"/>
                  </a:lnTo>
                  <a:lnTo>
                    <a:pt x="41311" y="73193"/>
                  </a:lnTo>
                  <a:lnTo>
                    <a:pt x="39365" y="77534"/>
                  </a:lnTo>
                  <a:lnTo>
                    <a:pt x="37569" y="82024"/>
                  </a:lnTo>
                  <a:lnTo>
                    <a:pt x="36222" y="86664"/>
                  </a:lnTo>
                  <a:lnTo>
                    <a:pt x="26343" y="81575"/>
                  </a:lnTo>
                  <a:lnTo>
                    <a:pt x="26643" y="80527"/>
                  </a:lnTo>
                  <a:lnTo>
                    <a:pt x="27990" y="76635"/>
                  </a:lnTo>
                  <a:lnTo>
                    <a:pt x="29487" y="73043"/>
                  </a:lnTo>
                  <a:lnTo>
                    <a:pt x="31133" y="69301"/>
                  </a:lnTo>
                  <a:lnTo>
                    <a:pt x="32929" y="65859"/>
                  </a:lnTo>
                  <a:close/>
                  <a:moveTo>
                    <a:pt x="176471" y="65859"/>
                  </a:moveTo>
                  <a:lnTo>
                    <a:pt x="178417" y="69601"/>
                  </a:lnTo>
                  <a:lnTo>
                    <a:pt x="180213" y="73492"/>
                  </a:lnTo>
                  <a:lnTo>
                    <a:pt x="181710" y="77534"/>
                  </a:lnTo>
                  <a:lnTo>
                    <a:pt x="183057" y="81575"/>
                  </a:lnTo>
                  <a:lnTo>
                    <a:pt x="173178" y="86814"/>
                  </a:lnTo>
                  <a:lnTo>
                    <a:pt x="171831" y="82024"/>
                  </a:lnTo>
                  <a:lnTo>
                    <a:pt x="170035" y="77534"/>
                  </a:lnTo>
                  <a:lnTo>
                    <a:pt x="168089" y="73193"/>
                  </a:lnTo>
                  <a:lnTo>
                    <a:pt x="165694" y="68852"/>
                  </a:lnTo>
                  <a:lnTo>
                    <a:pt x="176471" y="65859"/>
                  </a:lnTo>
                  <a:close/>
                  <a:moveTo>
                    <a:pt x="38168" y="88909"/>
                  </a:moveTo>
                  <a:lnTo>
                    <a:pt x="39216" y="89358"/>
                  </a:lnTo>
                  <a:lnTo>
                    <a:pt x="38168" y="89358"/>
                  </a:lnTo>
                  <a:lnTo>
                    <a:pt x="38168" y="88909"/>
                  </a:lnTo>
                  <a:close/>
                  <a:moveTo>
                    <a:pt x="171232" y="88909"/>
                  </a:moveTo>
                  <a:lnTo>
                    <a:pt x="171232" y="89358"/>
                  </a:lnTo>
                  <a:lnTo>
                    <a:pt x="170334" y="89358"/>
                  </a:lnTo>
                  <a:lnTo>
                    <a:pt x="171232" y="88909"/>
                  </a:lnTo>
                  <a:close/>
                  <a:moveTo>
                    <a:pt x="26194" y="82623"/>
                  </a:moveTo>
                  <a:lnTo>
                    <a:pt x="26942" y="83072"/>
                  </a:lnTo>
                  <a:lnTo>
                    <a:pt x="26643" y="84568"/>
                  </a:lnTo>
                  <a:lnTo>
                    <a:pt x="26493" y="85466"/>
                  </a:lnTo>
                  <a:lnTo>
                    <a:pt x="26343" y="86365"/>
                  </a:lnTo>
                  <a:lnTo>
                    <a:pt x="26493" y="86365"/>
                  </a:lnTo>
                  <a:lnTo>
                    <a:pt x="26942" y="84419"/>
                  </a:lnTo>
                  <a:lnTo>
                    <a:pt x="27241" y="83221"/>
                  </a:lnTo>
                  <a:lnTo>
                    <a:pt x="27990" y="83670"/>
                  </a:lnTo>
                  <a:lnTo>
                    <a:pt x="27840" y="85017"/>
                  </a:lnTo>
                  <a:lnTo>
                    <a:pt x="27690" y="85916"/>
                  </a:lnTo>
                  <a:lnTo>
                    <a:pt x="27541" y="86814"/>
                  </a:lnTo>
                  <a:lnTo>
                    <a:pt x="27541" y="86963"/>
                  </a:lnTo>
                  <a:lnTo>
                    <a:pt x="27690" y="86963"/>
                  </a:lnTo>
                  <a:lnTo>
                    <a:pt x="27990" y="85916"/>
                  </a:lnTo>
                  <a:lnTo>
                    <a:pt x="28140" y="85017"/>
                  </a:lnTo>
                  <a:lnTo>
                    <a:pt x="28289" y="83670"/>
                  </a:lnTo>
                  <a:lnTo>
                    <a:pt x="29038" y="84119"/>
                  </a:lnTo>
                  <a:lnTo>
                    <a:pt x="28738" y="85466"/>
                  </a:lnTo>
                  <a:lnTo>
                    <a:pt x="28738" y="86215"/>
                  </a:lnTo>
                  <a:lnTo>
                    <a:pt x="28738" y="86963"/>
                  </a:lnTo>
                  <a:lnTo>
                    <a:pt x="28888" y="86963"/>
                  </a:lnTo>
                  <a:lnTo>
                    <a:pt x="29187" y="85167"/>
                  </a:lnTo>
                  <a:lnTo>
                    <a:pt x="29337" y="84269"/>
                  </a:lnTo>
                  <a:lnTo>
                    <a:pt x="30385" y="84868"/>
                  </a:lnTo>
                  <a:lnTo>
                    <a:pt x="30085" y="86215"/>
                  </a:lnTo>
                  <a:lnTo>
                    <a:pt x="30085" y="87562"/>
                  </a:lnTo>
                  <a:lnTo>
                    <a:pt x="30385" y="86814"/>
                  </a:lnTo>
                  <a:lnTo>
                    <a:pt x="30534" y="85766"/>
                  </a:lnTo>
                  <a:lnTo>
                    <a:pt x="30684" y="85017"/>
                  </a:lnTo>
                  <a:lnTo>
                    <a:pt x="31432" y="85317"/>
                  </a:lnTo>
                  <a:lnTo>
                    <a:pt x="31283" y="86365"/>
                  </a:lnTo>
                  <a:lnTo>
                    <a:pt x="31133" y="87113"/>
                  </a:lnTo>
                  <a:lnTo>
                    <a:pt x="31133" y="87861"/>
                  </a:lnTo>
                  <a:lnTo>
                    <a:pt x="31283" y="87861"/>
                  </a:lnTo>
                  <a:lnTo>
                    <a:pt x="31582" y="85916"/>
                  </a:lnTo>
                  <a:lnTo>
                    <a:pt x="31732" y="85466"/>
                  </a:lnTo>
                  <a:lnTo>
                    <a:pt x="32480" y="85916"/>
                  </a:lnTo>
                  <a:lnTo>
                    <a:pt x="32331" y="86215"/>
                  </a:lnTo>
                  <a:lnTo>
                    <a:pt x="32181" y="87113"/>
                  </a:lnTo>
                  <a:lnTo>
                    <a:pt x="32181" y="88011"/>
                  </a:lnTo>
                  <a:lnTo>
                    <a:pt x="32331" y="88011"/>
                  </a:lnTo>
                  <a:lnTo>
                    <a:pt x="32480" y="86814"/>
                  </a:lnTo>
                  <a:lnTo>
                    <a:pt x="32630" y="86065"/>
                  </a:lnTo>
                  <a:lnTo>
                    <a:pt x="33378" y="86365"/>
                  </a:lnTo>
                  <a:lnTo>
                    <a:pt x="33229" y="87263"/>
                  </a:lnTo>
                  <a:lnTo>
                    <a:pt x="33229" y="88161"/>
                  </a:lnTo>
                  <a:lnTo>
                    <a:pt x="33528" y="87412"/>
                  </a:lnTo>
                  <a:lnTo>
                    <a:pt x="33678" y="86514"/>
                  </a:lnTo>
                  <a:lnTo>
                    <a:pt x="34426" y="86814"/>
                  </a:lnTo>
                  <a:lnTo>
                    <a:pt x="34276" y="87263"/>
                  </a:lnTo>
                  <a:lnTo>
                    <a:pt x="34276" y="87712"/>
                  </a:lnTo>
                  <a:lnTo>
                    <a:pt x="34276" y="88310"/>
                  </a:lnTo>
                  <a:lnTo>
                    <a:pt x="34576" y="87263"/>
                  </a:lnTo>
                  <a:lnTo>
                    <a:pt x="34576" y="86963"/>
                  </a:lnTo>
                  <a:lnTo>
                    <a:pt x="35324" y="87263"/>
                  </a:lnTo>
                  <a:lnTo>
                    <a:pt x="35174" y="88610"/>
                  </a:lnTo>
                  <a:lnTo>
                    <a:pt x="35324" y="88759"/>
                  </a:lnTo>
                  <a:lnTo>
                    <a:pt x="35324" y="88610"/>
                  </a:lnTo>
                  <a:lnTo>
                    <a:pt x="35474" y="87412"/>
                  </a:lnTo>
                  <a:lnTo>
                    <a:pt x="35923" y="87712"/>
                  </a:lnTo>
                  <a:lnTo>
                    <a:pt x="36072" y="87712"/>
                  </a:lnTo>
                  <a:lnTo>
                    <a:pt x="36072" y="88011"/>
                  </a:lnTo>
                  <a:lnTo>
                    <a:pt x="36222" y="88909"/>
                  </a:lnTo>
                  <a:lnTo>
                    <a:pt x="36372" y="88161"/>
                  </a:lnTo>
                  <a:lnTo>
                    <a:pt x="36372" y="87861"/>
                  </a:lnTo>
                  <a:lnTo>
                    <a:pt x="36821" y="88161"/>
                  </a:lnTo>
                  <a:lnTo>
                    <a:pt x="36971" y="88310"/>
                  </a:lnTo>
                  <a:lnTo>
                    <a:pt x="37120" y="89059"/>
                  </a:lnTo>
                  <a:lnTo>
                    <a:pt x="37270" y="88310"/>
                  </a:lnTo>
                  <a:lnTo>
                    <a:pt x="38018" y="88759"/>
                  </a:lnTo>
                  <a:lnTo>
                    <a:pt x="38018" y="89358"/>
                  </a:lnTo>
                  <a:lnTo>
                    <a:pt x="36522" y="89508"/>
                  </a:lnTo>
                  <a:lnTo>
                    <a:pt x="35474" y="89508"/>
                  </a:lnTo>
                  <a:lnTo>
                    <a:pt x="24398" y="90107"/>
                  </a:lnTo>
                  <a:lnTo>
                    <a:pt x="24398" y="90107"/>
                  </a:lnTo>
                  <a:lnTo>
                    <a:pt x="25146" y="86065"/>
                  </a:lnTo>
                  <a:lnTo>
                    <a:pt x="25296" y="86065"/>
                  </a:lnTo>
                  <a:lnTo>
                    <a:pt x="25745" y="84269"/>
                  </a:lnTo>
                  <a:lnTo>
                    <a:pt x="26044" y="83521"/>
                  </a:lnTo>
                  <a:lnTo>
                    <a:pt x="26194" y="82623"/>
                  </a:lnTo>
                  <a:close/>
                  <a:moveTo>
                    <a:pt x="183356" y="82623"/>
                  </a:moveTo>
                  <a:lnTo>
                    <a:pt x="183506" y="83521"/>
                  </a:lnTo>
                  <a:lnTo>
                    <a:pt x="183655" y="84269"/>
                  </a:lnTo>
                  <a:lnTo>
                    <a:pt x="184104" y="86065"/>
                  </a:lnTo>
                  <a:lnTo>
                    <a:pt x="184254" y="86065"/>
                  </a:lnTo>
                  <a:lnTo>
                    <a:pt x="185002" y="90107"/>
                  </a:lnTo>
                  <a:lnTo>
                    <a:pt x="185002" y="90107"/>
                  </a:lnTo>
                  <a:lnTo>
                    <a:pt x="173926" y="89508"/>
                  </a:lnTo>
                  <a:lnTo>
                    <a:pt x="172878" y="89508"/>
                  </a:lnTo>
                  <a:lnTo>
                    <a:pt x="171382" y="89358"/>
                  </a:lnTo>
                  <a:lnTo>
                    <a:pt x="171531" y="88759"/>
                  </a:lnTo>
                  <a:lnTo>
                    <a:pt x="172130" y="88310"/>
                  </a:lnTo>
                  <a:lnTo>
                    <a:pt x="172280" y="89059"/>
                  </a:lnTo>
                  <a:lnTo>
                    <a:pt x="172429" y="89059"/>
                  </a:lnTo>
                  <a:lnTo>
                    <a:pt x="172429" y="88310"/>
                  </a:lnTo>
                  <a:lnTo>
                    <a:pt x="172579" y="88161"/>
                  </a:lnTo>
                  <a:lnTo>
                    <a:pt x="173028" y="87861"/>
                  </a:lnTo>
                  <a:lnTo>
                    <a:pt x="173028" y="88161"/>
                  </a:lnTo>
                  <a:lnTo>
                    <a:pt x="173178" y="88909"/>
                  </a:lnTo>
                  <a:lnTo>
                    <a:pt x="173178" y="89059"/>
                  </a:lnTo>
                  <a:lnTo>
                    <a:pt x="173328" y="88909"/>
                  </a:lnTo>
                  <a:lnTo>
                    <a:pt x="173328" y="88011"/>
                  </a:lnTo>
                  <a:lnTo>
                    <a:pt x="173328" y="87712"/>
                  </a:lnTo>
                  <a:lnTo>
                    <a:pt x="173477" y="87712"/>
                  </a:lnTo>
                  <a:lnTo>
                    <a:pt x="173926" y="87412"/>
                  </a:lnTo>
                  <a:lnTo>
                    <a:pt x="174076" y="88610"/>
                  </a:lnTo>
                  <a:lnTo>
                    <a:pt x="174226" y="88759"/>
                  </a:lnTo>
                  <a:lnTo>
                    <a:pt x="174226" y="88610"/>
                  </a:lnTo>
                  <a:lnTo>
                    <a:pt x="174226" y="87263"/>
                  </a:lnTo>
                  <a:lnTo>
                    <a:pt x="174824" y="86963"/>
                  </a:lnTo>
                  <a:lnTo>
                    <a:pt x="174824" y="87263"/>
                  </a:lnTo>
                  <a:lnTo>
                    <a:pt x="175124" y="88310"/>
                  </a:lnTo>
                  <a:lnTo>
                    <a:pt x="175273" y="87712"/>
                  </a:lnTo>
                  <a:lnTo>
                    <a:pt x="175124" y="87263"/>
                  </a:lnTo>
                  <a:lnTo>
                    <a:pt x="175124" y="86814"/>
                  </a:lnTo>
                  <a:lnTo>
                    <a:pt x="175722" y="86514"/>
                  </a:lnTo>
                  <a:lnTo>
                    <a:pt x="175872" y="87412"/>
                  </a:lnTo>
                  <a:lnTo>
                    <a:pt x="176171" y="88161"/>
                  </a:lnTo>
                  <a:lnTo>
                    <a:pt x="176171" y="87263"/>
                  </a:lnTo>
                  <a:lnTo>
                    <a:pt x="176022" y="86365"/>
                  </a:lnTo>
                  <a:lnTo>
                    <a:pt x="176770" y="86065"/>
                  </a:lnTo>
                  <a:lnTo>
                    <a:pt x="176920" y="86814"/>
                  </a:lnTo>
                  <a:lnTo>
                    <a:pt x="177069" y="88011"/>
                  </a:lnTo>
                  <a:lnTo>
                    <a:pt x="177219" y="88011"/>
                  </a:lnTo>
                  <a:lnTo>
                    <a:pt x="177219" y="87113"/>
                  </a:lnTo>
                  <a:lnTo>
                    <a:pt x="177069" y="86215"/>
                  </a:lnTo>
                  <a:lnTo>
                    <a:pt x="177069" y="85916"/>
                  </a:lnTo>
                  <a:lnTo>
                    <a:pt x="177668" y="85466"/>
                  </a:lnTo>
                  <a:lnTo>
                    <a:pt x="177818" y="85916"/>
                  </a:lnTo>
                  <a:lnTo>
                    <a:pt x="178267" y="87861"/>
                  </a:lnTo>
                  <a:lnTo>
                    <a:pt x="178267" y="87113"/>
                  </a:lnTo>
                  <a:lnTo>
                    <a:pt x="178117" y="86365"/>
                  </a:lnTo>
                  <a:lnTo>
                    <a:pt x="177968" y="85317"/>
                  </a:lnTo>
                  <a:lnTo>
                    <a:pt x="178716" y="85017"/>
                  </a:lnTo>
                  <a:lnTo>
                    <a:pt x="178866" y="85766"/>
                  </a:lnTo>
                  <a:lnTo>
                    <a:pt x="179015" y="86814"/>
                  </a:lnTo>
                  <a:lnTo>
                    <a:pt x="179315" y="87562"/>
                  </a:lnTo>
                  <a:lnTo>
                    <a:pt x="179315" y="86215"/>
                  </a:lnTo>
                  <a:lnTo>
                    <a:pt x="179015" y="84868"/>
                  </a:lnTo>
                  <a:lnTo>
                    <a:pt x="180063" y="84269"/>
                  </a:lnTo>
                  <a:lnTo>
                    <a:pt x="180362" y="85167"/>
                  </a:lnTo>
                  <a:lnTo>
                    <a:pt x="180512" y="86963"/>
                  </a:lnTo>
                  <a:lnTo>
                    <a:pt x="180662" y="86963"/>
                  </a:lnTo>
                  <a:lnTo>
                    <a:pt x="180662" y="86215"/>
                  </a:lnTo>
                  <a:lnTo>
                    <a:pt x="180662" y="85466"/>
                  </a:lnTo>
                  <a:lnTo>
                    <a:pt x="180362" y="84119"/>
                  </a:lnTo>
                  <a:lnTo>
                    <a:pt x="181111" y="83670"/>
                  </a:lnTo>
                  <a:lnTo>
                    <a:pt x="181410" y="85017"/>
                  </a:lnTo>
                  <a:lnTo>
                    <a:pt x="181560" y="85916"/>
                  </a:lnTo>
                  <a:lnTo>
                    <a:pt x="181859" y="86963"/>
                  </a:lnTo>
                  <a:lnTo>
                    <a:pt x="181859" y="86814"/>
                  </a:lnTo>
                  <a:lnTo>
                    <a:pt x="181859" y="85916"/>
                  </a:lnTo>
                  <a:lnTo>
                    <a:pt x="181710" y="85017"/>
                  </a:lnTo>
                  <a:lnTo>
                    <a:pt x="181410" y="83670"/>
                  </a:lnTo>
                  <a:lnTo>
                    <a:pt x="182308" y="83221"/>
                  </a:lnTo>
                  <a:lnTo>
                    <a:pt x="182458" y="84419"/>
                  </a:lnTo>
                  <a:lnTo>
                    <a:pt x="182907" y="86365"/>
                  </a:lnTo>
                  <a:lnTo>
                    <a:pt x="183057" y="86365"/>
                  </a:lnTo>
                  <a:lnTo>
                    <a:pt x="183057" y="85466"/>
                  </a:lnTo>
                  <a:lnTo>
                    <a:pt x="182907" y="84568"/>
                  </a:lnTo>
                  <a:lnTo>
                    <a:pt x="182608" y="83072"/>
                  </a:lnTo>
                  <a:lnTo>
                    <a:pt x="183356" y="82623"/>
                  </a:lnTo>
                  <a:close/>
                  <a:moveTo>
                    <a:pt x="50891" y="51340"/>
                  </a:moveTo>
                  <a:lnTo>
                    <a:pt x="54932" y="54333"/>
                  </a:lnTo>
                  <a:lnTo>
                    <a:pt x="55680" y="54932"/>
                  </a:lnTo>
                  <a:lnTo>
                    <a:pt x="68852" y="64661"/>
                  </a:lnTo>
                  <a:lnTo>
                    <a:pt x="70199" y="65709"/>
                  </a:lnTo>
                  <a:lnTo>
                    <a:pt x="75887" y="69900"/>
                  </a:lnTo>
                  <a:lnTo>
                    <a:pt x="77084" y="70798"/>
                  </a:lnTo>
                  <a:lnTo>
                    <a:pt x="92052" y="81874"/>
                  </a:lnTo>
                  <a:lnTo>
                    <a:pt x="90855" y="90705"/>
                  </a:lnTo>
                  <a:lnTo>
                    <a:pt x="88460" y="91154"/>
                  </a:lnTo>
                  <a:lnTo>
                    <a:pt x="89059" y="90406"/>
                  </a:lnTo>
                  <a:lnTo>
                    <a:pt x="89657" y="89807"/>
                  </a:lnTo>
                  <a:lnTo>
                    <a:pt x="89657" y="89657"/>
                  </a:lnTo>
                  <a:lnTo>
                    <a:pt x="89508" y="89657"/>
                  </a:lnTo>
                  <a:lnTo>
                    <a:pt x="88610" y="90406"/>
                  </a:lnTo>
                  <a:lnTo>
                    <a:pt x="87861" y="91154"/>
                  </a:lnTo>
                  <a:lnTo>
                    <a:pt x="84269" y="91753"/>
                  </a:lnTo>
                  <a:lnTo>
                    <a:pt x="85766" y="90406"/>
                  </a:lnTo>
                  <a:lnTo>
                    <a:pt x="86963" y="89059"/>
                  </a:lnTo>
                  <a:lnTo>
                    <a:pt x="87562" y="88460"/>
                  </a:lnTo>
                  <a:lnTo>
                    <a:pt x="88011" y="87861"/>
                  </a:lnTo>
                  <a:lnTo>
                    <a:pt x="88011" y="87712"/>
                  </a:lnTo>
                  <a:lnTo>
                    <a:pt x="87262" y="88310"/>
                  </a:lnTo>
                  <a:lnTo>
                    <a:pt x="86664" y="88909"/>
                  </a:lnTo>
                  <a:lnTo>
                    <a:pt x="85466" y="90107"/>
                  </a:lnTo>
                  <a:lnTo>
                    <a:pt x="83820" y="91753"/>
                  </a:lnTo>
                  <a:lnTo>
                    <a:pt x="81724" y="92052"/>
                  </a:lnTo>
                  <a:lnTo>
                    <a:pt x="70499" y="77384"/>
                  </a:lnTo>
                  <a:lnTo>
                    <a:pt x="69600" y="76186"/>
                  </a:lnTo>
                  <a:lnTo>
                    <a:pt x="65409" y="70499"/>
                  </a:lnTo>
                  <a:lnTo>
                    <a:pt x="64362" y="69152"/>
                  </a:lnTo>
                  <a:lnTo>
                    <a:pt x="54483" y="56279"/>
                  </a:lnTo>
                  <a:lnTo>
                    <a:pt x="53884" y="55381"/>
                  </a:lnTo>
                  <a:lnTo>
                    <a:pt x="50891" y="51340"/>
                  </a:lnTo>
                  <a:close/>
                  <a:moveTo>
                    <a:pt x="157462" y="50591"/>
                  </a:moveTo>
                  <a:lnTo>
                    <a:pt x="154468" y="54483"/>
                  </a:lnTo>
                  <a:lnTo>
                    <a:pt x="154019" y="55231"/>
                  </a:lnTo>
                  <a:lnTo>
                    <a:pt x="144290" y="68253"/>
                  </a:lnTo>
                  <a:lnTo>
                    <a:pt x="143242" y="69750"/>
                  </a:lnTo>
                  <a:lnTo>
                    <a:pt x="139051" y="75438"/>
                  </a:lnTo>
                  <a:lnTo>
                    <a:pt x="138153" y="76635"/>
                  </a:lnTo>
                  <a:lnTo>
                    <a:pt x="126778" y="92052"/>
                  </a:lnTo>
                  <a:lnTo>
                    <a:pt x="118695" y="91005"/>
                  </a:lnTo>
                  <a:lnTo>
                    <a:pt x="118396" y="88759"/>
                  </a:lnTo>
                  <a:lnTo>
                    <a:pt x="118396" y="88759"/>
                  </a:lnTo>
                  <a:lnTo>
                    <a:pt x="119144" y="89358"/>
                  </a:lnTo>
                  <a:lnTo>
                    <a:pt x="119144" y="89208"/>
                  </a:lnTo>
                  <a:lnTo>
                    <a:pt x="118246" y="88161"/>
                  </a:lnTo>
                  <a:lnTo>
                    <a:pt x="117797" y="84718"/>
                  </a:lnTo>
                  <a:lnTo>
                    <a:pt x="118545" y="85466"/>
                  </a:lnTo>
                  <a:lnTo>
                    <a:pt x="119743" y="86664"/>
                  </a:lnTo>
                  <a:lnTo>
                    <a:pt x="120341" y="87263"/>
                  </a:lnTo>
                  <a:lnTo>
                    <a:pt x="120940" y="87712"/>
                  </a:lnTo>
                  <a:lnTo>
                    <a:pt x="121090" y="87712"/>
                  </a:lnTo>
                  <a:lnTo>
                    <a:pt x="120641" y="86963"/>
                  </a:lnTo>
                  <a:lnTo>
                    <a:pt x="120042" y="86365"/>
                  </a:lnTo>
                  <a:lnTo>
                    <a:pt x="118695" y="85167"/>
                  </a:lnTo>
                  <a:lnTo>
                    <a:pt x="117647" y="84119"/>
                  </a:lnTo>
                  <a:lnTo>
                    <a:pt x="117198" y="80976"/>
                  </a:lnTo>
                  <a:lnTo>
                    <a:pt x="131567" y="70199"/>
                  </a:lnTo>
                  <a:lnTo>
                    <a:pt x="132765" y="69301"/>
                  </a:lnTo>
                  <a:lnTo>
                    <a:pt x="138452" y="64961"/>
                  </a:lnTo>
                  <a:lnTo>
                    <a:pt x="139800" y="63913"/>
                  </a:lnTo>
                  <a:lnTo>
                    <a:pt x="152672" y="54184"/>
                  </a:lnTo>
                  <a:lnTo>
                    <a:pt x="153570" y="53585"/>
                  </a:lnTo>
                  <a:lnTo>
                    <a:pt x="157462" y="50591"/>
                  </a:lnTo>
                  <a:close/>
                  <a:moveTo>
                    <a:pt x="149379" y="77833"/>
                  </a:moveTo>
                  <a:lnTo>
                    <a:pt x="151175" y="81275"/>
                  </a:lnTo>
                  <a:lnTo>
                    <a:pt x="152822" y="84868"/>
                  </a:lnTo>
                  <a:lnTo>
                    <a:pt x="154169" y="88460"/>
                  </a:lnTo>
                  <a:lnTo>
                    <a:pt x="155366" y="92352"/>
                  </a:lnTo>
                  <a:lnTo>
                    <a:pt x="148481" y="93100"/>
                  </a:lnTo>
                  <a:lnTo>
                    <a:pt x="147583" y="90107"/>
                  </a:lnTo>
                  <a:lnTo>
                    <a:pt x="146385" y="87263"/>
                  </a:lnTo>
                  <a:lnTo>
                    <a:pt x="145038" y="84419"/>
                  </a:lnTo>
                  <a:lnTo>
                    <a:pt x="143542" y="81575"/>
                  </a:lnTo>
                  <a:lnTo>
                    <a:pt x="149379" y="77833"/>
                  </a:lnTo>
                  <a:close/>
                  <a:moveTo>
                    <a:pt x="60620" y="76935"/>
                  </a:moveTo>
                  <a:lnTo>
                    <a:pt x="66457" y="80527"/>
                  </a:lnTo>
                  <a:lnTo>
                    <a:pt x="64661" y="83521"/>
                  </a:lnTo>
                  <a:lnTo>
                    <a:pt x="63164" y="86664"/>
                  </a:lnTo>
                  <a:lnTo>
                    <a:pt x="61967" y="89957"/>
                  </a:lnTo>
                  <a:lnTo>
                    <a:pt x="60919" y="93399"/>
                  </a:lnTo>
                  <a:lnTo>
                    <a:pt x="54184" y="91903"/>
                  </a:lnTo>
                  <a:lnTo>
                    <a:pt x="55381" y="88011"/>
                  </a:lnTo>
                  <a:lnTo>
                    <a:pt x="56878" y="84119"/>
                  </a:lnTo>
                  <a:lnTo>
                    <a:pt x="58524" y="80527"/>
                  </a:lnTo>
                  <a:lnTo>
                    <a:pt x="60620" y="76935"/>
                  </a:lnTo>
                  <a:close/>
                  <a:moveTo>
                    <a:pt x="139051" y="77683"/>
                  </a:moveTo>
                  <a:lnTo>
                    <a:pt x="140398" y="79479"/>
                  </a:lnTo>
                  <a:lnTo>
                    <a:pt x="141745" y="81575"/>
                  </a:lnTo>
                  <a:lnTo>
                    <a:pt x="142943" y="83521"/>
                  </a:lnTo>
                  <a:lnTo>
                    <a:pt x="144140" y="85766"/>
                  </a:lnTo>
                  <a:lnTo>
                    <a:pt x="145038" y="87861"/>
                  </a:lnTo>
                  <a:lnTo>
                    <a:pt x="145936" y="90256"/>
                  </a:lnTo>
                  <a:lnTo>
                    <a:pt x="146685" y="92501"/>
                  </a:lnTo>
                  <a:lnTo>
                    <a:pt x="147283" y="94896"/>
                  </a:lnTo>
                  <a:lnTo>
                    <a:pt x="128274" y="92202"/>
                  </a:lnTo>
                  <a:lnTo>
                    <a:pt x="139051" y="77683"/>
                  </a:lnTo>
                  <a:close/>
                  <a:moveTo>
                    <a:pt x="69750" y="78432"/>
                  </a:moveTo>
                  <a:lnTo>
                    <a:pt x="80377" y="92352"/>
                  </a:lnTo>
                  <a:lnTo>
                    <a:pt x="61967" y="95046"/>
                  </a:lnTo>
                  <a:lnTo>
                    <a:pt x="61967" y="95046"/>
                  </a:lnTo>
                  <a:lnTo>
                    <a:pt x="62566" y="92801"/>
                  </a:lnTo>
                  <a:lnTo>
                    <a:pt x="63314" y="90556"/>
                  </a:lnTo>
                  <a:lnTo>
                    <a:pt x="64062" y="88460"/>
                  </a:lnTo>
                  <a:lnTo>
                    <a:pt x="64960" y="86215"/>
                  </a:lnTo>
                  <a:lnTo>
                    <a:pt x="66008" y="84119"/>
                  </a:lnTo>
                  <a:lnTo>
                    <a:pt x="67206" y="82174"/>
                  </a:lnTo>
                  <a:lnTo>
                    <a:pt x="68403" y="80228"/>
                  </a:lnTo>
                  <a:lnTo>
                    <a:pt x="69750" y="78432"/>
                  </a:lnTo>
                  <a:close/>
                  <a:moveTo>
                    <a:pt x="155516" y="93250"/>
                  </a:moveTo>
                  <a:lnTo>
                    <a:pt x="156115" y="96094"/>
                  </a:lnTo>
                  <a:lnTo>
                    <a:pt x="148930" y="95046"/>
                  </a:lnTo>
                  <a:lnTo>
                    <a:pt x="148631" y="94148"/>
                  </a:lnTo>
                  <a:lnTo>
                    <a:pt x="155516" y="93250"/>
                  </a:lnTo>
                  <a:close/>
                  <a:moveTo>
                    <a:pt x="53884" y="92950"/>
                  </a:moveTo>
                  <a:lnTo>
                    <a:pt x="60620" y="94447"/>
                  </a:lnTo>
                  <a:lnTo>
                    <a:pt x="60470" y="95345"/>
                  </a:lnTo>
                  <a:lnTo>
                    <a:pt x="53285" y="96393"/>
                  </a:lnTo>
                  <a:lnTo>
                    <a:pt x="53884" y="92950"/>
                  </a:lnTo>
                  <a:close/>
                  <a:moveTo>
                    <a:pt x="154767" y="56129"/>
                  </a:moveTo>
                  <a:lnTo>
                    <a:pt x="157013" y="58524"/>
                  </a:lnTo>
                  <a:lnTo>
                    <a:pt x="159108" y="61069"/>
                  </a:lnTo>
                  <a:lnTo>
                    <a:pt x="161054" y="63613"/>
                  </a:lnTo>
                  <a:lnTo>
                    <a:pt x="163000" y="66308"/>
                  </a:lnTo>
                  <a:lnTo>
                    <a:pt x="158509" y="70948"/>
                  </a:lnTo>
                  <a:lnTo>
                    <a:pt x="164796" y="69152"/>
                  </a:lnTo>
                  <a:lnTo>
                    <a:pt x="167041" y="73492"/>
                  </a:lnTo>
                  <a:lnTo>
                    <a:pt x="169137" y="77833"/>
                  </a:lnTo>
                  <a:lnTo>
                    <a:pt x="170933" y="82473"/>
                  </a:lnTo>
                  <a:lnTo>
                    <a:pt x="172280" y="87263"/>
                  </a:lnTo>
                  <a:lnTo>
                    <a:pt x="166592" y="90107"/>
                  </a:lnTo>
                  <a:lnTo>
                    <a:pt x="173028" y="90406"/>
                  </a:lnTo>
                  <a:lnTo>
                    <a:pt x="173777" y="94447"/>
                  </a:lnTo>
                  <a:lnTo>
                    <a:pt x="174226" y="98638"/>
                  </a:lnTo>
                  <a:lnTo>
                    <a:pt x="157911" y="96393"/>
                  </a:lnTo>
                  <a:lnTo>
                    <a:pt x="157312" y="93100"/>
                  </a:lnTo>
                  <a:lnTo>
                    <a:pt x="161204" y="92651"/>
                  </a:lnTo>
                  <a:lnTo>
                    <a:pt x="161653" y="93250"/>
                  </a:lnTo>
                  <a:lnTo>
                    <a:pt x="162401" y="93699"/>
                  </a:lnTo>
                  <a:lnTo>
                    <a:pt x="163299" y="93848"/>
                  </a:lnTo>
                  <a:lnTo>
                    <a:pt x="164047" y="93549"/>
                  </a:lnTo>
                  <a:lnTo>
                    <a:pt x="164497" y="93399"/>
                  </a:lnTo>
                  <a:lnTo>
                    <a:pt x="164796" y="93100"/>
                  </a:lnTo>
                  <a:lnTo>
                    <a:pt x="165245" y="92352"/>
                  </a:lnTo>
                  <a:lnTo>
                    <a:pt x="165395" y="91603"/>
                  </a:lnTo>
                  <a:lnTo>
                    <a:pt x="165245" y="91154"/>
                  </a:lnTo>
                  <a:lnTo>
                    <a:pt x="165095" y="90705"/>
                  </a:lnTo>
                  <a:lnTo>
                    <a:pt x="164946" y="90256"/>
                  </a:lnTo>
                  <a:lnTo>
                    <a:pt x="164646" y="89957"/>
                  </a:lnTo>
                  <a:lnTo>
                    <a:pt x="163898" y="89508"/>
                  </a:lnTo>
                  <a:lnTo>
                    <a:pt x="163000" y="89358"/>
                  </a:lnTo>
                  <a:lnTo>
                    <a:pt x="162700" y="89508"/>
                  </a:lnTo>
                  <a:lnTo>
                    <a:pt x="162251" y="89657"/>
                  </a:lnTo>
                  <a:lnTo>
                    <a:pt x="161653" y="89957"/>
                  </a:lnTo>
                  <a:lnTo>
                    <a:pt x="161353" y="90406"/>
                  </a:lnTo>
                  <a:lnTo>
                    <a:pt x="161054" y="91005"/>
                  </a:lnTo>
                  <a:lnTo>
                    <a:pt x="160904" y="91603"/>
                  </a:lnTo>
                  <a:lnTo>
                    <a:pt x="157013" y="92052"/>
                  </a:lnTo>
                  <a:lnTo>
                    <a:pt x="155965" y="88161"/>
                  </a:lnTo>
                  <a:lnTo>
                    <a:pt x="154468" y="84269"/>
                  </a:lnTo>
                  <a:lnTo>
                    <a:pt x="152822" y="80527"/>
                  </a:lnTo>
                  <a:lnTo>
                    <a:pt x="150876" y="76935"/>
                  </a:lnTo>
                  <a:lnTo>
                    <a:pt x="154169" y="74690"/>
                  </a:lnTo>
                  <a:lnTo>
                    <a:pt x="154917" y="75139"/>
                  </a:lnTo>
                  <a:lnTo>
                    <a:pt x="155665" y="75288"/>
                  </a:lnTo>
                  <a:lnTo>
                    <a:pt x="156564" y="74989"/>
                  </a:lnTo>
                  <a:lnTo>
                    <a:pt x="157312" y="74540"/>
                  </a:lnTo>
                  <a:lnTo>
                    <a:pt x="157611" y="74241"/>
                  </a:lnTo>
                  <a:lnTo>
                    <a:pt x="157761" y="73941"/>
                  </a:lnTo>
                  <a:lnTo>
                    <a:pt x="157911" y="73043"/>
                  </a:lnTo>
                  <a:lnTo>
                    <a:pt x="157761" y="72295"/>
                  </a:lnTo>
                  <a:lnTo>
                    <a:pt x="157611" y="71846"/>
                  </a:lnTo>
                  <a:lnTo>
                    <a:pt x="157312" y="71546"/>
                  </a:lnTo>
                  <a:lnTo>
                    <a:pt x="157013" y="71247"/>
                  </a:lnTo>
                  <a:lnTo>
                    <a:pt x="156564" y="70948"/>
                  </a:lnTo>
                  <a:lnTo>
                    <a:pt x="155815" y="70798"/>
                  </a:lnTo>
                  <a:lnTo>
                    <a:pt x="154917" y="70948"/>
                  </a:lnTo>
                  <a:lnTo>
                    <a:pt x="154468" y="71097"/>
                  </a:lnTo>
                  <a:lnTo>
                    <a:pt x="154169" y="71397"/>
                  </a:lnTo>
                  <a:lnTo>
                    <a:pt x="153720" y="71995"/>
                  </a:lnTo>
                  <a:lnTo>
                    <a:pt x="153570" y="72594"/>
                  </a:lnTo>
                  <a:lnTo>
                    <a:pt x="153570" y="73193"/>
                  </a:lnTo>
                  <a:lnTo>
                    <a:pt x="153720" y="73792"/>
                  </a:lnTo>
                  <a:lnTo>
                    <a:pt x="150277" y="76037"/>
                  </a:lnTo>
                  <a:lnTo>
                    <a:pt x="147882" y="72594"/>
                  </a:lnTo>
                  <a:lnTo>
                    <a:pt x="145188" y="69301"/>
                  </a:lnTo>
                  <a:lnTo>
                    <a:pt x="154767" y="56129"/>
                  </a:lnTo>
                  <a:close/>
                  <a:moveTo>
                    <a:pt x="53735" y="57177"/>
                  </a:moveTo>
                  <a:lnTo>
                    <a:pt x="63464" y="70050"/>
                  </a:lnTo>
                  <a:lnTo>
                    <a:pt x="61518" y="72594"/>
                  </a:lnTo>
                  <a:lnTo>
                    <a:pt x="59722" y="75139"/>
                  </a:lnTo>
                  <a:lnTo>
                    <a:pt x="56429" y="73193"/>
                  </a:lnTo>
                  <a:lnTo>
                    <a:pt x="56578" y="72444"/>
                  </a:lnTo>
                  <a:lnTo>
                    <a:pt x="56279" y="71546"/>
                  </a:lnTo>
                  <a:lnTo>
                    <a:pt x="55830" y="70948"/>
                  </a:lnTo>
                  <a:lnTo>
                    <a:pt x="55082" y="70499"/>
                  </a:lnTo>
                  <a:lnTo>
                    <a:pt x="54633" y="70349"/>
                  </a:lnTo>
                  <a:lnTo>
                    <a:pt x="54184" y="70349"/>
                  </a:lnTo>
                  <a:lnTo>
                    <a:pt x="53435" y="70648"/>
                  </a:lnTo>
                  <a:lnTo>
                    <a:pt x="52687" y="71097"/>
                  </a:lnTo>
                  <a:lnTo>
                    <a:pt x="52537" y="71397"/>
                  </a:lnTo>
                  <a:lnTo>
                    <a:pt x="52238" y="71846"/>
                  </a:lnTo>
                  <a:lnTo>
                    <a:pt x="52238" y="72295"/>
                  </a:lnTo>
                  <a:lnTo>
                    <a:pt x="52238" y="72744"/>
                  </a:lnTo>
                  <a:lnTo>
                    <a:pt x="52387" y="73492"/>
                  </a:lnTo>
                  <a:lnTo>
                    <a:pt x="52836" y="74241"/>
                  </a:lnTo>
                  <a:lnTo>
                    <a:pt x="53285" y="74540"/>
                  </a:lnTo>
                  <a:lnTo>
                    <a:pt x="53585" y="74690"/>
                  </a:lnTo>
                  <a:lnTo>
                    <a:pt x="54333" y="74839"/>
                  </a:lnTo>
                  <a:lnTo>
                    <a:pt x="54932" y="74690"/>
                  </a:lnTo>
                  <a:lnTo>
                    <a:pt x="55531" y="74540"/>
                  </a:lnTo>
                  <a:lnTo>
                    <a:pt x="55980" y="74091"/>
                  </a:lnTo>
                  <a:lnTo>
                    <a:pt x="59123" y="76037"/>
                  </a:lnTo>
                  <a:lnTo>
                    <a:pt x="57027" y="79629"/>
                  </a:lnTo>
                  <a:lnTo>
                    <a:pt x="55231" y="83521"/>
                  </a:lnTo>
                  <a:lnTo>
                    <a:pt x="53585" y="87412"/>
                  </a:lnTo>
                  <a:lnTo>
                    <a:pt x="52387" y="91603"/>
                  </a:lnTo>
                  <a:lnTo>
                    <a:pt x="48645" y="90705"/>
                  </a:lnTo>
                  <a:lnTo>
                    <a:pt x="48496" y="89957"/>
                  </a:lnTo>
                  <a:lnTo>
                    <a:pt x="47897" y="89208"/>
                  </a:lnTo>
                  <a:lnTo>
                    <a:pt x="47298" y="88759"/>
                  </a:lnTo>
                  <a:lnTo>
                    <a:pt x="46400" y="88610"/>
                  </a:lnTo>
                  <a:lnTo>
                    <a:pt x="45951" y="88759"/>
                  </a:lnTo>
                  <a:lnTo>
                    <a:pt x="45652" y="88759"/>
                  </a:lnTo>
                  <a:lnTo>
                    <a:pt x="44904" y="89358"/>
                  </a:lnTo>
                  <a:lnTo>
                    <a:pt x="44454" y="89957"/>
                  </a:lnTo>
                  <a:lnTo>
                    <a:pt x="44305" y="90406"/>
                  </a:lnTo>
                  <a:lnTo>
                    <a:pt x="44155" y="90855"/>
                  </a:lnTo>
                  <a:lnTo>
                    <a:pt x="44305" y="91304"/>
                  </a:lnTo>
                  <a:lnTo>
                    <a:pt x="44454" y="91753"/>
                  </a:lnTo>
                  <a:lnTo>
                    <a:pt x="44904" y="92352"/>
                  </a:lnTo>
                  <a:lnTo>
                    <a:pt x="45502" y="92950"/>
                  </a:lnTo>
                  <a:lnTo>
                    <a:pt x="45951" y="92950"/>
                  </a:lnTo>
                  <a:lnTo>
                    <a:pt x="46400" y="93100"/>
                  </a:lnTo>
                  <a:lnTo>
                    <a:pt x="46999" y="92950"/>
                  </a:lnTo>
                  <a:lnTo>
                    <a:pt x="47598" y="92651"/>
                  </a:lnTo>
                  <a:lnTo>
                    <a:pt x="48047" y="92352"/>
                  </a:lnTo>
                  <a:lnTo>
                    <a:pt x="48496" y="91753"/>
                  </a:lnTo>
                  <a:lnTo>
                    <a:pt x="52238" y="92501"/>
                  </a:lnTo>
                  <a:lnTo>
                    <a:pt x="51789" y="94597"/>
                  </a:lnTo>
                  <a:lnTo>
                    <a:pt x="51340" y="96692"/>
                  </a:lnTo>
                  <a:lnTo>
                    <a:pt x="35025" y="99237"/>
                  </a:lnTo>
                  <a:lnTo>
                    <a:pt x="35623" y="94747"/>
                  </a:lnTo>
                  <a:lnTo>
                    <a:pt x="36372" y="90406"/>
                  </a:lnTo>
                  <a:lnTo>
                    <a:pt x="42808" y="90107"/>
                  </a:lnTo>
                  <a:lnTo>
                    <a:pt x="37120" y="87113"/>
                  </a:lnTo>
                  <a:lnTo>
                    <a:pt x="38467" y="82473"/>
                  </a:lnTo>
                  <a:lnTo>
                    <a:pt x="40263" y="77833"/>
                  </a:lnTo>
                  <a:lnTo>
                    <a:pt x="42359" y="73492"/>
                  </a:lnTo>
                  <a:lnTo>
                    <a:pt x="44604" y="69152"/>
                  </a:lnTo>
                  <a:lnTo>
                    <a:pt x="50891" y="70948"/>
                  </a:lnTo>
                  <a:lnTo>
                    <a:pt x="46400" y="66308"/>
                  </a:lnTo>
                  <a:lnTo>
                    <a:pt x="48047" y="63913"/>
                  </a:lnTo>
                  <a:lnTo>
                    <a:pt x="49843" y="61518"/>
                  </a:lnTo>
                  <a:lnTo>
                    <a:pt x="51789" y="59273"/>
                  </a:lnTo>
                  <a:lnTo>
                    <a:pt x="53735" y="57177"/>
                  </a:lnTo>
                  <a:close/>
                  <a:moveTo>
                    <a:pt x="174076" y="90556"/>
                  </a:moveTo>
                  <a:lnTo>
                    <a:pt x="185302" y="91005"/>
                  </a:lnTo>
                  <a:lnTo>
                    <a:pt x="185901" y="95645"/>
                  </a:lnTo>
                  <a:lnTo>
                    <a:pt x="186200" y="100285"/>
                  </a:lnTo>
                  <a:lnTo>
                    <a:pt x="175273" y="98638"/>
                  </a:lnTo>
                  <a:lnTo>
                    <a:pt x="174824" y="94597"/>
                  </a:lnTo>
                  <a:lnTo>
                    <a:pt x="174076" y="90556"/>
                  </a:lnTo>
                  <a:close/>
                  <a:moveTo>
                    <a:pt x="35324" y="90556"/>
                  </a:moveTo>
                  <a:lnTo>
                    <a:pt x="34576" y="94896"/>
                  </a:lnTo>
                  <a:lnTo>
                    <a:pt x="34127" y="99387"/>
                  </a:lnTo>
                  <a:lnTo>
                    <a:pt x="23050" y="101033"/>
                  </a:lnTo>
                  <a:lnTo>
                    <a:pt x="23500" y="95944"/>
                  </a:lnTo>
                  <a:lnTo>
                    <a:pt x="24098" y="91154"/>
                  </a:lnTo>
                  <a:lnTo>
                    <a:pt x="35324" y="90556"/>
                  </a:lnTo>
                  <a:close/>
                  <a:moveTo>
                    <a:pt x="107319" y="15716"/>
                  </a:moveTo>
                  <a:lnTo>
                    <a:pt x="111660" y="16016"/>
                  </a:lnTo>
                  <a:lnTo>
                    <a:pt x="116001" y="16465"/>
                  </a:lnTo>
                  <a:lnTo>
                    <a:pt x="120192" y="17063"/>
                  </a:lnTo>
                  <a:lnTo>
                    <a:pt x="124383" y="17961"/>
                  </a:lnTo>
                  <a:lnTo>
                    <a:pt x="128424" y="19009"/>
                  </a:lnTo>
                  <a:lnTo>
                    <a:pt x="132465" y="20207"/>
                  </a:lnTo>
                  <a:lnTo>
                    <a:pt x="136507" y="21554"/>
                  </a:lnTo>
                  <a:lnTo>
                    <a:pt x="140249" y="23200"/>
                  </a:lnTo>
                  <a:lnTo>
                    <a:pt x="143991" y="24847"/>
                  </a:lnTo>
                  <a:lnTo>
                    <a:pt x="147733" y="26792"/>
                  </a:lnTo>
                  <a:lnTo>
                    <a:pt x="151325" y="28888"/>
                  </a:lnTo>
                  <a:lnTo>
                    <a:pt x="154767" y="31133"/>
                  </a:lnTo>
                  <a:lnTo>
                    <a:pt x="158060" y="33528"/>
                  </a:lnTo>
                  <a:lnTo>
                    <a:pt x="161204" y="36073"/>
                  </a:lnTo>
                  <a:lnTo>
                    <a:pt x="164347" y="38767"/>
                  </a:lnTo>
                  <a:lnTo>
                    <a:pt x="167340" y="41611"/>
                  </a:lnTo>
                  <a:lnTo>
                    <a:pt x="170184" y="44455"/>
                  </a:lnTo>
                  <a:lnTo>
                    <a:pt x="172878" y="47598"/>
                  </a:lnTo>
                  <a:lnTo>
                    <a:pt x="175423" y="50741"/>
                  </a:lnTo>
                  <a:lnTo>
                    <a:pt x="177818" y="54034"/>
                  </a:lnTo>
                  <a:lnTo>
                    <a:pt x="180063" y="57477"/>
                  </a:lnTo>
                  <a:lnTo>
                    <a:pt x="182308" y="61069"/>
                  </a:lnTo>
                  <a:lnTo>
                    <a:pt x="184254" y="64661"/>
                  </a:lnTo>
                  <a:lnTo>
                    <a:pt x="186050" y="68403"/>
                  </a:lnTo>
                  <a:lnTo>
                    <a:pt x="187547" y="72295"/>
                  </a:lnTo>
                  <a:lnTo>
                    <a:pt x="189044" y="76186"/>
                  </a:lnTo>
                  <a:lnTo>
                    <a:pt x="190241" y="80228"/>
                  </a:lnTo>
                  <a:lnTo>
                    <a:pt x="191289" y="84269"/>
                  </a:lnTo>
                  <a:lnTo>
                    <a:pt x="192187" y="88460"/>
                  </a:lnTo>
                  <a:lnTo>
                    <a:pt x="192935" y="92651"/>
                  </a:lnTo>
                  <a:lnTo>
                    <a:pt x="193384" y="96842"/>
                  </a:lnTo>
                  <a:lnTo>
                    <a:pt x="193684" y="101183"/>
                  </a:lnTo>
                  <a:lnTo>
                    <a:pt x="189792" y="100734"/>
                  </a:lnTo>
                  <a:lnTo>
                    <a:pt x="189343" y="95944"/>
                  </a:lnTo>
                  <a:lnTo>
                    <a:pt x="188744" y="91454"/>
                  </a:lnTo>
                  <a:lnTo>
                    <a:pt x="187846" y="86814"/>
                  </a:lnTo>
                  <a:lnTo>
                    <a:pt x="186799" y="82323"/>
                  </a:lnTo>
                  <a:lnTo>
                    <a:pt x="185451" y="77983"/>
                  </a:lnTo>
                  <a:lnTo>
                    <a:pt x="183955" y="73792"/>
                  </a:lnTo>
                  <a:lnTo>
                    <a:pt x="182159" y="69601"/>
                  </a:lnTo>
                  <a:lnTo>
                    <a:pt x="180213" y="65559"/>
                  </a:lnTo>
                  <a:lnTo>
                    <a:pt x="178117" y="61668"/>
                  </a:lnTo>
                  <a:lnTo>
                    <a:pt x="175722" y="57926"/>
                  </a:lnTo>
                  <a:lnTo>
                    <a:pt x="173178" y="54184"/>
                  </a:lnTo>
                  <a:lnTo>
                    <a:pt x="170334" y="50741"/>
                  </a:lnTo>
                  <a:lnTo>
                    <a:pt x="167490" y="47298"/>
                  </a:lnTo>
                  <a:lnTo>
                    <a:pt x="164347" y="44155"/>
                  </a:lnTo>
                  <a:lnTo>
                    <a:pt x="161204" y="41162"/>
                  </a:lnTo>
                  <a:lnTo>
                    <a:pt x="157761" y="38318"/>
                  </a:lnTo>
                  <a:lnTo>
                    <a:pt x="156414" y="37120"/>
                  </a:lnTo>
                  <a:lnTo>
                    <a:pt x="152373" y="34276"/>
                  </a:lnTo>
                  <a:lnTo>
                    <a:pt x="148182" y="31582"/>
                  </a:lnTo>
                  <a:lnTo>
                    <a:pt x="146535" y="30684"/>
                  </a:lnTo>
                  <a:lnTo>
                    <a:pt x="143691" y="29038"/>
                  </a:lnTo>
                  <a:lnTo>
                    <a:pt x="143392" y="28888"/>
                  </a:lnTo>
                  <a:lnTo>
                    <a:pt x="140099" y="27391"/>
                  </a:lnTo>
                  <a:lnTo>
                    <a:pt x="138902" y="26792"/>
                  </a:lnTo>
                  <a:lnTo>
                    <a:pt x="135309" y="25296"/>
                  </a:lnTo>
                  <a:lnTo>
                    <a:pt x="131567" y="23949"/>
                  </a:lnTo>
                  <a:lnTo>
                    <a:pt x="127825" y="22751"/>
                  </a:lnTo>
                  <a:lnTo>
                    <a:pt x="123934" y="21853"/>
                  </a:lnTo>
                  <a:lnTo>
                    <a:pt x="120042" y="20955"/>
                  </a:lnTo>
                  <a:lnTo>
                    <a:pt x="116001" y="20356"/>
                  </a:lnTo>
                  <a:lnTo>
                    <a:pt x="111959" y="19907"/>
                  </a:lnTo>
                  <a:lnTo>
                    <a:pt x="107918" y="19758"/>
                  </a:lnTo>
                  <a:lnTo>
                    <a:pt x="107319" y="15716"/>
                  </a:lnTo>
                  <a:close/>
                  <a:moveTo>
                    <a:pt x="101183" y="15716"/>
                  </a:moveTo>
                  <a:lnTo>
                    <a:pt x="100584" y="19758"/>
                  </a:lnTo>
                  <a:lnTo>
                    <a:pt x="96543" y="20057"/>
                  </a:lnTo>
                  <a:lnTo>
                    <a:pt x="92501" y="20506"/>
                  </a:lnTo>
                  <a:lnTo>
                    <a:pt x="88460" y="21105"/>
                  </a:lnTo>
                  <a:lnTo>
                    <a:pt x="84568" y="22003"/>
                  </a:lnTo>
                  <a:lnTo>
                    <a:pt x="80826" y="23051"/>
                  </a:lnTo>
                  <a:lnTo>
                    <a:pt x="76935" y="24248"/>
                  </a:lnTo>
                  <a:lnTo>
                    <a:pt x="73342" y="25595"/>
                  </a:lnTo>
                  <a:lnTo>
                    <a:pt x="69600" y="27242"/>
                  </a:lnTo>
                  <a:lnTo>
                    <a:pt x="66158" y="28888"/>
                  </a:lnTo>
                  <a:lnTo>
                    <a:pt x="62715" y="30684"/>
                  </a:lnTo>
                  <a:lnTo>
                    <a:pt x="59422" y="32780"/>
                  </a:lnTo>
                  <a:lnTo>
                    <a:pt x="56129" y="34875"/>
                  </a:lnTo>
                  <a:lnTo>
                    <a:pt x="52986" y="37120"/>
                  </a:lnTo>
                  <a:lnTo>
                    <a:pt x="49993" y="39665"/>
                  </a:lnTo>
                  <a:lnTo>
                    <a:pt x="46999" y="42209"/>
                  </a:lnTo>
                  <a:lnTo>
                    <a:pt x="44305" y="44904"/>
                  </a:lnTo>
                  <a:lnTo>
                    <a:pt x="41611" y="47747"/>
                  </a:lnTo>
                  <a:lnTo>
                    <a:pt x="39066" y="50591"/>
                  </a:lnTo>
                  <a:lnTo>
                    <a:pt x="36671" y="53585"/>
                  </a:lnTo>
                  <a:lnTo>
                    <a:pt x="34426" y="56878"/>
                  </a:lnTo>
                  <a:lnTo>
                    <a:pt x="32331" y="60021"/>
                  </a:lnTo>
                  <a:lnTo>
                    <a:pt x="30235" y="63464"/>
                  </a:lnTo>
                  <a:lnTo>
                    <a:pt x="28439" y="66906"/>
                  </a:lnTo>
                  <a:lnTo>
                    <a:pt x="26792" y="70349"/>
                  </a:lnTo>
                  <a:lnTo>
                    <a:pt x="25296" y="74091"/>
                  </a:lnTo>
                  <a:lnTo>
                    <a:pt x="23949" y="77833"/>
                  </a:lnTo>
                  <a:lnTo>
                    <a:pt x="22751" y="81575"/>
                  </a:lnTo>
                  <a:lnTo>
                    <a:pt x="21853" y="85466"/>
                  </a:lnTo>
                  <a:lnTo>
                    <a:pt x="20955" y="89358"/>
                  </a:lnTo>
                  <a:lnTo>
                    <a:pt x="20356" y="93399"/>
                  </a:lnTo>
                  <a:lnTo>
                    <a:pt x="19907" y="97441"/>
                  </a:lnTo>
                  <a:lnTo>
                    <a:pt x="19608" y="101482"/>
                  </a:lnTo>
                  <a:lnTo>
                    <a:pt x="15716" y="102081"/>
                  </a:lnTo>
                  <a:lnTo>
                    <a:pt x="15866" y="97740"/>
                  </a:lnTo>
                  <a:lnTo>
                    <a:pt x="16315" y="93399"/>
                  </a:lnTo>
                  <a:lnTo>
                    <a:pt x="17063" y="89208"/>
                  </a:lnTo>
                  <a:lnTo>
                    <a:pt x="17812" y="85017"/>
                  </a:lnTo>
                  <a:lnTo>
                    <a:pt x="18859" y="80976"/>
                  </a:lnTo>
                  <a:lnTo>
                    <a:pt x="20057" y="76935"/>
                  </a:lnTo>
                  <a:lnTo>
                    <a:pt x="21554" y="73043"/>
                  </a:lnTo>
                  <a:lnTo>
                    <a:pt x="23050" y="69152"/>
                  </a:lnTo>
                  <a:lnTo>
                    <a:pt x="24847" y="65410"/>
                  </a:lnTo>
                  <a:lnTo>
                    <a:pt x="26792" y="61817"/>
                  </a:lnTo>
                  <a:lnTo>
                    <a:pt x="28888" y="58225"/>
                  </a:lnTo>
                  <a:lnTo>
                    <a:pt x="31133" y="54782"/>
                  </a:lnTo>
                  <a:lnTo>
                    <a:pt x="33378" y="51340"/>
                  </a:lnTo>
                  <a:lnTo>
                    <a:pt x="35923" y="48197"/>
                  </a:lnTo>
                  <a:lnTo>
                    <a:pt x="38617" y="45053"/>
                  </a:lnTo>
                  <a:lnTo>
                    <a:pt x="41461" y="42060"/>
                  </a:lnTo>
                  <a:lnTo>
                    <a:pt x="44454" y="39216"/>
                  </a:lnTo>
                  <a:lnTo>
                    <a:pt x="47448" y="36522"/>
                  </a:lnTo>
                  <a:lnTo>
                    <a:pt x="50741" y="33977"/>
                  </a:lnTo>
                  <a:lnTo>
                    <a:pt x="54034" y="31582"/>
                  </a:lnTo>
                  <a:lnTo>
                    <a:pt x="57476" y="29337"/>
                  </a:lnTo>
                  <a:lnTo>
                    <a:pt x="60919" y="27242"/>
                  </a:lnTo>
                  <a:lnTo>
                    <a:pt x="64661" y="25296"/>
                  </a:lnTo>
                  <a:lnTo>
                    <a:pt x="68403" y="23500"/>
                  </a:lnTo>
                  <a:lnTo>
                    <a:pt x="72145" y="21853"/>
                  </a:lnTo>
                  <a:lnTo>
                    <a:pt x="76186" y="20356"/>
                  </a:lnTo>
                  <a:lnTo>
                    <a:pt x="80078" y="19159"/>
                  </a:lnTo>
                  <a:lnTo>
                    <a:pt x="84119" y="18111"/>
                  </a:lnTo>
                  <a:lnTo>
                    <a:pt x="88310" y="17213"/>
                  </a:lnTo>
                  <a:lnTo>
                    <a:pt x="92501" y="16614"/>
                  </a:lnTo>
                  <a:lnTo>
                    <a:pt x="96842" y="16016"/>
                  </a:lnTo>
                  <a:lnTo>
                    <a:pt x="101183" y="15716"/>
                  </a:lnTo>
                  <a:close/>
                  <a:moveTo>
                    <a:pt x="104176" y="5837"/>
                  </a:moveTo>
                  <a:lnTo>
                    <a:pt x="105224" y="12274"/>
                  </a:lnTo>
                  <a:lnTo>
                    <a:pt x="105673" y="15716"/>
                  </a:lnTo>
                  <a:lnTo>
                    <a:pt x="106272" y="19608"/>
                  </a:lnTo>
                  <a:lnTo>
                    <a:pt x="106870" y="23051"/>
                  </a:lnTo>
                  <a:lnTo>
                    <a:pt x="108517" y="33977"/>
                  </a:lnTo>
                  <a:lnTo>
                    <a:pt x="108666" y="35025"/>
                  </a:lnTo>
                  <a:lnTo>
                    <a:pt x="111061" y="51190"/>
                  </a:lnTo>
                  <a:lnTo>
                    <a:pt x="111361" y="52986"/>
                  </a:lnTo>
                  <a:lnTo>
                    <a:pt x="112408" y="60171"/>
                  </a:lnTo>
                  <a:lnTo>
                    <a:pt x="112708" y="61668"/>
                  </a:lnTo>
                  <a:lnTo>
                    <a:pt x="115552" y="80826"/>
                  </a:lnTo>
                  <a:lnTo>
                    <a:pt x="115701" y="81425"/>
                  </a:lnTo>
                  <a:lnTo>
                    <a:pt x="115701" y="82174"/>
                  </a:lnTo>
                  <a:lnTo>
                    <a:pt x="116300" y="86215"/>
                  </a:lnTo>
                  <a:lnTo>
                    <a:pt x="116450" y="86814"/>
                  </a:lnTo>
                  <a:lnTo>
                    <a:pt x="117048" y="90556"/>
                  </a:lnTo>
                  <a:lnTo>
                    <a:pt x="117048" y="90705"/>
                  </a:lnTo>
                  <a:lnTo>
                    <a:pt x="116749" y="90705"/>
                  </a:lnTo>
                  <a:lnTo>
                    <a:pt x="115252" y="92352"/>
                  </a:lnTo>
                  <a:lnTo>
                    <a:pt x="113606" y="94148"/>
                  </a:lnTo>
                  <a:lnTo>
                    <a:pt x="113456" y="94148"/>
                  </a:lnTo>
                  <a:lnTo>
                    <a:pt x="111810" y="95944"/>
                  </a:lnTo>
                  <a:lnTo>
                    <a:pt x="110163" y="97740"/>
                  </a:lnTo>
                  <a:lnTo>
                    <a:pt x="110163" y="97590"/>
                  </a:lnTo>
                  <a:lnTo>
                    <a:pt x="110014" y="95794"/>
                  </a:lnTo>
                  <a:lnTo>
                    <a:pt x="109714" y="95794"/>
                  </a:lnTo>
                  <a:lnTo>
                    <a:pt x="109565" y="97141"/>
                  </a:lnTo>
                  <a:lnTo>
                    <a:pt x="109565" y="97291"/>
                  </a:lnTo>
                  <a:lnTo>
                    <a:pt x="109415" y="98489"/>
                  </a:lnTo>
                  <a:lnTo>
                    <a:pt x="108517" y="99536"/>
                  </a:lnTo>
                  <a:lnTo>
                    <a:pt x="108367" y="99686"/>
                  </a:lnTo>
                  <a:lnTo>
                    <a:pt x="106870" y="101332"/>
                  </a:lnTo>
                  <a:lnTo>
                    <a:pt x="106721" y="101482"/>
                  </a:lnTo>
                  <a:lnTo>
                    <a:pt x="105224" y="102979"/>
                  </a:lnTo>
                  <a:lnTo>
                    <a:pt x="104775" y="103428"/>
                  </a:lnTo>
                  <a:lnTo>
                    <a:pt x="104625" y="103578"/>
                  </a:lnTo>
                  <a:lnTo>
                    <a:pt x="104026" y="102979"/>
                  </a:lnTo>
                  <a:lnTo>
                    <a:pt x="103577" y="102530"/>
                  </a:lnTo>
                  <a:lnTo>
                    <a:pt x="102380" y="101482"/>
                  </a:lnTo>
                  <a:lnTo>
                    <a:pt x="102380" y="101332"/>
                  </a:lnTo>
                  <a:lnTo>
                    <a:pt x="101033" y="100135"/>
                  </a:lnTo>
                  <a:lnTo>
                    <a:pt x="103428" y="100135"/>
                  </a:lnTo>
                  <a:lnTo>
                    <a:pt x="103877" y="99985"/>
                  </a:lnTo>
                  <a:lnTo>
                    <a:pt x="105523" y="99985"/>
                  </a:lnTo>
                  <a:lnTo>
                    <a:pt x="106721" y="99836"/>
                  </a:lnTo>
                  <a:lnTo>
                    <a:pt x="106870" y="99686"/>
                  </a:lnTo>
                  <a:lnTo>
                    <a:pt x="106870" y="99536"/>
                  </a:lnTo>
                  <a:lnTo>
                    <a:pt x="106721" y="99387"/>
                  </a:lnTo>
                  <a:lnTo>
                    <a:pt x="105224" y="99237"/>
                  </a:lnTo>
                  <a:lnTo>
                    <a:pt x="100135" y="99237"/>
                  </a:lnTo>
                  <a:lnTo>
                    <a:pt x="98788" y="98039"/>
                  </a:lnTo>
                  <a:lnTo>
                    <a:pt x="98788" y="97890"/>
                  </a:lnTo>
                  <a:lnTo>
                    <a:pt x="97441" y="96692"/>
                  </a:lnTo>
                  <a:lnTo>
                    <a:pt x="99835" y="96842"/>
                  </a:lnTo>
                  <a:lnTo>
                    <a:pt x="105074" y="96842"/>
                  </a:lnTo>
                  <a:lnTo>
                    <a:pt x="105523" y="96692"/>
                  </a:lnTo>
                  <a:lnTo>
                    <a:pt x="105673" y="96692"/>
                  </a:lnTo>
                  <a:lnTo>
                    <a:pt x="107619" y="96543"/>
                  </a:lnTo>
                  <a:lnTo>
                    <a:pt x="107619" y="96393"/>
                  </a:lnTo>
                  <a:lnTo>
                    <a:pt x="107619" y="96243"/>
                  </a:lnTo>
                  <a:lnTo>
                    <a:pt x="105074" y="95944"/>
                  </a:lnTo>
                  <a:lnTo>
                    <a:pt x="100284" y="95944"/>
                  </a:lnTo>
                  <a:lnTo>
                    <a:pt x="97141" y="96243"/>
                  </a:lnTo>
                  <a:lnTo>
                    <a:pt x="96992" y="96243"/>
                  </a:lnTo>
                  <a:lnTo>
                    <a:pt x="92352" y="91753"/>
                  </a:lnTo>
                  <a:lnTo>
                    <a:pt x="92651" y="90107"/>
                  </a:lnTo>
                  <a:lnTo>
                    <a:pt x="95195" y="90406"/>
                  </a:lnTo>
                  <a:lnTo>
                    <a:pt x="97890" y="90406"/>
                  </a:lnTo>
                  <a:lnTo>
                    <a:pt x="103128" y="90256"/>
                  </a:lnTo>
                  <a:lnTo>
                    <a:pt x="104925" y="90256"/>
                  </a:lnTo>
                  <a:lnTo>
                    <a:pt x="105224" y="90107"/>
                  </a:lnTo>
                  <a:lnTo>
                    <a:pt x="105972" y="90107"/>
                  </a:lnTo>
                  <a:lnTo>
                    <a:pt x="105972" y="89957"/>
                  </a:lnTo>
                  <a:lnTo>
                    <a:pt x="105972" y="89807"/>
                  </a:lnTo>
                  <a:lnTo>
                    <a:pt x="105823" y="89657"/>
                  </a:lnTo>
                  <a:lnTo>
                    <a:pt x="102679" y="89657"/>
                  </a:lnTo>
                  <a:lnTo>
                    <a:pt x="97590" y="89508"/>
                  </a:lnTo>
                  <a:lnTo>
                    <a:pt x="95195" y="89508"/>
                  </a:lnTo>
                  <a:lnTo>
                    <a:pt x="92651" y="89807"/>
                  </a:lnTo>
                  <a:lnTo>
                    <a:pt x="93549" y="82922"/>
                  </a:lnTo>
                  <a:lnTo>
                    <a:pt x="93699" y="82174"/>
                  </a:lnTo>
                  <a:lnTo>
                    <a:pt x="93848" y="81425"/>
                  </a:lnTo>
                  <a:lnTo>
                    <a:pt x="96543" y="61817"/>
                  </a:lnTo>
                  <a:lnTo>
                    <a:pt x="96692" y="60171"/>
                  </a:lnTo>
                  <a:lnTo>
                    <a:pt x="97740" y="53136"/>
                  </a:lnTo>
                  <a:lnTo>
                    <a:pt x="97890" y="51340"/>
                  </a:lnTo>
                  <a:lnTo>
                    <a:pt x="100135" y="35025"/>
                  </a:lnTo>
                  <a:lnTo>
                    <a:pt x="100284" y="34127"/>
                  </a:lnTo>
                  <a:lnTo>
                    <a:pt x="101781" y="23051"/>
                  </a:lnTo>
                  <a:lnTo>
                    <a:pt x="102230" y="19608"/>
                  </a:lnTo>
                  <a:lnTo>
                    <a:pt x="102829" y="15716"/>
                  </a:lnTo>
                  <a:lnTo>
                    <a:pt x="103278" y="12274"/>
                  </a:lnTo>
                  <a:lnTo>
                    <a:pt x="104176" y="5837"/>
                  </a:lnTo>
                  <a:close/>
                  <a:moveTo>
                    <a:pt x="53285" y="113456"/>
                  </a:moveTo>
                  <a:lnTo>
                    <a:pt x="60021" y="114354"/>
                  </a:lnTo>
                  <a:lnTo>
                    <a:pt x="53884" y="116151"/>
                  </a:lnTo>
                  <a:lnTo>
                    <a:pt x="53285" y="113456"/>
                  </a:lnTo>
                  <a:close/>
                  <a:moveTo>
                    <a:pt x="90705" y="92352"/>
                  </a:moveTo>
                  <a:lnTo>
                    <a:pt x="90555" y="92651"/>
                  </a:lnTo>
                  <a:lnTo>
                    <a:pt x="92052" y="93998"/>
                  </a:lnTo>
                  <a:lnTo>
                    <a:pt x="92202" y="94148"/>
                  </a:lnTo>
                  <a:lnTo>
                    <a:pt x="93998" y="95794"/>
                  </a:lnTo>
                  <a:lnTo>
                    <a:pt x="95794" y="97441"/>
                  </a:lnTo>
                  <a:lnTo>
                    <a:pt x="95794" y="97590"/>
                  </a:lnTo>
                  <a:lnTo>
                    <a:pt x="97590" y="99087"/>
                  </a:lnTo>
                  <a:lnTo>
                    <a:pt x="97590" y="99237"/>
                  </a:lnTo>
                  <a:lnTo>
                    <a:pt x="97740" y="99387"/>
                  </a:lnTo>
                  <a:lnTo>
                    <a:pt x="97291" y="99387"/>
                  </a:lnTo>
                  <a:lnTo>
                    <a:pt x="95794" y="99536"/>
                  </a:lnTo>
                  <a:lnTo>
                    <a:pt x="95644" y="99686"/>
                  </a:lnTo>
                  <a:lnTo>
                    <a:pt x="95794" y="99686"/>
                  </a:lnTo>
                  <a:lnTo>
                    <a:pt x="96842" y="99836"/>
                  </a:lnTo>
                  <a:lnTo>
                    <a:pt x="96992" y="99836"/>
                  </a:lnTo>
                  <a:lnTo>
                    <a:pt x="98488" y="99985"/>
                  </a:lnTo>
                  <a:lnTo>
                    <a:pt x="99237" y="100734"/>
                  </a:lnTo>
                  <a:lnTo>
                    <a:pt x="99386" y="100883"/>
                  </a:lnTo>
                  <a:lnTo>
                    <a:pt x="101183" y="102530"/>
                  </a:lnTo>
                  <a:lnTo>
                    <a:pt x="101183" y="102680"/>
                  </a:lnTo>
                  <a:lnTo>
                    <a:pt x="102829" y="104027"/>
                  </a:lnTo>
                  <a:lnTo>
                    <a:pt x="103428" y="104625"/>
                  </a:lnTo>
                  <a:lnTo>
                    <a:pt x="103577" y="104775"/>
                  </a:lnTo>
                  <a:lnTo>
                    <a:pt x="103428" y="104775"/>
                  </a:lnTo>
                  <a:lnTo>
                    <a:pt x="102979" y="105374"/>
                  </a:lnTo>
                  <a:lnTo>
                    <a:pt x="102829" y="105523"/>
                  </a:lnTo>
                  <a:lnTo>
                    <a:pt x="102230" y="106122"/>
                  </a:lnTo>
                  <a:lnTo>
                    <a:pt x="101183" y="107320"/>
                  </a:lnTo>
                  <a:lnTo>
                    <a:pt x="101033" y="107320"/>
                  </a:lnTo>
                  <a:lnTo>
                    <a:pt x="99985" y="108517"/>
                  </a:lnTo>
                  <a:lnTo>
                    <a:pt x="99985" y="106122"/>
                  </a:lnTo>
                  <a:lnTo>
                    <a:pt x="99985" y="105523"/>
                  </a:lnTo>
                  <a:lnTo>
                    <a:pt x="99985" y="105374"/>
                  </a:lnTo>
                  <a:lnTo>
                    <a:pt x="99985" y="104925"/>
                  </a:lnTo>
                  <a:lnTo>
                    <a:pt x="99985" y="104775"/>
                  </a:lnTo>
                  <a:lnTo>
                    <a:pt x="99985" y="104176"/>
                  </a:lnTo>
                  <a:lnTo>
                    <a:pt x="99835" y="104027"/>
                  </a:lnTo>
                  <a:lnTo>
                    <a:pt x="99835" y="103727"/>
                  </a:lnTo>
                  <a:lnTo>
                    <a:pt x="99686" y="102680"/>
                  </a:lnTo>
                  <a:lnTo>
                    <a:pt x="99686" y="102530"/>
                  </a:lnTo>
                  <a:lnTo>
                    <a:pt x="99386" y="102530"/>
                  </a:lnTo>
                  <a:lnTo>
                    <a:pt x="99386" y="102680"/>
                  </a:lnTo>
                  <a:lnTo>
                    <a:pt x="99237" y="104176"/>
                  </a:lnTo>
                  <a:lnTo>
                    <a:pt x="99237" y="104476"/>
                  </a:lnTo>
                  <a:lnTo>
                    <a:pt x="99237" y="104625"/>
                  </a:lnTo>
                  <a:lnTo>
                    <a:pt x="99237" y="104775"/>
                  </a:lnTo>
                  <a:lnTo>
                    <a:pt x="99237" y="104925"/>
                  </a:lnTo>
                  <a:lnTo>
                    <a:pt x="99087" y="105374"/>
                  </a:lnTo>
                  <a:lnTo>
                    <a:pt x="99087" y="105523"/>
                  </a:lnTo>
                  <a:lnTo>
                    <a:pt x="99087" y="106122"/>
                  </a:lnTo>
                  <a:lnTo>
                    <a:pt x="99087" y="108667"/>
                  </a:lnTo>
                  <a:lnTo>
                    <a:pt x="99087" y="108816"/>
                  </a:lnTo>
                  <a:lnTo>
                    <a:pt x="99087" y="109415"/>
                  </a:lnTo>
                  <a:lnTo>
                    <a:pt x="96543" y="111960"/>
                  </a:lnTo>
                  <a:lnTo>
                    <a:pt x="96842" y="109116"/>
                  </a:lnTo>
                  <a:lnTo>
                    <a:pt x="96842" y="106272"/>
                  </a:lnTo>
                  <a:lnTo>
                    <a:pt x="96842" y="105523"/>
                  </a:lnTo>
                  <a:lnTo>
                    <a:pt x="96842" y="104925"/>
                  </a:lnTo>
                  <a:lnTo>
                    <a:pt x="96692" y="104326"/>
                  </a:lnTo>
                  <a:lnTo>
                    <a:pt x="96692" y="103727"/>
                  </a:lnTo>
                  <a:lnTo>
                    <a:pt x="96692" y="103428"/>
                  </a:lnTo>
                  <a:lnTo>
                    <a:pt x="96393" y="101931"/>
                  </a:lnTo>
                  <a:lnTo>
                    <a:pt x="96393" y="101781"/>
                  </a:lnTo>
                  <a:lnTo>
                    <a:pt x="96243" y="101931"/>
                  </a:lnTo>
                  <a:lnTo>
                    <a:pt x="95944" y="104176"/>
                  </a:lnTo>
                  <a:lnTo>
                    <a:pt x="95944" y="104326"/>
                  </a:lnTo>
                  <a:lnTo>
                    <a:pt x="95944" y="104925"/>
                  </a:lnTo>
                  <a:lnTo>
                    <a:pt x="95944" y="105523"/>
                  </a:lnTo>
                  <a:lnTo>
                    <a:pt x="95944" y="105673"/>
                  </a:lnTo>
                  <a:lnTo>
                    <a:pt x="95944" y="106272"/>
                  </a:lnTo>
                  <a:lnTo>
                    <a:pt x="95944" y="109415"/>
                  </a:lnTo>
                  <a:lnTo>
                    <a:pt x="96094" y="112558"/>
                  </a:lnTo>
                  <a:lnTo>
                    <a:pt x="91753" y="117049"/>
                  </a:lnTo>
                  <a:lnTo>
                    <a:pt x="90106" y="116899"/>
                  </a:lnTo>
                  <a:lnTo>
                    <a:pt x="90106" y="116749"/>
                  </a:lnTo>
                  <a:lnTo>
                    <a:pt x="90256" y="114354"/>
                  </a:lnTo>
                  <a:lnTo>
                    <a:pt x="90406" y="111810"/>
                  </a:lnTo>
                  <a:lnTo>
                    <a:pt x="90256" y="106721"/>
                  </a:lnTo>
                  <a:lnTo>
                    <a:pt x="90106" y="105823"/>
                  </a:lnTo>
                  <a:lnTo>
                    <a:pt x="90106" y="105224"/>
                  </a:lnTo>
                  <a:lnTo>
                    <a:pt x="90106" y="105074"/>
                  </a:lnTo>
                  <a:lnTo>
                    <a:pt x="90106" y="104176"/>
                  </a:lnTo>
                  <a:lnTo>
                    <a:pt x="90106" y="103727"/>
                  </a:lnTo>
                  <a:lnTo>
                    <a:pt x="90106" y="103578"/>
                  </a:lnTo>
                  <a:lnTo>
                    <a:pt x="89957" y="103428"/>
                  </a:lnTo>
                  <a:lnTo>
                    <a:pt x="89807" y="103578"/>
                  </a:lnTo>
                  <a:lnTo>
                    <a:pt x="89657" y="103578"/>
                  </a:lnTo>
                  <a:lnTo>
                    <a:pt x="89657" y="103727"/>
                  </a:lnTo>
                  <a:lnTo>
                    <a:pt x="89657" y="104625"/>
                  </a:lnTo>
                  <a:lnTo>
                    <a:pt x="89657" y="105523"/>
                  </a:lnTo>
                  <a:lnTo>
                    <a:pt x="89508" y="106571"/>
                  </a:lnTo>
                  <a:lnTo>
                    <a:pt x="89508" y="107769"/>
                  </a:lnTo>
                  <a:lnTo>
                    <a:pt x="89358" y="112259"/>
                  </a:lnTo>
                  <a:lnTo>
                    <a:pt x="89508" y="114504"/>
                  </a:lnTo>
                  <a:lnTo>
                    <a:pt x="89657" y="116749"/>
                  </a:lnTo>
                  <a:lnTo>
                    <a:pt x="89657" y="116749"/>
                  </a:lnTo>
                  <a:lnTo>
                    <a:pt x="83521" y="116001"/>
                  </a:lnTo>
                  <a:lnTo>
                    <a:pt x="82772" y="115851"/>
                  </a:lnTo>
                  <a:lnTo>
                    <a:pt x="82024" y="115702"/>
                  </a:lnTo>
                  <a:lnTo>
                    <a:pt x="61667" y="113007"/>
                  </a:lnTo>
                  <a:lnTo>
                    <a:pt x="60171" y="112708"/>
                  </a:lnTo>
                  <a:lnTo>
                    <a:pt x="52986" y="111810"/>
                  </a:lnTo>
                  <a:lnTo>
                    <a:pt x="51190" y="111511"/>
                  </a:lnTo>
                  <a:lnTo>
                    <a:pt x="35025" y="109265"/>
                  </a:lnTo>
                  <a:lnTo>
                    <a:pt x="33977" y="109116"/>
                  </a:lnTo>
                  <a:lnTo>
                    <a:pt x="23050" y="107619"/>
                  </a:lnTo>
                  <a:lnTo>
                    <a:pt x="19608" y="107170"/>
                  </a:lnTo>
                  <a:lnTo>
                    <a:pt x="15716" y="106571"/>
                  </a:lnTo>
                  <a:lnTo>
                    <a:pt x="12274" y="106122"/>
                  </a:lnTo>
                  <a:lnTo>
                    <a:pt x="5688" y="105224"/>
                  </a:lnTo>
                  <a:lnTo>
                    <a:pt x="12274" y="104326"/>
                  </a:lnTo>
                  <a:lnTo>
                    <a:pt x="15716" y="103727"/>
                  </a:lnTo>
                  <a:lnTo>
                    <a:pt x="19608" y="103129"/>
                  </a:lnTo>
                  <a:lnTo>
                    <a:pt x="23050" y="102680"/>
                  </a:lnTo>
                  <a:lnTo>
                    <a:pt x="33977" y="101033"/>
                  </a:lnTo>
                  <a:lnTo>
                    <a:pt x="35025" y="100883"/>
                  </a:lnTo>
                  <a:lnTo>
                    <a:pt x="51190" y="98339"/>
                  </a:lnTo>
                  <a:lnTo>
                    <a:pt x="52986" y="98039"/>
                  </a:lnTo>
                  <a:lnTo>
                    <a:pt x="60171" y="96992"/>
                  </a:lnTo>
                  <a:lnTo>
                    <a:pt x="61667" y="96842"/>
                  </a:lnTo>
                  <a:lnTo>
                    <a:pt x="81425" y="93848"/>
                  </a:lnTo>
                  <a:lnTo>
                    <a:pt x="82173" y="93699"/>
                  </a:lnTo>
                  <a:lnTo>
                    <a:pt x="82922" y="93549"/>
                  </a:lnTo>
                  <a:lnTo>
                    <a:pt x="85915" y="93100"/>
                  </a:lnTo>
                  <a:lnTo>
                    <a:pt x="86514" y="93100"/>
                  </a:lnTo>
                  <a:lnTo>
                    <a:pt x="90106" y="92501"/>
                  </a:lnTo>
                  <a:lnTo>
                    <a:pt x="90555" y="92352"/>
                  </a:lnTo>
                  <a:close/>
                  <a:moveTo>
                    <a:pt x="117647" y="92501"/>
                  </a:moveTo>
                  <a:lnTo>
                    <a:pt x="119294" y="92651"/>
                  </a:lnTo>
                  <a:lnTo>
                    <a:pt x="119144" y="95046"/>
                  </a:lnTo>
                  <a:lnTo>
                    <a:pt x="118994" y="97590"/>
                  </a:lnTo>
                  <a:lnTo>
                    <a:pt x="119144" y="102530"/>
                  </a:lnTo>
                  <a:lnTo>
                    <a:pt x="119144" y="103428"/>
                  </a:lnTo>
                  <a:lnTo>
                    <a:pt x="119294" y="104176"/>
                  </a:lnTo>
                  <a:lnTo>
                    <a:pt x="119294" y="104476"/>
                  </a:lnTo>
                  <a:lnTo>
                    <a:pt x="119294" y="105224"/>
                  </a:lnTo>
                  <a:lnTo>
                    <a:pt x="119294" y="105823"/>
                  </a:lnTo>
                  <a:lnTo>
                    <a:pt x="119294" y="105972"/>
                  </a:lnTo>
                  <a:lnTo>
                    <a:pt x="119593" y="105972"/>
                  </a:lnTo>
                  <a:lnTo>
                    <a:pt x="119743" y="105823"/>
                  </a:lnTo>
                  <a:lnTo>
                    <a:pt x="119743" y="104775"/>
                  </a:lnTo>
                  <a:lnTo>
                    <a:pt x="119743" y="103727"/>
                  </a:lnTo>
                  <a:lnTo>
                    <a:pt x="119892" y="102680"/>
                  </a:lnTo>
                  <a:lnTo>
                    <a:pt x="119892" y="101482"/>
                  </a:lnTo>
                  <a:lnTo>
                    <a:pt x="120042" y="97141"/>
                  </a:lnTo>
                  <a:lnTo>
                    <a:pt x="119892" y="94896"/>
                  </a:lnTo>
                  <a:lnTo>
                    <a:pt x="119743" y="92651"/>
                  </a:lnTo>
                  <a:lnTo>
                    <a:pt x="119743" y="92651"/>
                  </a:lnTo>
                  <a:lnTo>
                    <a:pt x="125730" y="93549"/>
                  </a:lnTo>
                  <a:lnTo>
                    <a:pt x="126478" y="93699"/>
                  </a:lnTo>
                  <a:lnTo>
                    <a:pt x="127077" y="93699"/>
                  </a:lnTo>
                  <a:lnTo>
                    <a:pt x="147733" y="96543"/>
                  </a:lnTo>
                  <a:lnTo>
                    <a:pt x="149229" y="96842"/>
                  </a:lnTo>
                  <a:lnTo>
                    <a:pt x="156414" y="97740"/>
                  </a:lnTo>
                  <a:lnTo>
                    <a:pt x="158210" y="98039"/>
                  </a:lnTo>
                  <a:lnTo>
                    <a:pt x="174375" y="100285"/>
                  </a:lnTo>
                  <a:lnTo>
                    <a:pt x="175423" y="100434"/>
                  </a:lnTo>
                  <a:lnTo>
                    <a:pt x="186350" y="101931"/>
                  </a:lnTo>
                  <a:lnTo>
                    <a:pt x="189792" y="102380"/>
                  </a:lnTo>
                  <a:lnTo>
                    <a:pt x="193684" y="102829"/>
                  </a:lnTo>
                  <a:lnTo>
                    <a:pt x="197126" y="103278"/>
                  </a:lnTo>
                  <a:lnTo>
                    <a:pt x="203712" y="104326"/>
                  </a:lnTo>
                  <a:lnTo>
                    <a:pt x="197126" y="105224"/>
                  </a:lnTo>
                  <a:lnTo>
                    <a:pt x="193684" y="105823"/>
                  </a:lnTo>
                  <a:lnTo>
                    <a:pt x="189792" y="106421"/>
                  </a:lnTo>
                  <a:lnTo>
                    <a:pt x="186350" y="106871"/>
                  </a:lnTo>
                  <a:lnTo>
                    <a:pt x="175423" y="108517"/>
                  </a:lnTo>
                  <a:lnTo>
                    <a:pt x="174375" y="108667"/>
                  </a:lnTo>
                  <a:lnTo>
                    <a:pt x="158210" y="111062"/>
                  </a:lnTo>
                  <a:lnTo>
                    <a:pt x="156414" y="111361"/>
                  </a:lnTo>
                  <a:lnTo>
                    <a:pt x="149229" y="112409"/>
                  </a:lnTo>
                  <a:lnTo>
                    <a:pt x="147733" y="112708"/>
                  </a:lnTo>
                  <a:lnTo>
                    <a:pt x="127975" y="115702"/>
                  </a:lnTo>
                  <a:lnTo>
                    <a:pt x="127376" y="115851"/>
                  </a:lnTo>
                  <a:lnTo>
                    <a:pt x="126628" y="115851"/>
                  </a:lnTo>
                  <a:lnTo>
                    <a:pt x="123634" y="116300"/>
                  </a:lnTo>
                  <a:lnTo>
                    <a:pt x="123036" y="116450"/>
                  </a:lnTo>
                  <a:lnTo>
                    <a:pt x="119443" y="117049"/>
                  </a:lnTo>
                  <a:lnTo>
                    <a:pt x="118695" y="117049"/>
                  </a:lnTo>
                  <a:lnTo>
                    <a:pt x="118695" y="116899"/>
                  </a:lnTo>
                  <a:lnTo>
                    <a:pt x="117348" y="115552"/>
                  </a:lnTo>
                  <a:lnTo>
                    <a:pt x="117198" y="115402"/>
                  </a:lnTo>
                  <a:lnTo>
                    <a:pt x="115552" y="113756"/>
                  </a:lnTo>
                  <a:lnTo>
                    <a:pt x="115402" y="113756"/>
                  </a:lnTo>
                  <a:lnTo>
                    <a:pt x="113756" y="112109"/>
                  </a:lnTo>
                  <a:lnTo>
                    <a:pt x="113606" y="111960"/>
                  </a:lnTo>
                  <a:lnTo>
                    <a:pt x="111959" y="110463"/>
                  </a:lnTo>
                  <a:lnTo>
                    <a:pt x="111810" y="110313"/>
                  </a:lnTo>
                  <a:lnTo>
                    <a:pt x="111660" y="110163"/>
                  </a:lnTo>
                  <a:lnTo>
                    <a:pt x="112259" y="110163"/>
                  </a:lnTo>
                  <a:lnTo>
                    <a:pt x="113606" y="110014"/>
                  </a:lnTo>
                  <a:lnTo>
                    <a:pt x="113756" y="109864"/>
                  </a:lnTo>
                  <a:lnTo>
                    <a:pt x="113606" y="109714"/>
                  </a:lnTo>
                  <a:lnTo>
                    <a:pt x="112558" y="109714"/>
                  </a:lnTo>
                  <a:lnTo>
                    <a:pt x="110912" y="109565"/>
                  </a:lnTo>
                  <a:lnTo>
                    <a:pt x="110912" y="109415"/>
                  </a:lnTo>
                  <a:lnTo>
                    <a:pt x="110762" y="109265"/>
                  </a:lnTo>
                  <a:lnTo>
                    <a:pt x="110163" y="108816"/>
                  </a:lnTo>
                  <a:lnTo>
                    <a:pt x="110014" y="108667"/>
                  </a:lnTo>
                  <a:lnTo>
                    <a:pt x="108367" y="107020"/>
                  </a:lnTo>
                  <a:lnTo>
                    <a:pt x="108217" y="106871"/>
                  </a:lnTo>
                  <a:lnTo>
                    <a:pt x="106571" y="105374"/>
                  </a:lnTo>
                  <a:lnTo>
                    <a:pt x="106122" y="104925"/>
                  </a:lnTo>
                  <a:lnTo>
                    <a:pt x="105972" y="104775"/>
                  </a:lnTo>
                  <a:lnTo>
                    <a:pt x="105823" y="104775"/>
                  </a:lnTo>
                  <a:lnTo>
                    <a:pt x="106272" y="104326"/>
                  </a:lnTo>
                  <a:lnTo>
                    <a:pt x="106272" y="104176"/>
                  </a:lnTo>
                  <a:lnTo>
                    <a:pt x="106870" y="103727"/>
                  </a:lnTo>
                  <a:lnTo>
                    <a:pt x="107918" y="102530"/>
                  </a:lnTo>
                  <a:lnTo>
                    <a:pt x="109415" y="101033"/>
                  </a:lnTo>
                  <a:lnTo>
                    <a:pt x="109415" y="103578"/>
                  </a:lnTo>
                  <a:lnTo>
                    <a:pt x="109415" y="104176"/>
                  </a:lnTo>
                  <a:lnTo>
                    <a:pt x="109415" y="104775"/>
                  </a:lnTo>
                  <a:lnTo>
                    <a:pt x="109415" y="104925"/>
                  </a:lnTo>
                  <a:lnTo>
                    <a:pt x="109415" y="105374"/>
                  </a:lnTo>
                  <a:lnTo>
                    <a:pt x="109565" y="105673"/>
                  </a:lnTo>
                  <a:lnTo>
                    <a:pt x="109565" y="105823"/>
                  </a:lnTo>
                  <a:lnTo>
                    <a:pt x="109714" y="106871"/>
                  </a:lnTo>
                  <a:lnTo>
                    <a:pt x="109864" y="107020"/>
                  </a:lnTo>
                  <a:lnTo>
                    <a:pt x="109864" y="106871"/>
                  </a:lnTo>
                  <a:lnTo>
                    <a:pt x="110014" y="106871"/>
                  </a:lnTo>
                  <a:lnTo>
                    <a:pt x="110163" y="105374"/>
                  </a:lnTo>
                  <a:lnTo>
                    <a:pt x="110163" y="105224"/>
                  </a:lnTo>
                  <a:lnTo>
                    <a:pt x="110163" y="104925"/>
                  </a:lnTo>
                  <a:lnTo>
                    <a:pt x="110163" y="104775"/>
                  </a:lnTo>
                  <a:lnTo>
                    <a:pt x="110163" y="104176"/>
                  </a:lnTo>
                  <a:lnTo>
                    <a:pt x="110313" y="104027"/>
                  </a:lnTo>
                  <a:lnTo>
                    <a:pt x="110313" y="103578"/>
                  </a:lnTo>
                  <a:lnTo>
                    <a:pt x="110313" y="100135"/>
                  </a:lnTo>
                  <a:lnTo>
                    <a:pt x="112857" y="97441"/>
                  </a:lnTo>
                  <a:lnTo>
                    <a:pt x="112558" y="100434"/>
                  </a:lnTo>
                  <a:lnTo>
                    <a:pt x="112558" y="103578"/>
                  </a:lnTo>
                  <a:lnTo>
                    <a:pt x="112558" y="104027"/>
                  </a:lnTo>
                  <a:lnTo>
                    <a:pt x="112558" y="104176"/>
                  </a:lnTo>
                  <a:lnTo>
                    <a:pt x="112558" y="104625"/>
                  </a:lnTo>
                  <a:lnTo>
                    <a:pt x="112558" y="104775"/>
                  </a:lnTo>
                  <a:lnTo>
                    <a:pt x="112708" y="105224"/>
                  </a:lnTo>
                  <a:lnTo>
                    <a:pt x="112708" y="105972"/>
                  </a:lnTo>
                  <a:lnTo>
                    <a:pt x="112708" y="106122"/>
                  </a:lnTo>
                  <a:lnTo>
                    <a:pt x="112857" y="107619"/>
                  </a:lnTo>
                  <a:lnTo>
                    <a:pt x="113007" y="107769"/>
                  </a:lnTo>
                  <a:lnTo>
                    <a:pt x="113157" y="107619"/>
                  </a:lnTo>
                  <a:lnTo>
                    <a:pt x="113456" y="105374"/>
                  </a:lnTo>
                  <a:lnTo>
                    <a:pt x="113456" y="105224"/>
                  </a:lnTo>
                  <a:lnTo>
                    <a:pt x="113456" y="104775"/>
                  </a:lnTo>
                  <a:lnTo>
                    <a:pt x="113456" y="104625"/>
                  </a:lnTo>
                  <a:lnTo>
                    <a:pt x="113456" y="104176"/>
                  </a:lnTo>
                  <a:lnTo>
                    <a:pt x="113456" y="104027"/>
                  </a:lnTo>
                  <a:lnTo>
                    <a:pt x="113456" y="103578"/>
                  </a:lnTo>
                  <a:lnTo>
                    <a:pt x="113456" y="100285"/>
                  </a:lnTo>
                  <a:lnTo>
                    <a:pt x="113307" y="96992"/>
                  </a:lnTo>
                  <a:lnTo>
                    <a:pt x="117647" y="92501"/>
                  </a:lnTo>
                  <a:close/>
                  <a:moveTo>
                    <a:pt x="156115" y="113007"/>
                  </a:moveTo>
                  <a:lnTo>
                    <a:pt x="155815" y="115253"/>
                  </a:lnTo>
                  <a:lnTo>
                    <a:pt x="155216" y="117348"/>
                  </a:lnTo>
                  <a:lnTo>
                    <a:pt x="148481" y="116001"/>
                  </a:lnTo>
                  <a:lnTo>
                    <a:pt x="148930" y="114205"/>
                  </a:lnTo>
                  <a:lnTo>
                    <a:pt x="156115" y="113007"/>
                  </a:lnTo>
                  <a:close/>
                  <a:moveTo>
                    <a:pt x="23200" y="109265"/>
                  </a:moveTo>
                  <a:lnTo>
                    <a:pt x="34127" y="110762"/>
                  </a:lnTo>
                  <a:lnTo>
                    <a:pt x="34725" y="115552"/>
                  </a:lnTo>
                  <a:lnTo>
                    <a:pt x="35623" y="120342"/>
                  </a:lnTo>
                  <a:lnTo>
                    <a:pt x="24547" y="120342"/>
                  </a:lnTo>
                  <a:lnTo>
                    <a:pt x="24098" y="117647"/>
                  </a:lnTo>
                  <a:lnTo>
                    <a:pt x="23649" y="114803"/>
                  </a:lnTo>
                  <a:lnTo>
                    <a:pt x="23350" y="112109"/>
                  </a:lnTo>
                  <a:lnTo>
                    <a:pt x="23200" y="109265"/>
                  </a:lnTo>
                  <a:close/>
                  <a:moveTo>
                    <a:pt x="186350" y="108517"/>
                  </a:moveTo>
                  <a:lnTo>
                    <a:pt x="186050" y="111511"/>
                  </a:lnTo>
                  <a:lnTo>
                    <a:pt x="185751" y="114504"/>
                  </a:lnTo>
                  <a:lnTo>
                    <a:pt x="185451" y="117348"/>
                  </a:lnTo>
                  <a:lnTo>
                    <a:pt x="184853" y="120342"/>
                  </a:lnTo>
                  <a:lnTo>
                    <a:pt x="173777" y="120342"/>
                  </a:lnTo>
                  <a:lnTo>
                    <a:pt x="174226" y="117797"/>
                  </a:lnTo>
                  <a:lnTo>
                    <a:pt x="174675" y="115253"/>
                  </a:lnTo>
                  <a:lnTo>
                    <a:pt x="174974" y="112708"/>
                  </a:lnTo>
                  <a:lnTo>
                    <a:pt x="175273" y="110163"/>
                  </a:lnTo>
                  <a:lnTo>
                    <a:pt x="186350" y="108517"/>
                  </a:lnTo>
                  <a:close/>
                  <a:moveTo>
                    <a:pt x="37869" y="121240"/>
                  </a:moveTo>
                  <a:lnTo>
                    <a:pt x="39066" y="121389"/>
                  </a:lnTo>
                  <a:lnTo>
                    <a:pt x="38168" y="121838"/>
                  </a:lnTo>
                  <a:lnTo>
                    <a:pt x="37869" y="121240"/>
                  </a:lnTo>
                  <a:close/>
                  <a:moveTo>
                    <a:pt x="171531" y="121240"/>
                  </a:moveTo>
                  <a:lnTo>
                    <a:pt x="171232" y="121838"/>
                  </a:lnTo>
                  <a:lnTo>
                    <a:pt x="170484" y="121389"/>
                  </a:lnTo>
                  <a:lnTo>
                    <a:pt x="171531" y="121240"/>
                  </a:lnTo>
                  <a:close/>
                  <a:moveTo>
                    <a:pt x="37569" y="121240"/>
                  </a:moveTo>
                  <a:lnTo>
                    <a:pt x="37719" y="121389"/>
                  </a:lnTo>
                  <a:lnTo>
                    <a:pt x="38018" y="121838"/>
                  </a:lnTo>
                  <a:lnTo>
                    <a:pt x="37120" y="122437"/>
                  </a:lnTo>
                  <a:lnTo>
                    <a:pt x="36222" y="122886"/>
                  </a:lnTo>
                  <a:lnTo>
                    <a:pt x="26493" y="128574"/>
                  </a:lnTo>
                  <a:lnTo>
                    <a:pt x="25595" y="124982"/>
                  </a:lnTo>
                  <a:lnTo>
                    <a:pt x="24697" y="121240"/>
                  </a:lnTo>
                  <a:lnTo>
                    <a:pt x="25146" y="121240"/>
                  </a:lnTo>
                  <a:lnTo>
                    <a:pt x="25595" y="122736"/>
                  </a:lnTo>
                  <a:lnTo>
                    <a:pt x="25894" y="123635"/>
                  </a:lnTo>
                  <a:lnTo>
                    <a:pt x="26194" y="124533"/>
                  </a:lnTo>
                  <a:lnTo>
                    <a:pt x="26343" y="124533"/>
                  </a:lnTo>
                  <a:lnTo>
                    <a:pt x="26343" y="124383"/>
                  </a:lnTo>
                  <a:lnTo>
                    <a:pt x="25894" y="122437"/>
                  </a:lnTo>
                  <a:lnTo>
                    <a:pt x="25445" y="121240"/>
                  </a:lnTo>
                  <a:lnTo>
                    <a:pt x="26493" y="121240"/>
                  </a:lnTo>
                  <a:lnTo>
                    <a:pt x="26942" y="122587"/>
                  </a:lnTo>
                  <a:lnTo>
                    <a:pt x="27092" y="123485"/>
                  </a:lnTo>
                  <a:lnTo>
                    <a:pt x="27541" y="124383"/>
                  </a:lnTo>
                  <a:lnTo>
                    <a:pt x="27690" y="124383"/>
                  </a:lnTo>
                  <a:lnTo>
                    <a:pt x="27391" y="123485"/>
                  </a:lnTo>
                  <a:lnTo>
                    <a:pt x="27241" y="122587"/>
                  </a:lnTo>
                  <a:lnTo>
                    <a:pt x="26792" y="121240"/>
                  </a:lnTo>
                  <a:lnTo>
                    <a:pt x="27541" y="121240"/>
                  </a:lnTo>
                  <a:lnTo>
                    <a:pt x="27990" y="122736"/>
                  </a:lnTo>
                  <a:lnTo>
                    <a:pt x="28289" y="123335"/>
                  </a:lnTo>
                  <a:lnTo>
                    <a:pt x="28589" y="123934"/>
                  </a:lnTo>
                  <a:lnTo>
                    <a:pt x="28738" y="123934"/>
                  </a:lnTo>
                  <a:lnTo>
                    <a:pt x="28738" y="123784"/>
                  </a:lnTo>
                  <a:lnTo>
                    <a:pt x="28140" y="122287"/>
                  </a:lnTo>
                  <a:lnTo>
                    <a:pt x="27840" y="121240"/>
                  </a:lnTo>
                  <a:lnTo>
                    <a:pt x="29187" y="121240"/>
                  </a:lnTo>
                  <a:lnTo>
                    <a:pt x="29487" y="122287"/>
                  </a:lnTo>
                  <a:lnTo>
                    <a:pt x="29786" y="123185"/>
                  </a:lnTo>
                  <a:lnTo>
                    <a:pt x="30085" y="123934"/>
                  </a:lnTo>
                  <a:lnTo>
                    <a:pt x="30235" y="123934"/>
                  </a:lnTo>
                  <a:lnTo>
                    <a:pt x="29936" y="123036"/>
                  </a:lnTo>
                  <a:lnTo>
                    <a:pt x="29786" y="122287"/>
                  </a:lnTo>
                  <a:lnTo>
                    <a:pt x="29337" y="121240"/>
                  </a:lnTo>
                  <a:lnTo>
                    <a:pt x="30385" y="121240"/>
                  </a:lnTo>
                  <a:lnTo>
                    <a:pt x="30534" y="122138"/>
                  </a:lnTo>
                  <a:lnTo>
                    <a:pt x="30834" y="122886"/>
                  </a:lnTo>
                  <a:lnTo>
                    <a:pt x="31133" y="123635"/>
                  </a:lnTo>
                  <a:lnTo>
                    <a:pt x="31283" y="123635"/>
                  </a:lnTo>
                  <a:lnTo>
                    <a:pt x="30684" y="121689"/>
                  </a:lnTo>
                  <a:lnTo>
                    <a:pt x="30684" y="121240"/>
                  </a:lnTo>
                  <a:lnTo>
                    <a:pt x="31432" y="121240"/>
                  </a:lnTo>
                  <a:lnTo>
                    <a:pt x="31582" y="121838"/>
                  </a:lnTo>
                  <a:lnTo>
                    <a:pt x="32181" y="123335"/>
                  </a:lnTo>
                  <a:lnTo>
                    <a:pt x="32331" y="123335"/>
                  </a:lnTo>
                  <a:lnTo>
                    <a:pt x="32331" y="123185"/>
                  </a:lnTo>
                  <a:lnTo>
                    <a:pt x="31881" y="121838"/>
                  </a:lnTo>
                  <a:lnTo>
                    <a:pt x="31732" y="121240"/>
                  </a:lnTo>
                  <a:lnTo>
                    <a:pt x="32480" y="121240"/>
                  </a:lnTo>
                  <a:lnTo>
                    <a:pt x="32780" y="122138"/>
                  </a:lnTo>
                  <a:lnTo>
                    <a:pt x="33079" y="123036"/>
                  </a:lnTo>
                  <a:lnTo>
                    <a:pt x="33229" y="123036"/>
                  </a:lnTo>
                  <a:lnTo>
                    <a:pt x="33079" y="122138"/>
                  </a:lnTo>
                  <a:lnTo>
                    <a:pt x="32780" y="121240"/>
                  </a:lnTo>
                  <a:lnTo>
                    <a:pt x="33528" y="121240"/>
                  </a:lnTo>
                  <a:lnTo>
                    <a:pt x="33678" y="121689"/>
                  </a:lnTo>
                  <a:lnTo>
                    <a:pt x="33827" y="122138"/>
                  </a:lnTo>
                  <a:lnTo>
                    <a:pt x="34127" y="122736"/>
                  </a:lnTo>
                  <a:lnTo>
                    <a:pt x="34276" y="122587"/>
                  </a:lnTo>
                  <a:lnTo>
                    <a:pt x="33977" y="121539"/>
                  </a:lnTo>
                  <a:lnTo>
                    <a:pt x="33827" y="121240"/>
                  </a:lnTo>
                  <a:lnTo>
                    <a:pt x="34576" y="121240"/>
                  </a:lnTo>
                  <a:lnTo>
                    <a:pt x="35174" y="122437"/>
                  </a:lnTo>
                  <a:lnTo>
                    <a:pt x="35324" y="122437"/>
                  </a:lnTo>
                  <a:lnTo>
                    <a:pt x="34875" y="121240"/>
                  </a:lnTo>
                  <a:lnTo>
                    <a:pt x="35623" y="121240"/>
                  </a:lnTo>
                  <a:lnTo>
                    <a:pt x="35623" y="121539"/>
                  </a:lnTo>
                  <a:lnTo>
                    <a:pt x="36072" y="122287"/>
                  </a:lnTo>
                  <a:lnTo>
                    <a:pt x="36222" y="122437"/>
                  </a:lnTo>
                  <a:lnTo>
                    <a:pt x="36222" y="122287"/>
                  </a:lnTo>
                  <a:lnTo>
                    <a:pt x="35923" y="121389"/>
                  </a:lnTo>
                  <a:lnTo>
                    <a:pt x="35923" y="121240"/>
                  </a:lnTo>
                  <a:lnTo>
                    <a:pt x="36522" y="121240"/>
                  </a:lnTo>
                  <a:lnTo>
                    <a:pt x="36522" y="121389"/>
                  </a:lnTo>
                  <a:lnTo>
                    <a:pt x="36971" y="121988"/>
                  </a:lnTo>
                  <a:lnTo>
                    <a:pt x="37120" y="121838"/>
                  </a:lnTo>
                  <a:lnTo>
                    <a:pt x="36821" y="121389"/>
                  </a:lnTo>
                  <a:lnTo>
                    <a:pt x="36821" y="121240"/>
                  </a:lnTo>
                  <a:close/>
                  <a:moveTo>
                    <a:pt x="184703" y="121240"/>
                  </a:moveTo>
                  <a:lnTo>
                    <a:pt x="183805" y="124982"/>
                  </a:lnTo>
                  <a:lnTo>
                    <a:pt x="182907" y="128574"/>
                  </a:lnTo>
                  <a:lnTo>
                    <a:pt x="173178" y="122886"/>
                  </a:lnTo>
                  <a:lnTo>
                    <a:pt x="172280" y="122437"/>
                  </a:lnTo>
                  <a:lnTo>
                    <a:pt x="171382" y="121838"/>
                  </a:lnTo>
                  <a:lnTo>
                    <a:pt x="171831" y="121389"/>
                  </a:lnTo>
                  <a:lnTo>
                    <a:pt x="171831" y="121240"/>
                  </a:lnTo>
                  <a:lnTo>
                    <a:pt x="172579" y="121240"/>
                  </a:lnTo>
                  <a:lnTo>
                    <a:pt x="172429" y="121539"/>
                  </a:lnTo>
                  <a:lnTo>
                    <a:pt x="172429" y="121838"/>
                  </a:lnTo>
                  <a:lnTo>
                    <a:pt x="172429" y="121988"/>
                  </a:lnTo>
                  <a:lnTo>
                    <a:pt x="172878" y="121389"/>
                  </a:lnTo>
                  <a:lnTo>
                    <a:pt x="172878" y="121240"/>
                  </a:lnTo>
                  <a:lnTo>
                    <a:pt x="173627" y="121240"/>
                  </a:lnTo>
                  <a:lnTo>
                    <a:pt x="173477" y="121389"/>
                  </a:lnTo>
                  <a:lnTo>
                    <a:pt x="173477" y="121539"/>
                  </a:lnTo>
                  <a:lnTo>
                    <a:pt x="173178" y="122287"/>
                  </a:lnTo>
                  <a:lnTo>
                    <a:pt x="173178" y="122437"/>
                  </a:lnTo>
                  <a:lnTo>
                    <a:pt x="173328" y="122287"/>
                  </a:lnTo>
                  <a:lnTo>
                    <a:pt x="173777" y="121539"/>
                  </a:lnTo>
                  <a:lnTo>
                    <a:pt x="173926" y="121240"/>
                  </a:lnTo>
                  <a:lnTo>
                    <a:pt x="174525" y="121240"/>
                  </a:lnTo>
                  <a:lnTo>
                    <a:pt x="174226" y="122437"/>
                  </a:lnTo>
                  <a:lnTo>
                    <a:pt x="174375" y="122437"/>
                  </a:lnTo>
                  <a:lnTo>
                    <a:pt x="174824" y="121240"/>
                  </a:lnTo>
                  <a:lnTo>
                    <a:pt x="175573" y="121240"/>
                  </a:lnTo>
                  <a:lnTo>
                    <a:pt x="175573" y="121539"/>
                  </a:lnTo>
                  <a:lnTo>
                    <a:pt x="175124" y="122587"/>
                  </a:lnTo>
                  <a:lnTo>
                    <a:pt x="175273" y="122736"/>
                  </a:lnTo>
                  <a:lnTo>
                    <a:pt x="175573" y="122138"/>
                  </a:lnTo>
                  <a:lnTo>
                    <a:pt x="175722" y="121689"/>
                  </a:lnTo>
                  <a:lnTo>
                    <a:pt x="175872" y="121240"/>
                  </a:lnTo>
                  <a:lnTo>
                    <a:pt x="176620" y="121240"/>
                  </a:lnTo>
                  <a:lnTo>
                    <a:pt x="176321" y="122138"/>
                  </a:lnTo>
                  <a:lnTo>
                    <a:pt x="176171" y="123036"/>
                  </a:lnTo>
                  <a:lnTo>
                    <a:pt x="176321" y="123036"/>
                  </a:lnTo>
                  <a:lnTo>
                    <a:pt x="176620" y="122138"/>
                  </a:lnTo>
                  <a:lnTo>
                    <a:pt x="176920" y="121240"/>
                  </a:lnTo>
                  <a:lnTo>
                    <a:pt x="177818" y="121240"/>
                  </a:lnTo>
                  <a:lnTo>
                    <a:pt x="177519" y="121838"/>
                  </a:lnTo>
                  <a:lnTo>
                    <a:pt x="177069" y="123185"/>
                  </a:lnTo>
                  <a:lnTo>
                    <a:pt x="177219" y="123335"/>
                  </a:lnTo>
                  <a:lnTo>
                    <a:pt x="177818" y="121838"/>
                  </a:lnTo>
                  <a:lnTo>
                    <a:pt x="177968" y="121240"/>
                  </a:lnTo>
                  <a:lnTo>
                    <a:pt x="178866" y="121240"/>
                  </a:lnTo>
                  <a:lnTo>
                    <a:pt x="178716" y="121689"/>
                  </a:lnTo>
                  <a:lnTo>
                    <a:pt x="178117" y="123635"/>
                  </a:lnTo>
                  <a:lnTo>
                    <a:pt x="178267" y="123635"/>
                  </a:lnTo>
                  <a:lnTo>
                    <a:pt x="178566" y="122886"/>
                  </a:lnTo>
                  <a:lnTo>
                    <a:pt x="178866" y="122138"/>
                  </a:lnTo>
                  <a:lnTo>
                    <a:pt x="179015" y="121240"/>
                  </a:lnTo>
                  <a:lnTo>
                    <a:pt x="180063" y="121240"/>
                  </a:lnTo>
                  <a:lnTo>
                    <a:pt x="179764" y="122287"/>
                  </a:lnTo>
                  <a:lnTo>
                    <a:pt x="179464" y="123036"/>
                  </a:lnTo>
                  <a:lnTo>
                    <a:pt x="179315" y="123934"/>
                  </a:lnTo>
                  <a:lnTo>
                    <a:pt x="179764" y="123185"/>
                  </a:lnTo>
                  <a:lnTo>
                    <a:pt x="180063" y="122287"/>
                  </a:lnTo>
                  <a:lnTo>
                    <a:pt x="180362" y="121240"/>
                  </a:lnTo>
                  <a:lnTo>
                    <a:pt x="181560" y="121240"/>
                  </a:lnTo>
                  <a:lnTo>
                    <a:pt x="181260" y="122287"/>
                  </a:lnTo>
                  <a:lnTo>
                    <a:pt x="180662" y="123784"/>
                  </a:lnTo>
                  <a:lnTo>
                    <a:pt x="180662" y="123934"/>
                  </a:lnTo>
                  <a:lnTo>
                    <a:pt x="180811" y="123934"/>
                  </a:lnTo>
                  <a:lnTo>
                    <a:pt x="181111" y="123335"/>
                  </a:lnTo>
                  <a:lnTo>
                    <a:pt x="181410" y="122736"/>
                  </a:lnTo>
                  <a:lnTo>
                    <a:pt x="181859" y="121240"/>
                  </a:lnTo>
                  <a:lnTo>
                    <a:pt x="182757" y="121240"/>
                  </a:lnTo>
                  <a:lnTo>
                    <a:pt x="182308" y="122587"/>
                  </a:lnTo>
                  <a:lnTo>
                    <a:pt x="182009" y="123485"/>
                  </a:lnTo>
                  <a:lnTo>
                    <a:pt x="181859" y="124383"/>
                  </a:lnTo>
                  <a:lnTo>
                    <a:pt x="182308" y="123485"/>
                  </a:lnTo>
                  <a:lnTo>
                    <a:pt x="182608" y="122587"/>
                  </a:lnTo>
                  <a:lnTo>
                    <a:pt x="182907" y="121240"/>
                  </a:lnTo>
                  <a:lnTo>
                    <a:pt x="183955" y="121240"/>
                  </a:lnTo>
                  <a:lnTo>
                    <a:pt x="183506" y="122437"/>
                  </a:lnTo>
                  <a:lnTo>
                    <a:pt x="183057" y="124383"/>
                  </a:lnTo>
                  <a:lnTo>
                    <a:pt x="183057" y="124533"/>
                  </a:lnTo>
                  <a:lnTo>
                    <a:pt x="183206" y="124533"/>
                  </a:lnTo>
                  <a:lnTo>
                    <a:pt x="183506" y="123635"/>
                  </a:lnTo>
                  <a:lnTo>
                    <a:pt x="183805" y="122736"/>
                  </a:lnTo>
                  <a:lnTo>
                    <a:pt x="184254" y="121240"/>
                  </a:lnTo>
                  <a:close/>
                  <a:moveTo>
                    <a:pt x="147433" y="114354"/>
                  </a:moveTo>
                  <a:lnTo>
                    <a:pt x="146834" y="116749"/>
                  </a:lnTo>
                  <a:lnTo>
                    <a:pt x="146086" y="118845"/>
                  </a:lnTo>
                  <a:lnTo>
                    <a:pt x="145338" y="121090"/>
                  </a:lnTo>
                  <a:lnTo>
                    <a:pt x="144440" y="123185"/>
                  </a:lnTo>
                  <a:lnTo>
                    <a:pt x="143392" y="125281"/>
                  </a:lnTo>
                  <a:lnTo>
                    <a:pt x="142194" y="127227"/>
                  </a:lnTo>
                  <a:lnTo>
                    <a:pt x="140997" y="129173"/>
                  </a:lnTo>
                  <a:lnTo>
                    <a:pt x="139650" y="131118"/>
                  </a:lnTo>
                  <a:lnTo>
                    <a:pt x="129172" y="117198"/>
                  </a:lnTo>
                  <a:lnTo>
                    <a:pt x="147433" y="114354"/>
                  </a:lnTo>
                  <a:close/>
                  <a:moveTo>
                    <a:pt x="62117" y="114654"/>
                  </a:moveTo>
                  <a:lnTo>
                    <a:pt x="80976" y="117198"/>
                  </a:lnTo>
                  <a:lnTo>
                    <a:pt x="70199" y="131717"/>
                  </a:lnTo>
                  <a:lnTo>
                    <a:pt x="68852" y="129921"/>
                  </a:lnTo>
                  <a:lnTo>
                    <a:pt x="67505" y="127826"/>
                  </a:lnTo>
                  <a:lnTo>
                    <a:pt x="66308" y="125880"/>
                  </a:lnTo>
                  <a:lnTo>
                    <a:pt x="65260" y="123635"/>
                  </a:lnTo>
                  <a:lnTo>
                    <a:pt x="64212" y="121539"/>
                  </a:lnTo>
                  <a:lnTo>
                    <a:pt x="63464" y="119294"/>
                  </a:lnTo>
                  <a:lnTo>
                    <a:pt x="62715" y="117049"/>
                  </a:lnTo>
                  <a:lnTo>
                    <a:pt x="62117" y="114654"/>
                  </a:lnTo>
                  <a:close/>
                  <a:moveTo>
                    <a:pt x="60620" y="115253"/>
                  </a:moveTo>
                  <a:lnTo>
                    <a:pt x="61667" y="118845"/>
                  </a:lnTo>
                  <a:lnTo>
                    <a:pt x="63015" y="122287"/>
                  </a:lnTo>
                  <a:lnTo>
                    <a:pt x="64511" y="125580"/>
                  </a:lnTo>
                  <a:lnTo>
                    <a:pt x="66308" y="128724"/>
                  </a:lnTo>
                  <a:lnTo>
                    <a:pt x="60470" y="132466"/>
                  </a:lnTo>
                  <a:lnTo>
                    <a:pt x="58524" y="128873"/>
                  </a:lnTo>
                  <a:lnTo>
                    <a:pt x="56728" y="125131"/>
                  </a:lnTo>
                  <a:lnTo>
                    <a:pt x="55231" y="121090"/>
                  </a:lnTo>
                  <a:lnTo>
                    <a:pt x="54034" y="117049"/>
                  </a:lnTo>
                  <a:lnTo>
                    <a:pt x="60620" y="115253"/>
                  </a:lnTo>
                  <a:close/>
                  <a:moveTo>
                    <a:pt x="148331" y="116899"/>
                  </a:moveTo>
                  <a:lnTo>
                    <a:pt x="155067" y="118396"/>
                  </a:lnTo>
                  <a:lnTo>
                    <a:pt x="153869" y="122287"/>
                  </a:lnTo>
                  <a:lnTo>
                    <a:pt x="152223" y="126029"/>
                  </a:lnTo>
                  <a:lnTo>
                    <a:pt x="150427" y="129622"/>
                  </a:lnTo>
                  <a:lnTo>
                    <a:pt x="148481" y="133064"/>
                  </a:lnTo>
                  <a:lnTo>
                    <a:pt x="142643" y="129322"/>
                  </a:lnTo>
                  <a:lnTo>
                    <a:pt x="144440" y="126329"/>
                  </a:lnTo>
                  <a:lnTo>
                    <a:pt x="145936" y="123335"/>
                  </a:lnTo>
                  <a:lnTo>
                    <a:pt x="147283" y="120192"/>
                  </a:lnTo>
                  <a:lnTo>
                    <a:pt x="148331" y="116899"/>
                  </a:lnTo>
                  <a:close/>
                  <a:moveTo>
                    <a:pt x="142194" y="130071"/>
                  </a:moveTo>
                  <a:lnTo>
                    <a:pt x="147882" y="133962"/>
                  </a:lnTo>
                  <a:lnTo>
                    <a:pt x="146385" y="135908"/>
                  </a:lnTo>
                  <a:lnTo>
                    <a:pt x="144889" y="138004"/>
                  </a:lnTo>
                  <a:lnTo>
                    <a:pt x="140548" y="132316"/>
                  </a:lnTo>
                  <a:lnTo>
                    <a:pt x="142194" y="130071"/>
                  </a:lnTo>
                  <a:close/>
                  <a:moveTo>
                    <a:pt x="66906" y="129472"/>
                  </a:moveTo>
                  <a:lnTo>
                    <a:pt x="68104" y="131268"/>
                  </a:lnTo>
                  <a:lnTo>
                    <a:pt x="69301" y="132915"/>
                  </a:lnTo>
                  <a:lnTo>
                    <a:pt x="65110" y="138752"/>
                  </a:lnTo>
                  <a:lnTo>
                    <a:pt x="63015" y="136058"/>
                  </a:lnTo>
                  <a:lnTo>
                    <a:pt x="61069" y="133214"/>
                  </a:lnTo>
                  <a:lnTo>
                    <a:pt x="66906" y="129472"/>
                  </a:lnTo>
                  <a:close/>
                  <a:moveTo>
                    <a:pt x="161802" y="141596"/>
                  </a:moveTo>
                  <a:lnTo>
                    <a:pt x="162700" y="141895"/>
                  </a:lnTo>
                  <a:lnTo>
                    <a:pt x="162401" y="142344"/>
                  </a:lnTo>
                  <a:lnTo>
                    <a:pt x="161802" y="141596"/>
                  </a:lnTo>
                  <a:close/>
                  <a:moveTo>
                    <a:pt x="36522" y="123934"/>
                  </a:moveTo>
                  <a:lnTo>
                    <a:pt x="38018" y="128574"/>
                  </a:lnTo>
                  <a:lnTo>
                    <a:pt x="39814" y="133064"/>
                  </a:lnTo>
                  <a:lnTo>
                    <a:pt x="41910" y="137405"/>
                  </a:lnTo>
                  <a:lnTo>
                    <a:pt x="44305" y="141596"/>
                  </a:lnTo>
                  <a:lnTo>
                    <a:pt x="33827" y="145188"/>
                  </a:lnTo>
                  <a:lnTo>
                    <a:pt x="31732" y="141446"/>
                  </a:lnTo>
                  <a:lnTo>
                    <a:pt x="29936" y="137555"/>
                  </a:lnTo>
                  <a:lnTo>
                    <a:pt x="28289" y="133663"/>
                  </a:lnTo>
                  <a:lnTo>
                    <a:pt x="26792" y="129472"/>
                  </a:lnTo>
                  <a:lnTo>
                    <a:pt x="36522" y="123934"/>
                  </a:lnTo>
                  <a:close/>
                  <a:moveTo>
                    <a:pt x="172878" y="123934"/>
                  </a:moveTo>
                  <a:lnTo>
                    <a:pt x="182608" y="129472"/>
                  </a:lnTo>
                  <a:lnTo>
                    <a:pt x="181111" y="133513"/>
                  </a:lnTo>
                  <a:lnTo>
                    <a:pt x="179464" y="137555"/>
                  </a:lnTo>
                  <a:lnTo>
                    <a:pt x="177668" y="141446"/>
                  </a:lnTo>
                  <a:lnTo>
                    <a:pt x="175573" y="145188"/>
                  </a:lnTo>
                  <a:lnTo>
                    <a:pt x="165095" y="141596"/>
                  </a:lnTo>
                  <a:lnTo>
                    <a:pt x="167490" y="137405"/>
                  </a:lnTo>
                  <a:lnTo>
                    <a:pt x="169586" y="133064"/>
                  </a:lnTo>
                  <a:lnTo>
                    <a:pt x="171382" y="128574"/>
                  </a:lnTo>
                  <a:lnTo>
                    <a:pt x="172878" y="123934"/>
                  </a:lnTo>
                  <a:close/>
                  <a:moveTo>
                    <a:pt x="92352" y="129771"/>
                  </a:moveTo>
                  <a:lnTo>
                    <a:pt x="95046" y="147433"/>
                  </a:lnTo>
                  <a:lnTo>
                    <a:pt x="92801" y="146835"/>
                  </a:lnTo>
                  <a:lnTo>
                    <a:pt x="90705" y="146236"/>
                  </a:lnTo>
                  <a:lnTo>
                    <a:pt x="88610" y="145488"/>
                  </a:lnTo>
                  <a:lnTo>
                    <a:pt x="86514" y="144590"/>
                  </a:lnTo>
                  <a:lnTo>
                    <a:pt x="84568" y="143542"/>
                  </a:lnTo>
                  <a:lnTo>
                    <a:pt x="82622" y="142494"/>
                  </a:lnTo>
                  <a:lnTo>
                    <a:pt x="80677" y="141297"/>
                  </a:lnTo>
                  <a:lnTo>
                    <a:pt x="78880" y="140099"/>
                  </a:lnTo>
                  <a:lnTo>
                    <a:pt x="92352" y="129771"/>
                  </a:lnTo>
                  <a:close/>
                  <a:moveTo>
                    <a:pt x="117048" y="129023"/>
                  </a:moveTo>
                  <a:lnTo>
                    <a:pt x="131268" y="139500"/>
                  </a:lnTo>
                  <a:lnTo>
                    <a:pt x="129472" y="140848"/>
                  </a:lnTo>
                  <a:lnTo>
                    <a:pt x="127526" y="142045"/>
                  </a:lnTo>
                  <a:lnTo>
                    <a:pt x="125430" y="143242"/>
                  </a:lnTo>
                  <a:lnTo>
                    <a:pt x="123485" y="144290"/>
                  </a:lnTo>
                  <a:lnTo>
                    <a:pt x="121239" y="145188"/>
                  </a:lnTo>
                  <a:lnTo>
                    <a:pt x="119144" y="146086"/>
                  </a:lnTo>
                  <a:lnTo>
                    <a:pt x="116899" y="146835"/>
                  </a:lnTo>
                  <a:lnTo>
                    <a:pt x="114504" y="147433"/>
                  </a:lnTo>
                  <a:lnTo>
                    <a:pt x="117048" y="129023"/>
                  </a:lnTo>
                  <a:close/>
                  <a:moveTo>
                    <a:pt x="77683" y="140997"/>
                  </a:moveTo>
                  <a:lnTo>
                    <a:pt x="79779" y="142494"/>
                  </a:lnTo>
                  <a:lnTo>
                    <a:pt x="76186" y="148331"/>
                  </a:lnTo>
                  <a:lnTo>
                    <a:pt x="73941" y="146835"/>
                  </a:lnTo>
                  <a:lnTo>
                    <a:pt x="71995" y="145338"/>
                  </a:lnTo>
                  <a:lnTo>
                    <a:pt x="77683" y="140997"/>
                  </a:lnTo>
                  <a:close/>
                  <a:moveTo>
                    <a:pt x="132465" y="140399"/>
                  </a:moveTo>
                  <a:lnTo>
                    <a:pt x="138303" y="144590"/>
                  </a:lnTo>
                  <a:lnTo>
                    <a:pt x="135459" y="146835"/>
                  </a:lnTo>
                  <a:lnTo>
                    <a:pt x="132465" y="148781"/>
                  </a:lnTo>
                  <a:lnTo>
                    <a:pt x="128873" y="142943"/>
                  </a:lnTo>
                  <a:lnTo>
                    <a:pt x="130669" y="141746"/>
                  </a:lnTo>
                  <a:lnTo>
                    <a:pt x="132465" y="140399"/>
                  </a:lnTo>
                  <a:close/>
                  <a:moveTo>
                    <a:pt x="47747" y="141596"/>
                  </a:moveTo>
                  <a:lnTo>
                    <a:pt x="46999" y="142344"/>
                  </a:lnTo>
                  <a:lnTo>
                    <a:pt x="46400" y="143093"/>
                  </a:lnTo>
                  <a:lnTo>
                    <a:pt x="45652" y="143841"/>
                  </a:lnTo>
                  <a:lnTo>
                    <a:pt x="38318" y="152373"/>
                  </a:lnTo>
                  <a:lnTo>
                    <a:pt x="36222" y="149230"/>
                  </a:lnTo>
                  <a:lnTo>
                    <a:pt x="34276" y="146086"/>
                  </a:lnTo>
                  <a:lnTo>
                    <a:pt x="34576" y="145937"/>
                  </a:lnTo>
                  <a:lnTo>
                    <a:pt x="35474" y="147284"/>
                  </a:lnTo>
                  <a:lnTo>
                    <a:pt x="36072" y="148032"/>
                  </a:lnTo>
                  <a:lnTo>
                    <a:pt x="36671" y="148631"/>
                  </a:lnTo>
                  <a:lnTo>
                    <a:pt x="36821" y="148631"/>
                  </a:lnTo>
                  <a:lnTo>
                    <a:pt x="35623" y="146984"/>
                  </a:lnTo>
                  <a:lnTo>
                    <a:pt x="34875" y="145937"/>
                  </a:lnTo>
                  <a:lnTo>
                    <a:pt x="35773" y="145637"/>
                  </a:lnTo>
                  <a:lnTo>
                    <a:pt x="36671" y="146685"/>
                  </a:lnTo>
                  <a:lnTo>
                    <a:pt x="37270" y="147433"/>
                  </a:lnTo>
                  <a:lnTo>
                    <a:pt x="37869" y="148182"/>
                  </a:lnTo>
                  <a:lnTo>
                    <a:pt x="38018" y="148182"/>
                  </a:lnTo>
                  <a:lnTo>
                    <a:pt x="37420" y="147284"/>
                  </a:lnTo>
                  <a:lnTo>
                    <a:pt x="36821" y="146535"/>
                  </a:lnTo>
                  <a:lnTo>
                    <a:pt x="36072" y="145488"/>
                  </a:lnTo>
                  <a:lnTo>
                    <a:pt x="36971" y="145188"/>
                  </a:lnTo>
                  <a:lnTo>
                    <a:pt x="37569" y="146236"/>
                  </a:lnTo>
                  <a:lnTo>
                    <a:pt x="38168" y="146835"/>
                  </a:lnTo>
                  <a:lnTo>
                    <a:pt x="38767" y="147284"/>
                  </a:lnTo>
                  <a:lnTo>
                    <a:pt x="37719" y="145937"/>
                  </a:lnTo>
                  <a:lnTo>
                    <a:pt x="37270" y="145188"/>
                  </a:lnTo>
                  <a:lnTo>
                    <a:pt x="38318" y="144739"/>
                  </a:lnTo>
                  <a:lnTo>
                    <a:pt x="39066" y="145637"/>
                  </a:lnTo>
                  <a:lnTo>
                    <a:pt x="39515" y="146236"/>
                  </a:lnTo>
                  <a:lnTo>
                    <a:pt x="40114" y="146835"/>
                  </a:lnTo>
                  <a:lnTo>
                    <a:pt x="40263" y="146835"/>
                  </a:lnTo>
                  <a:lnTo>
                    <a:pt x="39814" y="146086"/>
                  </a:lnTo>
                  <a:lnTo>
                    <a:pt x="39216" y="145338"/>
                  </a:lnTo>
                  <a:lnTo>
                    <a:pt x="38617" y="144590"/>
                  </a:lnTo>
                  <a:lnTo>
                    <a:pt x="39515" y="144290"/>
                  </a:lnTo>
                  <a:lnTo>
                    <a:pt x="39964" y="145039"/>
                  </a:lnTo>
                  <a:lnTo>
                    <a:pt x="40413" y="145637"/>
                  </a:lnTo>
                  <a:lnTo>
                    <a:pt x="41012" y="146236"/>
                  </a:lnTo>
                  <a:lnTo>
                    <a:pt x="41162" y="146236"/>
                  </a:lnTo>
                  <a:lnTo>
                    <a:pt x="39964" y="144440"/>
                  </a:lnTo>
                  <a:lnTo>
                    <a:pt x="39814" y="144290"/>
                  </a:lnTo>
                  <a:lnTo>
                    <a:pt x="40563" y="143991"/>
                  </a:lnTo>
                  <a:lnTo>
                    <a:pt x="40713" y="144290"/>
                  </a:lnTo>
                  <a:lnTo>
                    <a:pt x="41311" y="145039"/>
                  </a:lnTo>
                  <a:lnTo>
                    <a:pt x="41910" y="145637"/>
                  </a:lnTo>
                  <a:lnTo>
                    <a:pt x="42060" y="145637"/>
                  </a:lnTo>
                  <a:lnTo>
                    <a:pt x="42060" y="145488"/>
                  </a:lnTo>
                  <a:lnTo>
                    <a:pt x="41162" y="144440"/>
                  </a:lnTo>
                  <a:lnTo>
                    <a:pt x="40862" y="143841"/>
                  </a:lnTo>
                  <a:lnTo>
                    <a:pt x="41611" y="143691"/>
                  </a:lnTo>
                  <a:lnTo>
                    <a:pt x="42060" y="144140"/>
                  </a:lnTo>
                  <a:lnTo>
                    <a:pt x="42658" y="145039"/>
                  </a:lnTo>
                  <a:lnTo>
                    <a:pt x="42808" y="145039"/>
                  </a:lnTo>
                  <a:lnTo>
                    <a:pt x="42509" y="144440"/>
                  </a:lnTo>
                  <a:lnTo>
                    <a:pt x="42060" y="143991"/>
                  </a:lnTo>
                  <a:lnTo>
                    <a:pt x="41760" y="143542"/>
                  </a:lnTo>
                  <a:lnTo>
                    <a:pt x="42509" y="143242"/>
                  </a:lnTo>
                  <a:lnTo>
                    <a:pt x="42808" y="143542"/>
                  </a:lnTo>
                  <a:lnTo>
                    <a:pt x="43107" y="143991"/>
                  </a:lnTo>
                  <a:lnTo>
                    <a:pt x="43556" y="144440"/>
                  </a:lnTo>
                  <a:lnTo>
                    <a:pt x="43706" y="144290"/>
                  </a:lnTo>
                  <a:lnTo>
                    <a:pt x="42958" y="143392"/>
                  </a:lnTo>
                  <a:lnTo>
                    <a:pt x="42808" y="143242"/>
                  </a:lnTo>
                  <a:lnTo>
                    <a:pt x="43556" y="142943"/>
                  </a:lnTo>
                  <a:lnTo>
                    <a:pt x="44454" y="143841"/>
                  </a:lnTo>
                  <a:lnTo>
                    <a:pt x="44604" y="143841"/>
                  </a:lnTo>
                  <a:lnTo>
                    <a:pt x="43856" y="142793"/>
                  </a:lnTo>
                  <a:lnTo>
                    <a:pt x="44454" y="142644"/>
                  </a:lnTo>
                  <a:lnTo>
                    <a:pt x="44604" y="142793"/>
                  </a:lnTo>
                  <a:lnTo>
                    <a:pt x="44904" y="143093"/>
                  </a:lnTo>
                  <a:lnTo>
                    <a:pt x="45353" y="143392"/>
                  </a:lnTo>
                  <a:lnTo>
                    <a:pt x="45502" y="143392"/>
                  </a:lnTo>
                  <a:lnTo>
                    <a:pt x="45053" y="142943"/>
                  </a:lnTo>
                  <a:lnTo>
                    <a:pt x="44904" y="142644"/>
                  </a:lnTo>
                  <a:lnTo>
                    <a:pt x="44754" y="142494"/>
                  </a:lnTo>
                  <a:lnTo>
                    <a:pt x="45353" y="142344"/>
                  </a:lnTo>
                  <a:lnTo>
                    <a:pt x="45502" y="142344"/>
                  </a:lnTo>
                  <a:lnTo>
                    <a:pt x="45951" y="142793"/>
                  </a:lnTo>
                  <a:lnTo>
                    <a:pt x="46101" y="142793"/>
                  </a:lnTo>
                  <a:lnTo>
                    <a:pt x="45652" y="142195"/>
                  </a:lnTo>
                  <a:lnTo>
                    <a:pt x="45802" y="142195"/>
                  </a:lnTo>
                  <a:lnTo>
                    <a:pt x="46400" y="142045"/>
                  </a:lnTo>
                  <a:lnTo>
                    <a:pt x="46999" y="142344"/>
                  </a:lnTo>
                  <a:lnTo>
                    <a:pt x="46700" y="141895"/>
                  </a:lnTo>
                  <a:lnTo>
                    <a:pt x="47747" y="141596"/>
                  </a:lnTo>
                  <a:close/>
                  <a:moveTo>
                    <a:pt x="174226" y="110313"/>
                  </a:moveTo>
                  <a:lnTo>
                    <a:pt x="174076" y="112858"/>
                  </a:lnTo>
                  <a:lnTo>
                    <a:pt x="173777" y="115402"/>
                  </a:lnTo>
                  <a:lnTo>
                    <a:pt x="173328" y="117947"/>
                  </a:lnTo>
                  <a:lnTo>
                    <a:pt x="172729" y="120342"/>
                  </a:lnTo>
                  <a:lnTo>
                    <a:pt x="166742" y="120342"/>
                  </a:lnTo>
                  <a:lnTo>
                    <a:pt x="171980" y="123335"/>
                  </a:lnTo>
                  <a:lnTo>
                    <a:pt x="170484" y="128125"/>
                  </a:lnTo>
                  <a:lnTo>
                    <a:pt x="168687" y="132615"/>
                  </a:lnTo>
                  <a:lnTo>
                    <a:pt x="166592" y="137106"/>
                  </a:lnTo>
                  <a:lnTo>
                    <a:pt x="164197" y="141297"/>
                  </a:lnTo>
                  <a:lnTo>
                    <a:pt x="158659" y="139500"/>
                  </a:lnTo>
                  <a:lnTo>
                    <a:pt x="162551" y="143841"/>
                  </a:lnTo>
                  <a:lnTo>
                    <a:pt x="160904" y="146086"/>
                  </a:lnTo>
                  <a:lnTo>
                    <a:pt x="159258" y="148182"/>
                  </a:lnTo>
                  <a:lnTo>
                    <a:pt x="157611" y="150277"/>
                  </a:lnTo>
                  <a:lnTo>
                    <a:pt x="155815" y="152373"/>
                  </a:lnTo>
                  <a:lnTo>
                    <a:pt x="145936" y="139351"/>
                  </a:lnTo>
                  <a:lnTo>
                    <a:pt x="147733" y="137106"/>
                  </a:lnTo>
                  <a:lnTo>
                    <a:pt x="149379" y="134860"/>
                  </a:lnTo>
                  <a:lnTo>
                    <a:pt x="152522" y="136956"/>
                  </a:lnTo>
                  <a:lnTo>
                    <a:pt x="152373" y="137854"/>
                  </a:lnTo>
                  <a:lnTo>
                    <a:pt x="152522" y="138602"/>
                  </a:lnTo>
                  <a:lnTo>
                    <a:pt x="153121" y="139201"/>
                  </a:lnTo>
                  <a:lnTo>
                    <a:pt x="153869" y="139650"/>
                  </a:lnTo>
                  <a:lnTo>
                    <a:pt x="154169" y="139800"/>
                  </a:lnTo>
                  <a:lnTo>
                    <a:pt x="154618" y="139800"/>
                  </a:lnTo>
                  <a:lnTo>
                    <a:pt x="155516" y="139650"/>
                  </a:lnTo>
                  <a:lnTo>
                    <a:pt x="156115" y="139201"/>
                  </a:lnTo>
                  <a:lnTo>
                    <a:pt x="156414" y="138752"/>
                  </a:lnTo>
                  <a:lnTo>
                    <a:pt x="156564" y="138453"/>
                  </a:lnTo>
                  <a:lnTo>
                    <a:pt x="156713" y="138004"/>
                  </a:lnTo>
                  <a:lnTo>
                    <a:pt x="156713" y="137555"/>
                  </a:lnTo>
                  <a:lnTo>
                    <a:pt x="156564" y="136657"/>
                  </a:lnTo>
                  <a:lnTo>
                    <a:pt x="156115" y="136058"/>
                  </a:lnTo>
                  <a:lnTo>
                    <a:pt x="155665" y="135758"/>
                  </a:lnTo>
                  <a:lnTo>
                    <a:pt x="155366" y="135609"/>
                  </a:lnTo>
                  <a:lnTo>
                    <a:pt x="154618" y="135459"/>
                  </a:lnTo>
                  <a:lnTo>
                    <a:pt x="154019" y="135459"/>
                  </a:lnTo>
                  <a:lnTo>
                    <a:pt x="153420" y="135758"/>
                  </a:lnTo>
                  <a:lnTo>
                    <a:pt x="152971" y="136058"/>
                  </a:lnTo>
                  <a:lnTo>
                    <a:pt x="149828" y="134112"/>
                  </a:lnTo>
                  <a:lnTo>
                    <a:pt x="152073" y="130520"/>
                  </a:lnTo>
                  <a:lnTo>
                    <a:pt x="153869" y="126778"/>
                  </a:lnTo>
                  <a:lnTo>
                    <a:pt x="155516" y="122736"/>
                  </a:lnTo>
                  <a:lnTo>
                    <a:pt x="156713" y="118695"/>
                  </a:lnTo>
                  <a:lnTo>
                    <a:pt x="160605" y="119593"/>
                  </a:lnTo>
                  <a:lnTo>
                    <a:pt x="160755" y="120342"/>
                  </a:lnTo>
                  <a:lnTo>
                    <a:pt x="161204" y="121090"/>
                  </a:lnTo>
                  <a:lnTo>
                    <a:pt x="161952" y="121539"/>
                  </a:lnTo>
                  <a:lnTo>
                    <a:pt x="162700" y="121689"/>
                  </a:lnTo>
                  <a:lnTo>
                    <a:pt x="163149" y="121689"/>
                  </a:lnTo>
                  <a:lnTo>
                    <a:pt x="163598" y="121539"/>
                  </a:lnTo>
                  <a:lnTo>
                    <a:pt x="164347" y="121090"/>
                  </a:lnTo>
                  <a:lnTo>
                    <a:pt x="164796" y="120342"/>
                  </a:lnTo>
                  <a:lnTo>
                    <a:pt x="164946" y="120042"/>
                  </a:lnTo>
                  <a:lnTo>
                    <a:pt x="164946" y="119593"/>
                  </a:lnTo>
                  <a:lnTo>
                    <a:pt x="164946" y="119144"/>
                  </a:lnTo>
                  <a:lnTo>
                    <a:pt x="164796" y="118695"/>
                  </a:lnTo>
                  <a:lnTo>
                    <a:pt x="164347" y="117947"/>
                  </a:lnTo>
                  <a:lnTo>
                    <a:pt x="163748" y="117498"/>
                  </a:lnTo>
                  <a:lnTo>
                    <a:pt x="163299" y="117348"/>
                  </a:lnTo>
                  <a:lnTo>
                    <a:pt x="162102" y="117348"/>
                  </a:lnTo>
                  <a:lnTo>
                    <a:pt x="161653" y="117647"/>
                  </a:lnTo>
                  <a:lnTo>
                    <a:pt x="161054" y="118096"/>
                  </a:lnTo>
                  <a:lnTo>
                    <a:pt x="160755" y="118545"/>
                  </a:lnTo>
                  <a:lnTo>
                    <a:pt x="157013" y="117797"/>
                  </a:lnTo>
                  <a:lnTo>
                    <a:pt x="157611" y="115253"/>
                  </a:lnTo>
                  <a:lnTo>
                    <a:pt x="157911" y="112858"/>
                  </a:lnTo>
                  <a:lnTo>
                    <a:pt x="174226" y="110313"/>
                  </a:lnTo>
                  <a:close/>
                  <a:moveTo>
                    <a:pt x="163000" y="142045"/>
                  </a:moveTo>
                  <a:lnTo>
                    <a:pt x="163598" y="142195"/>
                  </a:lnTo>
                  <a:lnTo>
                    <a:pt x="163748" y="142195"/>
                  </a:lnTo>
                  <a:lnTo>
                    <a:pt x="163299" y="142793"/>
                  </a:lnTo>
                  <a:lnTo>
                    <a:pt x="163449" y="142793"/>
                  </a:lnTo>
                  <a:lnTo>
                    <a:pt x="164047" y="142344"/>
                  </a:lnTo>
                  <a:lnTo>
                    <a:pt x="164646" y="142494"/>
                  </a:lnTo>
                  <a:lnTo>
                    <a:pt x="164646" y="142644"/>
                  </a:lnTo>
                  <a:lnTo>
                    <a:pt x="164197" y="143242"/>
                  </a:lnTo>
                  <a:lnTo>
                    <a:pt x="164047" y="143392"/>
                  </a:lnTo>
                  <a:lnTo>
                    <a:pt x="164497" y="143093"/>
                  </a:lnTo>
                  <a:lnTo>
                    <a:pt x="164796" y="142793"/>
                  </a:lnTo>
                  <a:lnTo>
                    <a:pt x="164946" y="142644"/>
                  </a:lnTo>
                  <a:lnTo>
                    <a:pt x="165694" y="142793"/>
                  </a:lnTo>
                  <a:lnTo>
                    <a:pt x="164946" y="143841"/>
                  </a:lnTo>
                  <a:lnTo>
                    <a:pt x="165844" y="142943"/>
                  </a:lnTo>
                  <a:lnTo>
                    <a:pt x="166592" y="143242"/>
                  </a:lnTo>
                  <a:lnTo>
                    <a:pt x="166442" y="143392"/>
                  </a:lnTo>
                  <a:lnTo>
                    <a:pt x="165844" y="144290"/>
                  </a:lnTo>
                  <a:lnTo>
                    <a:pt x="165844" y="144440"/>
                  </a:lnTo>
                  <a:lnTo>
                    <a:pt x="166293" y="143991"/>
                  </a:lnTo>
                  <a:lnTo>
                    <a:pt x="166592" y="143542"/>
                  </a:lnTo>
                  <a:lnTo>
                    <a:pt x="166891" y="143242"/>
                  </a:lnTo>
                  <a:lnTo>
                    <a:pt x="167640" y="143542"/>
                  </a:lnTo>
                  <a:lnTo>
                    <a:pt x="167340" y="143991"/>
                  </a:lnTo>
                  <a:lnTo>
                    <a:pt x="166891" y="144440"/>
                  </a:lnTo>
                  <a:lnTo>
                    <a:pt x="166742" y="145039"/>
                  </a:lnTo>
                  <a:lnTo>
                    <a:pt x="167490" y="144140"/>
                  </a:lnTo>
                  <a:lnTo>
                    <a:pt x="167789" y="143691"/>
                  </a:lnTo>
                  <a:lnTo>
                    <a:pt x="168687" y="143841"/>
                  </a:lnTo>
                  <a:lnTo>
                    <a:pt x="168238" y="144440"/>
                  </a:lnTo>
                  <a:lnTo>
                    <a:pt x="167490" y="145488"/>
                  </a:lnTo>
                  <a:lnTo>
                    <a:pt x="167490" y="145637"/>
                  </a:lnTo>
                  <a:lnTo>
                    <a:pt x="168089" y="145039"/>
                  </a:lnTo>
                  <a:lnTo>
                    <a:pt x="168687" y="144290"/>
                  </a:lnTo>
                  <a:lnTo>
                    <a:pt x="168987" y="143991"/>
                  </a:lnTo>
                  <a:lnTo>
                    <a:pt x="169735" y="144290"/>
                  </a:lnTo>
                  <a:lnTo>
                    <a:pt x="169436" y="144440"/>
                  </a:lnTo>
                  <a:lnTo>
                    <a:pt x="168238" y="146236"/>
                  </a:lnTo>
                  <a:lnTo>
                    <a:pt x="168388" y="146236"/>
                  </a:lnTo>
                  <a:lnTo>
                    <a:pt x="168987" y="145637"/>
                  </a:lnTo>
                  <a:lnTo>
                    <a:pt x="169436" y="145039"/>
                  </a:lnTo>
                  <a:lnTo>
                    <a:pt x="169885" y="144290"/>
                  </a:lnTo>
                  <a:lnTo>
                    <a:pt x="170783" y="144590"/>
                  </a:lnTo>
                  <a:lnTo>
                    <a:pt x="170184" y="145338"/>
                  </a:lnTo>
                  <a:lnTo>
                    <a:pt x="169735" y="146086"/>
                  </a:lnTo>
                  <a:lnTo>
                    <a:pt x="169286" y="146835"/>
                  </a:lnTo>
                  <a:lnTo>
                    <a:pt x="169286" y="146835"/>
                  </a:lnTo>
                  <a:lnTo>
                    <a:pt x="169885" y="146236"/>
                  </a:lnTo>
                  <a:lnTo>
                    <a:pt x="170484" y="145637"/>
                  </a:lnTo>
                  <a:lnTo>
                    <a:pt x="171082" y="144739"/>
                  </a:lnTo>
                  <a:lnTo>
                    <a:pt x="172280" y="145188"/>
                  </a:lnTo>
                  <a:lnTo>
                    <a:pt x="171681" y="145937"/>
                  </a:lnTo>
                  <a:lnTo>
                    <a:pt x="170633" y="147284"/>
                  </a:lnTo>
                  <a:lnTo>
                    <a:pt x="171232" y="146835"/>
                  </a:lnTo>
                  <a:lnTo>
                    <a:pt x="171831" y="146236"/>
                  </a:lnTo>
                  <a:lnTo>
                    <a:pt x="172579" y="145188"/>
                  </a:lnTo>
                  <a:lnTo>
                    <a:pt x="173328" y="145488"/>
                  </a:lnTo>
                  <a:lnTo>
                    <a:pt x="172579" y="146535"/>
                  </a:lnTo>
                  <a:lnTo>
                    <a:pt x="171980" y="147284"/>
                  </a:lnTo>
                  <a:lnTo>
                    <a:pt x="171531" y="148182"/>
                  </a:lnTo>
                  <a:lnTo>
                    <a:pt x="171531" y="148182"/>
                  </a:lnTo>
                  <a:lnTo>
                    <a:pt x="172280" y="147433"/>
                  </a:lnTo>
                  <a:lnTo>
                    <a:pt x="172729" y="146685"/>
                  </a:lnTo>
                  <a:lnTo>
                    <a:pt x="173627" y="145637"/>
                  </a:lnTo>
                  <a:lnTo>
                    <a:pt x="174525" y="145937"/>
                  </a:lnTo>
                  <a:lnTo>
                    <a:pt x="173777" y="146984"/>
                  </a:lnTo>
                  <a:lnTo>
                    <a:pt x="172579" y="148631"/>
                  </a:lnTo>
                  <a:lnTo>
                    <a:pt x="172729" y="148631"/>
                  </a:lnTo>
                  <a:lnTo>
                    <a:pt x="173328" y="148032"/>
                  </a:lnTo>
                  <a:lnTo>
                    <a:pt x="173926" y="147284"/>
                  </a:lnTo>
                  <a:lnTo>
                    <a:pt x="174824" y="145937"/>
                  </a:lnTo>
                  <a:lnTo>
                    <a:pt x="175124" y="146086"/>
                  </a:lnTo>
                  <a:lnTo>
                    <a:pt x="173178" y="149230"/>
                  </a:lnTo>
                  <a:lnTo>
                    <a:pt x="171082" y="152373"/>
                  </a:lnTo>
                  <a:lnTo>
                    <a:pt x="163748" y="143841"/>
                  </a:lnTo>
                  <a:lnTo>
                    <a:pt x="163000" y="143093"/>
                  </a:lnTo>
                  <a:lnTo>
                    <a:pt x="162551" y="142344"/>
                  </a:lnTo>
                  <a:lnTo>
                    <a:pt x="163000" y="142045"/>
                  </a:lnTo>
                  <a:close/>
                  <a:moveTo>
                    <a:pt x="35174" y="110912"/>
                  </a:moveTo>
                  <a:lnTo>
                    <a:pt x="51489" y="113157"/>
                  </a:lnTo>
                  <a:lnTo>
                    <a:pt x="52088" y="116600"/>
                  </a:lnTo>
                  <a:lnTo>
                    <a:pt x="48346" y="117647"/>
                  </a:lnTo>
                  <a:lnTo>
                    <a:pt x="47747" y="117049"/>
                  </a:lnTo>
                  <a:lnTo>
                    <a:pt x="47149" y="116600"/>
                  </a:lnTo>
                  <a:lnTo>
                    <a:pt x="46251" y="116450"/>
                  </a:lnTo>
                  <a:lnTo>
                    <a:pt x="45502" y="116749"/>
                  </a:lnTo>
                  <a:lnTo>
                    <a:pt x="45053" y="116899"/>
                  </a:lnTo>
                  <a:lnTo>
                    <a:pt x="44754" y="117198"/>
                  </a:lnTo>
                  <a:lnTo>
                    <a:pt x="44305" y="117947"/>
                  </a:lnTo>
                  <a:lnTo>
                    <a:pt x="44305" y="118845"/>
                  </a:lnTo>
                  <a:lnTo>
                    <a:pt x="44305" y="119294"/>
                  </a:lnTo>
                  <a:lnTo>
                    <a:pt x="44454" y="119743"/>
                  </a:lnTo>
                  <a:lnTo>
                    <a:pt x="44754" y="120042"/>
                  </a:lnTo>
                  <a:lnTo>
                    <a:pt x="45053" y="120342"/>
                  </a:lnTo>
                  <a:lnTo>
                    <a:pt x="45652" y="120791"/>
                  </a:lnTo>
                  <a:lnTo>
                    <a:pt x="46550" y="120940"/>
                  </a:lnTo>
                  <a:lnTo>
                    <a:pt x="46999" y="120791"/>
                  </a:lnTo>
                  <a:lnTo>
                    <a:pt x="47448" y="120641"/>
                  </a:lnTo>
                  <a:lnTo>
                    <a:pt x="47897" y="120342"/>
                  </a:lnTo>
                  <a:lnTo>
                    <a:pt x="48346" y="119743"/>
                  </a:lnTo>
                  <a:lnTo>
                    <a:pt x="48645" y="119294"/>
                  </a:lnTo>
                  <a:lnTo>
                    <a:pt x="48645" y="118545"/>
                  </a:lnTo>
                  <a:lnTo>
                    <a:pt x="52387" y="117498"/>
                  </a:lnTo>
                  <a:lnTo>
                    <a:pt x="53585" y="121689"/>
                  </a:lnTo>
                  <a:lnTo>
                    <a:pt x="55082" y="125730"/>
                  </a:lnTo>
                  <a:lnTo>
                    <a:pt x="56878" y="129622"/>
                  </a:lnTo>
                  <a:lnTo>
                    <a:pt x="59123" y="133364"/>
                  </a:lnTo>
                  <a:lnTo>
                    <a:pt x="55680" y="135609"/>
                  </a:lnTo>
                  <a:lnTo>
                    <a:pt x="54932" y="135160"/>
                  </a:lnTo>
                  <a:lnTo>
                    <a:pt x="54034" y="135010"/>
                  </a:lnTo>
                  <a:lnTo>
                    <a:pt x="53285" y="135160"/>
                  </a:lnTo>
                  <a:lnTo>
                    <a:pt x="52537" y="135609"/>
                  </a:lnTo>
                  <a:lnTo>
                    <a:pt x="52238" y="136058"/>
                  </a:lnTo>
                  <a:lnTo>
                    <a:pt x="52088" y="136357"/>
                  </a:lnTo>
                  <a:lnTo>
                    <a:pt x="51938" y="137255"/>
                  </a:lnTo>
                  <a:lnTo>
                    <a:pt x="52088" y="138004"/>
                  </a:lnTo>
                  <a:lnTo>
                    <a:pt x="52238" y="138453"/>
                  </a:lnTo>
                  <a:lnTo>
                    <a:pt x="52537" y="138752"/>
                  </a:lnTo>
                  <a:lnTo>
                    <a:pt x="52986" y="139051"/>
                  </a:lnTo>
                  <a:lnTo>
                    <a:pt x="53285" y="139201"/>
                  </a:lnTo>
                  <a:lnTo>
                    <a:pt x="54184" y="139351"/>
                  </a:lnTo>
                  <a:lnTo>
                    <a:pt x="54932" y="139201"/>
                  </a:lnTo>
                  <a:lnTo>
                    <a:pt x="55381" y="139051"/>
                  </a:lnTo>
                  <a:lnTo>
                    <a:pt x="55680" y="138752"/>
                  </a:lnTo>
                  <a:lnTo>
                    <a:pt x="56129" y="138303"/>
                  </a:lnTo>
                  <a:lnTo>
                    <a:pt x="56279" y="137704"/>
                  </a:lnTo>
                  <a:lnTo>
                    <a:pt x="56279" y="136956"/>
                  </a:lnTo>
                  <a:lnTo>
                    <a:pt x="56129" y="136357"/>
                  </a:lnTo>
                  <a:lnTo>
                    <a:pt x="59572" y="134262"/>
                  </a:lnTo>
                  <a:lnTo>
                    <a:pt x="61817" y="137255"/>
                  </a:lnTo>
                  <a:lnTo>
                    <a:pt x="64062" y="140099"/>
                  </a:lnTo>
                  <a:lnTo>
                    <a:pt x="54483" y="153271"/>
                  </a:lnTo>
                  <a:lnTo>
                    <a:pt x="52387" y="151026"/>
                  </a:lnTo>
                  <a:lnTo>
                    <a:pt x="50442" y="148781"/>
                  </a:lnTo>
                  <a:lnTo>
                    <a:pt x="48645" y="146386"/>
                  </a:lnTo>
                  <a:lnTo>
                    <a:pt x="46849" y="143991"/>
                  </a:lnTo>
                  <a:lnTo>
                    <a:pt x="50891" y="139500"/>
                  </a:lnTo>
                  <a:lnTo>
                    <a:pt x="45203" y="141297"/>
                  </a:lnTo>
                  <a:lnTo>
                    <a:pt x="42808" y="137106"/>
                  </a:lnTo>
                  <a:lnTo>
                    <a:pt x="40713" y="132615"/>
                  </a:lnTo>
                  <a:lnTo>
                    <a:pt x="38916" y="128125"/>
                  </a:lnTo>
                  <a:lnTo>
                    <a:pt x="37420" y="123335"/>
                  </a:lnTo>
                  <a:lnTo>
                    <a:pt x="42658" y="120342"/>
                  </a:lnTo>
                  <a:lnTo>
                    <a:pt x="36671" y="120342"/>
                  </a:lnTo>
                  <a:lnTo>
                    <a:pt x="35773" y="115702"/>
                  </a:lnTo>
                  <a:lnTo>
                    <a:pt x="35174" y="110912"/>
                  </a:lnTo>
                  <a:close/>
                  <a:moveTo>
                    <a:pt x="80677" y="143093"/>
                  </a:moveTo>
                  <a:lnTo>
                    <a:pt x="83371" y="144739"/>
                  </a:lnTo>
                  <a:lnTo>
                    <a:pt x="86364" y="146086"/>
                  </a:lnTo>
                  <a:lnTo>
                    <a:pt x="89508" y="147284"/>
                  </a:lnTo>
                  <a:lnTo>
                    <a:pt x="92651" y="148331"/>
                  </a:lnTo>
                  <a:lnTo>
                    <a:pt x="91453" y="155217"/>
                  </a:lnTo>
                  <a:lnTo>
                    <a:pt x="87562" y="154019"/>
                  </a:lnTo>
                  <a:lnTo>
                    <a:pt x="83820" y="152522"/>
                  </a:lnTo>
                  <a:lnTo>
                    <a:pt x="80377" y="150876"/>
                  </a:lnTo>
                  <a:lnTo>
                    <a:pt x="76935" y="148930"/>
                  </a:lnTo>
                  <a:lnTo>
                    <a:pt x="80677" y="143093"/>
                  </a:lnTo>
                  <a:close/>
                  <a:moveTo>
                    <a:pt x="128125" y="143542"/>
                  </a:moveTo>
                  <a:lnTo>
                    <a:pt x="131717" y="149379"/>
                  </a:lnTo>
                  <a:lnTo>
                    <a:pt x="128274" y="151325"/>
                  </a:lnTo>
                  <a:lnTo>
                    <a:pt x="124532" y="152972"/>
                  </a:lnTo>
                  <a:lnTo>
                    <a:pt x="120790" y="154319"/>
                  </a:lnTo>
                  <a:lnTo>
                    <a:pt x="116899" y="155366"/>
                  </a:lnTo>
                  <a:lnTo>
                    <a:pt x="115552" y="148631"/>
                  </a:lnTo>
                  <a:lnTo>
                    <a:pt x="118845" y="147733"/>
                  </a:lnTo>
                  <a:lnTo>
                    <a:pt x="121988" y="146535"/>
                  </a:lnTo>
                  <a:lnTo>
                    <a:pt x="125131" y="145188"/>
                  </a:lnTo>
                  <a:lnTo>
                    <a:pt x="128125" y="143542"/>
                  </a:lnTo>
                  <a:close/>
                  <a:moveTo>
                    <a:pt x="114504" y="148930"/>
                  </a:moveTo>
                  <a:lnTo>
                    <a:pt x="116001" y="155666"/>
                  </a:lnTo>
                  <a:lnTo>
                    <a:pt x="113307" y="156115"/>
                  </a:lnTo>
                  <a:lnTo>
                    <a:pt x="114354" y="148930"/>
                  </a:lnTo>
                  <a:close/>
                  <a:moveTo>
                    <a:pt x="93549" y="148631"/>
                  </a:moveTo>
                  <a:lnTo>
                    <a:pt x="95345" y="149080"/>
                  </a:lnTo>
                  <a:lnTo>
                    <a:pt x="96393" y="156264"/>
                  </a:lnTo>
                  <a:lnTo>
                    <a:pt x="92352" y="155366"/>
                  </a:lnTo>
                  <a:lnTo>
                    <a:pt x="93549" y="148631"/>
                  </a:lnTo>
                  <a:close/>
                  <a:moveTo>
                    <a:pt x="127676" y="117348"/>
                  </a:moveTo>
                  <a:lnTo>
                    <a:pt x="138902" y="132017"/>
                  </a:lnTo>
                  <a:lnTo>
                    <a:pt x="139800" y="133364"/>
                  </a:lnTo>
                  <a:lnTo>
                    <a:pt x="143991" y="138902"/>
                  </a:lnTo>
                  <a:lnTo>
                    <a:pt x="145188" y="140399"/>
                  </a:lnTo>
                  <a:lnTo>
                    <a:pt x="154917" y="153271"/>
                  </a:lnTo>
                  <a:lnTo>
                    <a:pt x="155516" y="154019"/>
                  </a:lnTo>
                  <a:lnTo>
                    <a:pt x="158659" y="158210"/>
                  </a:lnTo>
                  <a:lnTo>
                    <a:pt x="154468" y="155067"/>
                  </a:lnTo>
                  <a:lnTo>
                    <a:pt x="153720" y="154468"/>
                  </a:lnTo>
                  <a:lnTo>
                    <a:pt x="140698" y="144889"/>
                  </a:lnTo>
                  <a:lnTo>
                    <a:pt x="139201" y="143841"/>
                  </a:lnTo>
                  <a:lnTo>
                    <a:pt x="133513" y="139650"/>
                  </a:lnTo>
                  <a:lnTo>
                    <a:pt x="132316" y="138752"/>
                  </a:lnTo>
                  <a:lnTo>
                    <a:pt x="117348" y="127676"/>
                  </a:lnTo>
                  <a:lnTo>
                    <a:pt x="118545" y="118845"/>
                  </a:lnTo>
                  <a:lnTo>
                    <a:pt x="121090" y="118396"/>
                  </a:lnTo>
                  <a:lnTo>
                    <a:pt x="120341" y="118994"/>
                  </a:lnTo>
                  <a:lnTo>
                    <a:pt x="119892" y="119743"/>
                  </a:lnTo>
                  <a:lnTo>
                    <a:pt x="119892" y="119893"/>
                  </a:lnTo>
                  <a:lnTo>
                    <a:pt x="120940" y="119144"/>
                  </a:lnTo>
                  <a:lnTo>
                    <a:pt x="121688" y="118246"/>
                  </a:lnTo>
                  <a:lnTo>
                    <a:pt x="125281" y="117797"/>
                  </a:lnTo>
                  <a:lnTo>
                    <a:pt x="123784" y="119144"/>
                  </a:lnTo>
                  <a:lnTo>
                    <a:pt x="122587" y="120342"/>
                  </a:lnTo>
                  <a:lnTo>
                    <a:pt x="121988" y="121090"/>
                  </a:lnTo>
                  <a:lnTo>
                    <a:pt x="121389" y="121689"/>
                  </a:lnTo>
                  <a:lnTo>
                    <a:pt x="121389" y="121838"/>
                  </a:lnTo>
                  <a:lnTo>
                    <a:pt x="121539" y="121838"/>
                  </a:lnTo>
                  <a:lnTo>
                    <a:pt x="122138" y="121240"/>
                  </a:lnTo>
                  <a:lnTo>
                    <a:pt x="122736" y="120641"/>
                  </a:lnTo>
                  <a:lnTo>
                    <a:pt x="123934" y="119444"/>
                  </a:lnTo>
                  <a:lnTo>
                    <a:pt x="125730" y="117647"/>
                  </a:lnTo>
                  <a:lnTo>
                    <a:pt x="127676" y="117348"/>
                  </a:lnTo>
                  <a:close/>
                  <a:moveTo>
                    <a:pt x="82323" y="117348"/>
                  </a:moveTo>
                  <a:lnTo>
                    <a:pt x="90705" y="118545"/>
                  </a:lnTo>
                  <a:lnTo>
                    <a:pt x="91154" y="121389"/>
                  </a:lnTo>
                  <a:lnTo>
                    <a:pt x="90555" y="120940"/>
                  </a:lnTo>
                  <a:lnTo>
                    <a:pt x="89957" y="120491"/>
                  </a:lnTo>
                  <a:lnTo>
                    <a:pt x="89807" y="120491"/>
                  </a:lnTo>
                  <a:lnTo>
                    <a:pt x="90406" y="121389"/>
                  </a:lnTo>
                  <a:lnTo>
                    <a:pt x="91154" y="122138"/>
                  </a:lnTo>
                  <a:lnTo>
                    <a:pt x="91753" y="125580"/>
                  </a:lnTo>
                  <a:lnTo>
                    <a:pt x="90555" y="124383"/>
                  </a:lnTo>
                  <a:lnTo>
                    <a:pt x="89358" y="123185"/>
                  </a:lnTo>
                  <a:lnTo>
                    <a:pt x="88610" y="122587"/>
                  </a:lnTo>
                  <a:lnTo>
                    <a:pt x="88011" y="121988"/>
                  </a:lnTo>
                  <a:lnTo>
                    <a:pt x="87861" y="121988"/>
                  </a:lnTo>
                  <a:lnTo>
                    <a:pt x="87861" y="122138"/>
                  </a:lnTo>
                  <a:lnTo>
                    <a:pt x="88460" y="122736"/>
                  </a:lnTo>
                  <a:lnTo>
                    <a:pt x="89059" y="123335"/>
                  </a:lnTo>
                  <a:lnTo>
                    <a:pt x="90256" y="124533"/>
                  </a:lnTo>
                  <a:lnTo>
                    <a:pt x="91753" y="126179"/>
                  </a:lnTo>
                  <a:lnTo>
                    <a:pt x="92202" y="128424"/>
                  </a:lnTo>
                  <a:lnTo>
                    <a:pt x="77833" y="139351"/>
                  </a:lnTo>
                  <a:lnTo>
                    <a:pt x="76635" y="140249"/>
                  </a:lnTo>
                  <a:lnTo>
                    <a:pt x="70948" y="144440"/>
                  </a:lnTo>
                  <a:lnTo>
                    <a:pt x="69600" y="145637"/>
                  </a:lnTo>
                  <a:lnTo>
                    <a:pt x="56578" y="155366"/>
                  </a:lnTo>
                  <a:lnTo>
                    <a:pt x="55830" y="155965"/>
                  </a:lnTo>
                  <a:lnTo>
                    <a:pt x="51489" y="159258"/>
                  </a:lnTo>
                  <a:lnTo>
                    <a:pt x="54782" y="154917"/>
                  </a:lnTo>
                  <a:lnTo>
                    <a:pt x="55381" y="154169"/>
                  </a:lnTo>
                  <a:lnTo>
                    <a:pt x="64960" y="141147"/>
                  </a:lnTo>
                  <a:lnTo>
                    <a:pt x="66008" y="139650"/>
                  </a:lnTo>
                  <a:lnTo>
                    <a:pt x="70199" y="133962"/>
                  </a:lnTo>
                  <a:lnTo>
                    <a:pt x="71097" y="132765"/>
                  </a:lnTo>
                  <a:lnTo>
                    <a:pt x="82323" y="117348"/>
                  </a:lnTo>
                  <a:close/>
                  <a:moveTo>
                    <a:pt x="68852" y="162701"/>
                  </a:moveTo>
                  <a:lnTo>
                    <a:pt x="68702" y="163748"/>
                  </a:lnTo>
                  <a:lnTo>
                    <a:pt x="68104" y="163449"/>
                  </a:lnTo>
                  <a:lnTo>
                    <a:pt x="68852" y="162701"/>
                  </a:lnTo>
                  <a:close/>
                  <a:moveTo>
                    <a:pt x="140548" y="162701"/>
                  </a:moveTo>
                  <a:lnTo>
                    <a:pt x="141296" y="163449"/>
                  </a:lnTo>
                  <a:lnTo>
                    <a:pt x="140847" y="163748"/>
                  </a:lnTo>
                  <a:lnTo>
                    <a:pt x="140548" y="162701"/>
                  </a:lnTo>
                  <a:close/>
                  <a:moveTo>
                    <a:pt x="46251" y="144739"/>
                  </a:moveTo>
                  <a:lnTo>
                    <a:pt x="48047" y="147134"/>
                  </a:lnTo>
                  <a:lnTo>
                    <a:pt x="49843" y="149529"/>
                  </a:lnTo>
                  <a:lnTo>
                    <a:pt x="51789" y="151774"/>
                  </a:lnTo>
                  <a:lnTo>
                    <a:pt x="53884" y="154019"/>
                  </a:lnTo>
                  <a:lnTo>
                    <a:pt x="48047" y="161952"/>
                  </a:lnTo>
                  <a:lnTo>
                    <a:pt x="48945" y="162850"/>
                  </a:lnTo>
                  <a:lnTo>
                    <a:pt x="56728" y="156863"/>
                  </a:lnTo>
                  <a:lnTo>
                    <a:pt x="58973" y="158809"/>
                  </a:lnTo>
                  <a:lnTo>
                    <a:pt x="61218" y="160605"/>
                  </a:lnTo>
                  <a:lnTo>
                    <a:pt x="63613" y="162401"/>
                  </a:lnTo>
                  <a:lnTo>
                    <a:pt x="66158" y="164048"/>
                  </a:lnTo>
                  <a:lnTo>
                    <a:pt x="58225" y="171831"/>
                  </a:lnTo>
                  <a:lnTo>
                    <a:pt x="55381" y="169885"/>
                  </a:lnTo>
                  <a:lnTo>
                    <a:pt x="52836" y="167790"/>
                  </a:lnTo>
                  <a:lnTo>
                    <a:pt x="50292" y="165545"/>
                  </a:lnTo>
                  <a:lnTo>
                    <a:pt x="47747" y="163299"/>
                  </a:lnTo>
                  <a:lnTo>
                    <a:pt x="45353" y="160904"/>
                  </a:lnTo>
                  <a:lnTo>
                    <a:pt x="43107" y="158360"/>
                  </a:lnTo>
                  <a:lnTo>
                    <a:pt x="41012" y="155815"/>
                  </a:lnTo>
                  <a:lnTo>
                    <a:pt x="38916" y="153121"/>
                  </a:lnTo>
                  <a:lnTo>
                    <a:pt x="46251" y="144739"/>
                  </a:lnTo>
                  <a:close/>
                  <a:moveTo>
                    <a:pt x="163149" y="144739"/>
                  </a:moveTo>
                  <a:lnTo>
                    <a:pt x="170484" y="153121"/>
                  </a:lnTo>
                  <a:lnTo>
                    <a:pt x="168388" y="155815"/>
                  </a:lnTo>
                  <a:lnTo>
                    <a:pt x="166293" y="158360"/>
                  </a:lnTo>
                  <a:lnTo>
                    <a:pt x="164047" y="160904"/>
                  </a:lnTo>
                  <a:lnTo>
                    <a:pt x="161653" y="163299"/>
                  </a:lnTo>
                  <a:lnTo>
                    <a:pt x="159108" y="165545"/>
                  </a:lnTo>
                  <a:lnTo>
                    <a:pt x="156564" y="167790"/>
                  </a:lnTo>
                  <a:lnTo>
                    <a:pt x="154019" y="169885"/>
                  </a:lnTo>
                  <a:lnTo>
                    <a:pt x="151175" y="171831"/>
                  </a:lnTo>
                  <a:lnTo>
                    <a:pt x="143242" y="164048"/>
                  </a:lnTo>
                  <a:lnTo>
                    <a:pt x="145936" y="162252"/>
                  </a:lnTo>
                  <a:lnTo>
                    <a:pt x="148631" y="160306"/>
                  </a:lnTo>
                  <a:lnTo>
                    <a:pt x="151175" y="158210"/>
                  </a:lnTo>
                  <a:lnTo>
                    <a:pt x="153570" y="155965"/>
                  </a:lnTo>
                  <a:lnTo>
                    <a:pt x="161353" y="161653"/>
                  </a:lnTo>
                  <a:lnTo>
                    <a:pt x="162251" y="160755"/>
                  </a:lnTo>
                  <a:lnTo>
                    <a:pt x="156414" y="153121"/>
                  </a:lnTo>
                  <a:lnTo>
                    <a:pt x="158210" y="151026"/>
                  </a:lnTo>
                  <a:lnTo>
                    <a:pt x="159856" y="149080"/>
                  </a:lnTo>
                  <a:lnTo>
                    <a:pt x="161653" y="146835"/>
                  </a:lnTo>
                  <a:lnTo>
                    <a:pt x="163149" y="144739"/>
                  </a:lnTo>
                  <a:close/>
                  <a:moveTo>
                    <a:pt x="89358" y="171083"/>
                  </a:moveTo>
                  <a:lnTo>
                    <a:pt x="89358" y="172130"/>
                  </a:lnTo>
                  <a:lnTo>
                    <a:pt x="88759" y="171981"/>
                  </a:lnTo>
                  <a:lnTo>
                    <a:pt x="89358" y="171083"/>
                  </a:lnTo>
                  <a:close/>
                  <a:moveTo>
                    <a:pt x="120192" y="171083"/>
                  </a:moveTo>
                  <a:lnTo>
                    <a:pt x="120641" y="171981"/>
                  </a:lnTo>
                  <a:lnTo>
                    <a:pt x="120042" y="172130"/>
                  </a:lnTo>
                  <a:lnTo>
                    <a:pt x="120192" y="171083"/>
                  </a:lnTo>
                  <a:close/>
                  <a:moveTo>
                    <a:pt x="70499" y="146386"/>
                  </a:moveTo>
                  <a:lnTo>
                    <a:pt x="72744" y="148182"/>
                  </a:lnTo>
                  <a:lnTo>
                    <a:pt x="75139" y="149828"/>
                  </a:lnTo>
                  <a:lnTo>
                    <a:pt x="73043" y="153421"/>
                  </a:lnTo>
                  <a:lnTo>
                    <a:pt x="72145" y="153271"/>
                  </a:lnTo>
                  <a:lnTo>
                    <a:pt x="71397" y="153570"/>
                  </a:lnTo>
                  <a:lnTo>
                    <a:pt x="70648" y="154019"/>
                  </a:lnTo>
                  <a:lnTo>
                    <a:pt x="70199" y="154768"/>
                  </a:lnTo>
                  <a:lnTo>
                    <a:pt x="70199" y="155217"/>
                  </a:lnTo>
                  <a:lnTo>
                    <a:pt x="70199" y="155666"/>
                  </a:lnTo>
                  <a:lnTo>
                    <a:pt x="70349" y="156414"/>
                  </a:lnTo>
                  <a:lnTo>
                    <a:pt x="70798" y="157163"/>
                  </a:lnTo>
                  <a:lnTo>
                    <a:pt x="71247" y="157312"/>
                  </a:lnTo>
                  <a:lnTo>
                    <a:pt x="71546" y="157612"/>
                  </a:lnTo>
                  <a:lnTo>
                    <a:pt x="72444" y="157612"/>
                  </a:lnTo>
                  <a:lnTo>
                    <a:pt x="73342" y="157462"/>
                  </a:lnTo>
                  <a:lnTo>
                    <a:pt x="73941" y="157013"/>
                  </a:lnTo>
                  <a:lnTo>
                    <a:pt x="74240" y="156564"/>
                  </a:lnTo>
                  <a:lnTo>
                    <a:pt x="74390" y="156264"/>
                  </a:lnTo>
                  <a:lnTo>
                    <a:pt x="74540" y="155516"/>
                  </a:lnTo>
                  <a:lnTo>
                    <a:pt x="74390" y="154917"/>
                  </a:lnTo>
                  <a:lnTo>
                    <a:pt x="74240" y="154319"/>
                  </a:lnTo>
                  <a:lnTo>
                    <a:pt x="73791" y="153870"/>
                  </a:lnTo>
                  <a:lnTo>
                    <a:pt x="76037" y="150277"/>
                  </a:lnTo>
                  <a:lnTo>
                    <a:pt x="79629" y="152373"/>
                  </a:lnTo>
                  <a:lnTo>
                    <a:pt x="83221" y="154169"/>
                  </a:lnTo>
                  <a:lnTo>
                    <a:pt x="87113" y="155666"/>
                  </a:lnTo>
                  <a:lnTo>
                    <a:pt x="91004" y="156863"/>
                  </a:lnTo>
                  <a:lnTo>
                    <a:pt x="90256" y="161054"/>
                  </a:lnTo>
                  <a:lnTo>
                    <a:pt x="89508" y="161204"/>
                  </a:lnTo>
                  <a:lnTo>
                    <a:pt x="88909" y="161653"/>
                  </a:lnTo>
                  <a:lnTo>
                    <a:pt x="88460" y="162252"/>
                  </a:lnTo>
                  <a:lnTo>
                    <a:pt x="88161" y="163150"/>
                  </a:lnTo>
                  <a:lnTo>
                    <a:pt x="88310" y="163599"/>
                  </a:lnTo>
                  <a:lnTo>
                    <a:pt x="88310" y="164048"/>
                  </a:lnTo>
                  <a:lnTo>
                    <a:pt x="88909" y="164646"/>
                  </a:lnTo>
                  <a:lnTo>
                    <a:pt x="89508" y="165245"/>
                  </a:lnTo>
                  <a:lnTo>
                    <a:pt x="89957" y="165395"/>
                  </a:lnTo>
                  <a:lnTo>
                    <a:pt x="90855" y="165395"/>
                  </a:lnTo>
                  <a:lnTo>
                    <a:pt x="91304" y="165245"/>
                  </a:lnTo>
                  <a:lnTo>
                    <a:pt x="91903" y="164796"/>
                  </a:lnTo>
                  <a:lnTo>
                    <a:pt x="92501" y="164048"/>
                  </a:lnTo>
                  <a:lnTo>
                    <a:pt x="92651" y="163599"/>
                  </a:lnTo>
                  <a:lnTo>
                    <a:pt x="92651" y="163150"/>
                  </a:lnTo>
                  <a:lnTo>
                    <a:pt x="92501" y="162551"/>
                  </a:lnTo>
                  <a:lnTo>
                    <a:pt x="92202" y="161952"/>
                  </a:lnTo>
                  <a:lnTo>
                    <a:pt x="91903" y="161503"/>
                  </a:lnTo>
                  <a:lnTo>
                    <a:pt x="91304" y="161204"/>
                  </a:lnTo>
                  <a:lnTo>
                    <a:pt x="92052" y="157163"/>
                  </a:lnTo>
                  <a:lnTo>
                    <a:pt x="94297" y="157612"/>
                  </a:lnTo>
                  <a:lnTo>
                    <a:pt x="96692" y="158061"/>
                  </a:lnTo>
                  <a:lnTo>
                    <a:pt x="99087" y="174376"/>
                  </a:lnTo>
                  <a:lnTo>
                    <a:pt x="94746" y="173927"/>
                  </a:lnTo>
                  <a:lnTo>
                    <a:pt x="90406" y="173178"/>
                  </a:lnTo>
                  <a:lnTo>
                    <a:pt x="90106" y="167341"/>
                  </a:lnTo>
                  <a:lnTo>
                    <a:pt x="87562" y="172430"/>
                  </a:lnTo>
                  <a:lnTo>
                    <a:pt x="85167" y="171831"/>
                  </a:lnTo>
                  <a:lnTo>
                    <a:pt x="82772" y="171083"/>
                  </a:lnTo>
                  <a:lnTo>
                    <a:pt x="78132" y="169286"/>
                  </a:lnTo>
                  <a:lnTo>
                    <a:pt x="73642" y="167341"/>
                  </a:lnTo>
                  <a:lnTo>
                    <a:pt x="69301" y="164946"/>
                  </a:lnTo>
                  <a:lnTo>
                    <a:pt x="70798" y="159557"/>
                  </a:lnTo>
                  <a:lnTo>
                    <a:pt x="66906" y="163449"/>
                  </a:lnTo>
                  <a:lnTo>
                    <a:pt x="64362" y="161803"/>
                  </a:lnTo>
                  <a:lnTo>
                    <a:pt x="61967" y="160006"/>
                  </a:lnTo>
                  <a:lnTo>
                    <a:pt x="59722" y="158210"/>
                  </a:lnTo>
                  <a:lnTo>
                    <a:pt x="57476" y="156264"/>
                  </a:lnTo>
                  <a:lnTo>
                    <a:pt x="70499" y="146386"/>
                  </a:lnTo>
                  <a:close/>
                  <a:moveTo>
                    <a:pt x="139650" y="145637"/>
                  </a:moveTo>
                  <a:lnTo>
                    <a:pt x="152822" y="155366"/>
                  </a:lnTo>
                  <a:lnTo>
                    <a:pt x="150427" y="157462"/>
                  </a:lnTo>
                  <a:lnTo>
                    <a:pt x="147882" y="159557"/>
                  </a:lnTo>
                  <a:lnTo>
                    <a:pt x="145338" y="161503"/>
                  </a:lnTo>
                  <a:lnTo>
                    <a:pt x="142643" y="163449"/>
                  </a:lnTo>
                  <a:lnTo>
                    <a:pt x="138602" y="159557"/>
                  </a:lnTo>
                  <a:lnTo>
                    <a:pt x="140099" y="164946"/>
                  </a:lnTo>
                  <a:lnTo>
                    <a:pt x="135758" y="167191"/>
                  </a:lnTo>
                  <a:lnTo>
                    <a:pt x="131418" y="169286"/>
                  </a:lnTo>
                  <a:lnTo>
                    <a:pt x="126778" y="171083"/>
                  </a:lnTo>
                  <a:lnTo>
                    <a:pt x="124383" y="171831"/>
                  </a:lnTo>
                  <a:lnTo>
                    <a:pt x="121988" y="172430"/>
                  </a:lnTo>
                  <a:lnTo>
                    <a:pt x="119443" y="167341"/>
                  </a:lnTo>
                  <a:lnTo>
                    <a:pt x="118994" y="173178"/>
                  </a:lnTo>
                  <a:lnTo>
                    <a:pt x="114953" y="173777"/>
                  </a:lnTo>
                  <a:lnTo>
                    <a:pt x="110912" y="174376"/>
                  </a:lnTo>
                  <a:lnTo>
                    <a:pt x="113157" y="157911"/>
                  </a:lnTo>
                  <a:lnTo>
                    <a:pt x="116300" y="157312"/>
                  </a:lnTo>
                  <a:lnTo>
                    <a:pt x="117198" y="161354"/>
                  </a:lnTo>
                  <a:lnTo>
                    <a:pt x="116450" y="161952"/>
                  </a:lnTo>
                  <a:lnTo>
                    <a:pt x="116150" y="162701"/>
                  </a:lnTo>
                  <a:lnTo>
                    <a:pt x="116001" y="163449"/>
                  </a:lnTo>
                  <a:lnTo>
                    <a:pt x="116150" y="164347"/>
                  </a:lnTo>
                  <a:lnTo>
                    <a:pt x="116450" y="164646"/>
                  </a:lnTo>
                  <a:lnTo>
                    <a:pt x="116749" y="164946"/>
                  </a:lnTo>
                  <a:lnTo>
                    <a:pt x="117498" y="165395"/>
                  </a:lnTo>
                  <a:lnTo>
                    <a:pt x="118396" y="165545"/>
                  </a:lnTo>
                  <a:lnTo>
                    <a:pt x="118695" y="165395"/>
                  </a:lnTo>
                  <a:lnTo>
                    <a:pt x="119144" y="165245"/>
                  </a:lnTo>
                  <a:lnTo>
                    <a:pt x="119593" y="165095"/>
                  </a:lnTo>
                  <a:lnTo>
                    <a:pt x="119892" y="164796"/>
                  </a:lnTo>
                  <a:lnTo>
                    <a:pt x="120341" y="164048"/>
                  </a:lnTo>
                  <a:lnTo>
                    <a:pt x="120341" y="163150"/>
                  </a:lnTo>
                  <a:lnTo>
                    <a:pt x="120341" y="162850"/>
                  </a:lnTo>
                  <a:lnTo>
                    <a:pt x="120192" y="162401"/>
                  </a:lnTo>
                  <a:lnTo>
                    <a:pt x="119743" y="161803"/>
                  </a:lnTo>
                  <a:lnTo>
                    <a:pt x="119294" y="161354"/>
                  </a:lnTo>
                  <a:lnTo>
                    <a:pt x="118695" y="161204"/>
                  </a:lnTo>
                  <a:lnTo>
                    <a:pt x="118096" y="161054"/>
                  </a:lnTo>
                  <a:lnTo>
                    <a:pt x="117348" y="157163"/>
                  </a:lnTo>
                  <a:lnTo>
                    <a:pt x="121389" y="155965"/>
                  </a:lnTo>
                  <a:lnTo>
                    <a:pt x="125281" y="154618"/>
                  </a:lnTo>
                  <a:lnTo>
                    <a:pt x="129023" y="152822"/>
                  </a:lnTo>
                  <a:lnTo>
                    <a:pt x="132615" y="150876"/>
                  </a:lnTo>
                  <a:lnTo>
                    <a:pt x="134711" y="154319"/>
                  </a:lnTo>
                  <a:lnTo>
                    <a:pt x="134261" y="155067"/>
                  </a:lnTo>
                  <a:lnTo>
                    <a:pt x="134112" y="155815"/>
                  </a:lnTo>
                  <a:lnTo>
                    <a:pt x="134411" y="156713"/>
                  </a:lnTo>
                  <a:lnTo>
                    <a:pt x="134860" y="157312"/>
                  </a:lnTo>
                  <a:lnTo>
                    <a:pt x="135160" y="157612"/>
                  </a:lnTo>
                  <a:lnTo>
                    <a:pt x="135609" y="157911"/>
                  </a:lnTo>
                  <a:lnTo>
                    <a:pt x="136357" y="158061"/>
                  </a:lnTo>
                  <a:lnTo>
                    <a:pt x="137255" y="157911"/>
                  </a:lnTo>
                  <a:lnTo>
                    <a:pt x="137554" y="157612"/>
                  </a:lnTo>
                  <a:lnTo>
                    <a:pt x="138003" y="157312"/>
                  </a:lnTo>
                  <a:lnTo>
                    <a:pt x="138153" y="157013"/>
                  </a:lnTo>
                  <a:lnTo>
                    <a:pt x="138452" y="156564"/>
                  </a:lnTo>
                  <a:lnTo>
                    <a:pt x="138602" y="155815"/>
                  </a:lnTo>
                  <a:lnTo>
                    <a:pt x="138452" y="154917"/>
                  </a:lnTo>
                  <a:lnTo>
                    <a:pt x="138303" y="154618"/>
                  </a:lnTo>
                  <a:lnTo>
                    <a:pt x="138003" y="154319"/>
                  </a:lnTo>
                  <a:lnTo>
                    <a:pt x="137405" y="153870"/>
                  </a:lnTo>
                  <a:lnTo>
                    <a:pt x="136806" y="153570"/>
                  </a:lnTo>
                  <a:lnTo>
                    <a:pt x="136207" y="153570"/>
                  </a:lnTo>
                  <a:lnTo>
                    <a:pt x="135609" y="153720"/>
                  </a:lnTo>
                  <a:lnTo>
                    <a:pt x="133513" y="150277"/>
                  </a:lnTo>
                  <a:lnTo>
                    <a:pt x="136656" y="148182"/>
                  </a:lnTo>
                  <a:lnTo>
                    <a:pt x="139650" y="145637"/>
                  </a:lnTo>
                  <a:close/>
                  <a:moveTo>
                    <a:pt x="67954" y="163748"/>
                  </a:moveTo>
                  <a:lnTo>
                    <a:pt x="68553" y="163898"/>
                  </a:lnTo>
                  <a:lnTo>
                    <a:pt x="68403" y="164497"/>
                  </a:lnTo>
                  <a:lnTo>
                    <a:pt x="68104" y="165395"/>
                  </a:lnTo>
                  <a:lnTo>
                    <a:pt x="65110" y="176172"/>
                  </a:lnTo>
                  <a:lnTo>
                    <a:pt x="62117" y="174376"/>
                  </a:lnTo>
                  <a:lnTo>
                    <a:pt x="58973" y="172430"/>
                  </a:lnTo>
                  <a:lnTo>
                    <a:pt x="58973" y="172430"/>
                  </a:lnTo>
                  <a:lnTo>
                    <a:pt x="60320" y="173178"/>
                  </a:lnTo>
                  <a:lnTo>
                    <a:pt x="61218" y="173627"/>
                  </a:lnTo>
                  <a:lnTo>
                    <a:pt x="62117" y="173927"/>
                  </a:lnTo>
                  <a:lnTo>
                    <a:pt x="62117" y="173777"/>
                  </a:lnTo>
                  <a:lnTo>
                    <a:pt x="60320" y="172729"/>
                  </a:lnTo>
                  <a:lnTo>
                    <a:pt x="59273" y="172130"/>
                  </a:lnTo>
                  <a:lnTo>
                    <a:pt x="60021" y="171532"/>
                  </a:lnTo>
                  <a:lnTo>
                    <a:pt x="61218" y="172130"/>
                  </a:lnTo>
                  <a:lnTo>
                    <a:pt x="61967" y="172579"/>
                  </a:lnTo>
                  <a:lnTo>
                    <a:pt x="62865" y="173028"/>
                  </a:lnTo>
                  <a:lnTo>
                    <a:pt x="63015" y="172879"/>
                  </a:lnTo>
                  <a:lnTo>
                    <a:pt x="62117" y="172280"/>
                  </a:lnTo>
                  <a:lnTo>
                    <a:pt x="61368" y="171981"/>
                  </a:lnTo>
                  <a:lnTo>
                    <a:pt x="60171" y="171382"/>
                  </a:lnTo>
                  <a:lnTo>
                    <a:pt x="60769" y="170634"/>
                  </a:lnTo>
                  <a:lnTo>
                    <a:pt x="61967" y="171382"/>
                  </a:lnTo>
                  <a:lnTo>
                    <a:pt x="62715" y="171681"/>
                  </a:lnTo>
                  <a:lnTo>
                    <a:pt x="63314" y="171831"/>
                  </a:lnTo>
                  <a:lnTo>
                    <a:pt x="63464" y="171831"/>
                  </a:lnTo>
                  <a:lnTo>
                    <a:pt x="63314" y="171681"/>
                  </a:lnTo>
                  <a:lnTo>
                    <a:pt x="61817" y="170933"/>
                  </a:lnTo>
                  <a:lnTo>
                    <a:pt x="60919" y="170484"/>
                  </a:lnTo>
                  <a:lnTo>
                    <a:pt x="61817" y="169586"/>
                  </a:lnTo>
                  <a:lnTo>
                    <a:pt x="62865" y="170185"/>
                  </a:lnTo>
                  <a:lnTo>
                    <a:pt x="63613" y="170634"/>
                  </a:lnTo>
                  <a:lnTo>
                    <a:pt x="64362" y="170783"/>
                  </a:lnTo>
                  <a:lnTo>
                    <a:pt x="64511" y="170783"/>
                  </a:lnTo>
                  <a:lnTo>
                    <a:pt x="63763" y="170334"/>
                  </a:lnTo>
                  <a:lnTo>
                    <a:pt x="63015" y="169885"/>
                  </a:lnTo>
                  <a:lnTo>
                    <a:pt x="62117" y="169436"/>
                  </a:lnTo>
                  <a:lnTo>
                    <a:pt x="62715" y="168837"/>
                  </a:lnTo>
                  <a:lnTo>
                    <a:pt x="63464" y="169286"/>
                  </a:lnTo>
                  <a:lnTo>
                    <a:pt x="64212" y="169586"/>
                  </a:lnTo>
                  <a:lnTo>
                    <a:pt x="64960" y="169885"/>
                  </a:lnTo>
                  <a:lnTo>
                    <a:pt x="64960" y="169736"/>
                  </a:lnTo>
                  <a:lnTo>
                    <a:pt x="63314" y="168837"/>
                  </a:lnTo>
                  <a:lnTo>
                    <a:pt x="62865" y="168538"/>
                  </a:lnTo>
                  <a:lnTo>
                    <a:pt x="63464" y="168089"/>
                  </a:lnTo>
                  <a:lnTo>
                    <a:pt x="63913" y="168239"/>
                  </a:lnTo>
                  <a:lnTo>
                    <a:pt x="65409" y="168987"/>
                  </a:lnTo>
                  <a:lnTo>
                    <a:pt x="65559" y="168837"/>
                  </a:lnTo>
                  <a:lnTo>
                    <a:pt x="65409" y="168837"/>
                  </a:lnTo>
                  <a:lnTo>
                    <a:pt x="64212" y="168089"/>
                  </a:lnTo>
                  <a:lnTo>
                    <a:pt x="63613" y="167790"/>
                  </a:lnTo>
                  <a:lnTo>
                    <a:pt x="64362" y="167191"/>
                  </a:lnTo>
                  <a:lnTo>
                    <a:pt x="64811" y="167490"/>
                  </a:lnTo>
                  <a:lnTo>
                    <a:pt x="65858" y="168089"/>
                  </a:lnTo>
                  <a:lnTo>
                    <a:pt x="66008" y="167939"/>
                  </a:lnTo>
                  <a:lnTo>
                    <a:pt x="65260" y="167490"/>
                  </a:lnTo>
                  <a:lnTo>
                    <a:pt x="64511" y="167041"/>
                  </a:lnTo>
                  <a:lnTo>
                    <a:pt x="65110" y="166592"/>
                  </a:lnTo>
                  <a:lnTo>
                    <a:pt x="65260" y="166592"/>
                  </a:lnTo>
                  <a:lnTo>
                    <a:pt x="65858" y="166892"/>
                  </a:lnTo>
                  <a:lnTo>
                    <a:pt x="66457" y="167041"/>
                  </a:lnTo>
                  <a:lnTo>
                    <a:pt x="65409" y="166443"/>
                  </a:lnTo>
                  <a:lnTo>
                    <a:pt x="65260" y="166293"/>
                  </a:lnTo>
                  <a:lnTo>
                    <a:pt x="65709" y="165844"/>
                  </a:lnTo>
                  <a:lnTo>
                    <a:pt x="66906" y="166293"/>
                  </a:lnTo>
                  <a:lnTo>
                    <a:pt x="67056" y="166293"/>
                  </a:lnTo>
                  <a:lnTo>
                    <a:pt x="67056" y="166143"/>
                  </a:lnTo>
                  <a:lnTo>
                    <a:pt x="66008" y="165694"/>
                  </a:lnTo>
                  <a:lnTo>
                    <a:pt x="66457" y="165095"/>
                  </a:lnTo>
                  <a:lnTo>
                    <a:pt x="66607" y="165245"/>
                  </a:lnTo>
                  <a:lnTo>
                    <a:pt x="67056" y="165395"/>
                  </a:lnTo>
                  <a:lnTo>
                    <a:pt x="67655" y="165545"/>
                  </a:lnTo>
                  <a:lnTo>
                    <a:pt x="67655" y="165395"/>
                  </a:lnTo>
                  <a:lnTo>
                    <a:pt x="66906" y="164946"/>
                  </a:lnTo>
                  <a:lnTo>
                    <a:pt x="66607" y="164946"/>
                  </a:lnTo>
                  <a:lnTo>
                    <a:pt x="66906" y="164646"/>
                  </a:lnTo>
                  <a:lnTo>
                    <a:pt x="67206" y="164497"/>
                  </a:lnTo>
                  <a:lnTo>
                    <a:pt x="67954" y="164646"/>
                  </a:lnTo>
                  <a:lnTo>
                    <a:pt x="67954" y="164497"/>
                  </a:lnTo>
                  <a:lnTo>
                    <a:pt x="67355" y="164197"/>
                  </a:lnTo>
                  <a:lnTo>
                    <a:pt x="67655" y="163898"/>
                  </a:lnTo>
                  <a:lnTo>
                    <a:pt x="67954" y="163748"/>
                  </a:lnTo>
                  <a:close/>
                  <a:moveTo>
                    <a:pt x="141446" y="163748"/>
                  </a:moveTo>
                  <a:lnTo>
                    <a:pt x="141745" y="163898"/>
                  </a:lnTo>
                  <a:lnTo>
                    <a:pt x="142045" y="164197"/>
                  </a:lnTo>
                  <a:lnTo>
                    <a:pt x="141446" y="164497"/>
                  </a:lnTo>
                  <a:lnTo>
                    <a:pt x="141446" y="164646"/>
                  </a:lnTo>
                  <a:lnTo>
                    <a:pt x="142194" y="164497"/>
                  </a:lnTo>
                  <a:lnTo>
                    <a:pt x="142494" y="164646"/>
                  </a:lnTo>
                  <a:lnTo>
                    <a:pt x="142793" y="164946"/>
                  </a:lnTo>
                  <a:lnTo>
                    <a:pt x="142643" y="164946"/>
                  </a:lnTo>
                  <a:lnTo>
                    <a:pt x="141745" y="165395"/>
                  </a:lnTo>
                  <a:lnTo>
                    <a:pt x="141895" y="165545"/>
                  </a:lnTo>
                  <a:lnTo>
                    <a:pt x="142344" y="165395"/>
                  </a:lnTo>
                  <a:lnTo>
                    <a:pt x="142793" y="165245"/>
                  </a:lnTo>
                  <a:lnTo>
                    <a:pt x="142943" y="165095"/>
                  </a:lnTo>
                  <a:lnTo>
                    <a:pt x="143542" y="165694"/>
                  </a:lnTo>
                  <a:lnTo>
                    <a:pt x="142344" y="166143"/>
                  </a:lnTo>
                  <a:lnTo>
                    <a:pt x="142344" y="166293"/>
                  </a:lnTo>
                  <a:lnTo>
                    <a:pt x="142494" y="166293"/>
                  </a:lnTo>
                  <a:lnTo>
                    <a:pt x="143691" y="165844"/>
                  </a:lnTo>
                  <a:lnTo>
                    <a:pt x="144140" y="166293"/>
                  </a:lnTo>
                  <a:lnTo>
                    <a:pt x="143991" y="166443"/>
                  </a:lnTo>
                  <a:lnTo>
                    <a:pt x="142943" y="167041"/>
                  </a:lnTo>
                  <a:lnTo>
                    <a:pt x="143093" y="167041"/>
                  </a:lnTo>
                  <a:lnTo>
                    <a:pt x="143542" y="166892"/>
                  </a:lnTo>
                  <a:lnTo>
                    <a:pt x="144140" y="166592"/>
                  </a:lnTo>
                  <a:lnTo>
                    <a:pt x="144440" y="166592"/>
                  </a:lnTo>
                  <a:lnTo>
                    <a:pt x="145038" y="167041"/>
                  </a:lnTo>
                  <a:lnTo>
                    <a:pt x="144140" y="167490"/>
                  </a:lnTo>
                  <a:lnTo>
                    <a:pt x="143542" y="167939"/>
                  </a:lnTo>
                  <a:lnTo>
                    <a:pt x="143542" y="168089"/>
                  </a:lnTo>
                  <a:lnTo>
                    <a:pt x="144589" y="167490"/>
                  </a:lnTo>
                  <a:lnTo>
                    <a:pt x="145188" y="167191"/>
                  </a:lnTo>
                  <a:lnTo>
                    <a:pt x="145787" y="167790"/>
                  </a:lnTo>
                  <a:lnTo>
                    <a:pt x="145338" y="168089"/>
                  </a:lnTo>
                  <a:lnTo>
                    <a:pt x="143991" y="168837"/>
                  </a:lnTo>
                  <a:lnTo>
                    <a:pt x="143991" y="168987"/>
                  </a:lnTo>
                  <a:lnTo>
                    <a:pt x="145487" y="168239"/>
                  </a:lnTo>
                  <a:lnTo>
                    <a:pt x="145936" y="168089"/>
                  </a:lnTo>
                  <a:lnTo>
                    <a:pt x="146535" y="168538"/>
                  </a:lnTo>
                  <a:lnTo>
                    <a:pt x="146236" y="168837"/>
                  </a:lnTo>
                  <a:lnTo>
                    <a:pt x="144440" y="169736"/>
                  </a:lnTo>
                  <a:lnTo>
                    <a:pt x="144440" y="169885"/>
                  </a:lnTo>
                  <a:lnTo>
                    <a:pt x="145188" y="169586"/>
                  </a:lnTo>
                  <a:lnTo>
                    <a:pt x="145936" y="169286"/>
                  </a:lnTo>
                  <a:lnTo>
                    <a:pt x="146685" y="168837"/>
                  </a:lnTo>
                  <a:lnTo>
                    <a:pt x="147433" y="169436"/>
                  </a:lnTo>
                  <a:lnTo>
                    <a:pt x="146535" y="169885"/>
                  </a:lnTo>
                  <a:lnTo>
                    <a:pt x="145787" y="170334"/>
                  </a:lnTo>
                  <a:lnTo>
                    <a:pt x="145038" y="170783"/>
                  </a:lnTo>
                  <a:lnTo>
                    <a:pt x="145787" y="170634"/>
                  </a:lnTo>
                  <a:lnTo>
                    <a:pt x="146685" y="170185"/>
                  </a:lnTo>
                  <a:lnTo>
                    <a:pt x="147583" y="169586"/>
                  </a:lnTo>
                  <a:lnTo>
                    <a:pt x="148481" y="170484"/>
                  </a:lnTo>
                  <a:lnTo>
                    <a:pt x="147583" y="170933"/>
                  </a:lnTo>
                  <a:lnTo>
                    <a:pt x="146086" y="171681"/>
                  </a:lnTo>
                  <a:lnTo>
                    <a:pt x="146086" y="171831"/>
                  </a:lnTo>
                  <a:lnTo>
                    <a:pt x="146834" y="171681"/>
                  </a:lnTo>
                  <a:lnTo>
                    <a:pt x="147433" y="171382"/>
                  </a:lnTo>
                  <a:lnTo>
                    <a:pt x="148631" y="170634"/>
                  </a:lnTo>
                  <a:lnTo>
                    <a:pt x="149379" y="171382"/>
                  </a:lnTo>
                  <a:lnTo>
                    <a:pt x="148032" y="171981"/>
                  </a:lnTo>
                  <a:lnTo>
                    <a:pt x="147283" y="172280"/>
                  </a:lnTo>
                  <a:lnTo>
                    <a:pt x="146535" y="172879"/>
                  </a:lnTo>
                  <a:lnTo>
                    <a:pt x="146535" y="173028"/>
                  </a:lnTo>
                  <a:lnTo>
                    <a:pt x="147433" y="172579"/>
                  </a:lnTo>
                  <a:lnTo>
                    <a:pt x="148182" y="172130"/>
                  </a:lnTo>
                  <a:lnTo>
                    <a:pt x="149529" y="171532"/>
                  </a:lnTo>
                  <a:lnTo>
                    <a:pt x="150127" y="172130"/>
                  </a:lnTo>
                  <a:lnTo>
                    <a:pt x="149080" y="172729"/>
                  </a:lnTo>
                  <a:lnTo>
                    <a:pt x="147283" y="173777"/>
                  </a:lnTo>
                  <a:lnTo>
                    <a:pt x="147283" y="173927"/>
                  </a:lnTo>
                  <a:lnTo>
                    <a:pt x="147433" y="173927"/>
                  </a:lnTo>
                  <a:lnTo>
                    <a:pt x="148331" y="173627"/>
                  </a:lnTo>
                  <a:lnTo>
                    <a:pt x="149080" y="173178"/>
                  </a:lnTo>
                  <a:lnTo>
                    <a:pt x="150277" y="172430"/>
                  </a:lnTo>
                  <a:lnTo>
                    <a:pt x="147283" y="174376"/>
                  </a:lnTo>
                  <a:lnTo>
                    <a:pt x="144290" y="176172"/>
                  </a:lnTo>
                  <a:lnTo>
                    <a:pt x="141296" y="165395"/>
                  </a:lnTo>
                  <a:lnTo>
                    <a:pt x="140997" y="164347"/>
                  </a:lnTo>
                  <a:lnTo>
                    <a:pt x="140847" y="163898"/>
                  </a:lnTo>
                  <a:lnTo>
                    <a:pt x="141446" y="163748"/>
                  </a:lnTo>
                  <a:close/>
                  <a:moveTo>
                    <a:pt x="69002" y="165844"/>
                  </a:moveTo>
                  <a:lnTo>
                    <a:pt x="73342" y="168239"/>
                  </a:lnTo>
                  <a:lnTo>
                    <a:pt x="77683" y="170185"/>
                  </a:lnTo>
                  <a:lnTo>
                    <a:pt x="82323" y="171981"/>
                  </a:lnTo>
                  <a:lnTo>
                    <a:pt x="87113" y="173328"/>
                  </a:lnTo>
                  <a:lnTo>
                    <a:pt x="82024" y="183207"/>
                  </a:lnTo>
                  <a:lnTo>
                    <a:pt x="77982" y="181859"/>
                  </a:lnTo>
                  <a:lnTo>
                    <a:pt x="73791" y="180363"/>
                  </a:lnTo>
                  <a:lnTo>
                    <a:pt x="69900" y="178716"/>
                  </a:lnTo>
                  <a:lnTo>
                    <a:pt x="66008" y="176770"/>
                  </a:lnTo>
                  <a:lnTo>
                    <a:pt x="69002" y="165844"/>
                  </a:lnTo>
                  <a:close/>
                  <a:moveTo>
                    <a:pt x="140398" y="165844"/>
                  </a:moveTo>
                  <a:lnTo>
                    <a:pt x="143392" y="176621"/>
                  </a:lnTo>
                  <a:lnTo>
                    <a:pt x="139500" y="178567"/>
                  </a:lnTo>
                  <a:lnTo>
                    <a:pt x="135609" y="180363"/>
                  </a:lnTo>
                  <a:lnTo>
                    <a:pt x="131567" y="181859"/>
                  </a:lnTo>
                  <a:lnTo>
                    <a:pt x="127376" y="183207"/>
                  </a:lnTo>
                  <a:lnTo>
                    <a:pt x="122437" y="173328"/>
                  </a:lnTo>
                  <a:lnTo>
                    <a:pt x="127077" y="171981"/>
                  </a:lnTo>
                  <a:lnTo>
                    <a:pt x="131717" y="170185"/>
                  </a:lnTo>
                  <a:lnTo>
                    <a:pt x="136058" y="168239"/>
                  </a:lnTo>
                  <a:lnTo>
                    <a:pt x="140398" y="165844"/>
                  </a:lnTo>
                  <a:close/>
                  <a:moveTo>
                    <a:pt x="89358" y="172280"/>
                  </a:moveTo>
                  <a:lnTo>
                    <a:pt x="89358" y="172879"/>
                  </a:lnTo>
                  <a:lnTo>
                    <a:pt x="89508" y="173927"/>
                  </a:lnTo>
                  <a:lnTo>
                    <a:pt x="90106" y="185152"/>
                  </a:lnTo>
                  <a:lnTo>
                    <a:pt x="86514" y="184404"/>
                  </a:lnTo>
                  <a:lnTo>
                    <a:pt x="83071" y="183506"/>
                  </a:lnTo>
                  <a:lnTo>
                    <a:pt x="84568" y="183656"/>
                  </a:lnTo>
                  <a:lnTo>
                    <a:pt x="85466" y="183805"/>
                  </a:lnTo>
                  <a:lnTo>
                    <a:pt x="86364" y="183955"/>
                  </a:lnTo>
                  <a:lnTo>
                    <a:pt x="86514" y="183805"/>
                  </a:lnTo>
                  <a:lnTo>
                    <a:pt x="84419" y="183356"/>
                  </a:lnTo>
                  <a:lnTo>
                    <a:pt x="83221" y="183207"/>
                  </a:lnTo>
                  <a:lnTo>
                    <a:pt x="83670" y="182309"/>
                  </a:lnTo>
                  <a:lnTo>
                    <a:pt x="85017" y="182458"/>
                  </a:lnTo>
                  <a:lnTo>
                    <a:pt x="85915" y="182608"/>
                  </a:lnTo>
                  <a:lnTo>
                    <a:pt x="86963" y="182758"/>
                  </a:lnTo>
                  <a:lnTo>
                    <a:pt x="86963" y="182608"/>
                  </a:lnTo>
                  <a:lnTo>
                    <a:pt x="85915" y="182309"/>
                  </a:lnTo>
                  <a:lnTo>
                    <a:pt x="85017" y="182159"/>
                  </a:lnTo>
                  <a:lnTo>
                    <a:pt x="83820" y="182009"/>
                  </a:lnTo>
                  <a:lnTo>
                    <a:pt x="84119" y="181261"/>
                  </a:lnTo>
                  <a:lnTo>
                    <a:pt x="85616" y="181560"/>
                  </a:lnTo>
                  <a:lnTo>
                    <a:pt x="86963" y="181560"/>
                  </a:lnTo>
                  <a:lnTo>
                    <a:pt x="86963" y="181410"/>
                  </a:lnTo>
                  <a:lnTo>
                    <a:pt x="85317" y="181111"/>
                  </a:lnTo>
                  <a:lnTo>
                    <a:pt x="84269" y="180961"/>
                  </a:lnTo>
                  <a:lnTo>
                    <a:pt x="84868" y="179914"/>
                  </a:lnTo>
                  <a:lnTo>
                    <a:pt x="86215" y="180213"/>
                  </a:lnTo>
                  <a:lnTo>
                    <a:pt x="87712" y="180213"/>
                  </a:lnTo>
                  <a:lnTo>
                    <a:pt x="87712" y="180063"/>
                  </a:lnTo>
                  <a:lnTo>
                    <a:pt x="86813" y="179914"/>
                  </a:lnTo>
                  <a:lnTo>
                    <a:pt x="85915" y="179764"/>
                  </a:lnTo>
                  <a:lnTo>
                    <a:pt x="85017" y="179614"/>
                  </a:lnTo>
                  <a:lnTo>
                    <a:pt x="85466" y="178716"/>
                  </a:lnTo>
                  <a:lnTo>
                    <a:pt x="86364" y="179016"/>
                  </a:lnTo>
                  <a:lnTo>
                    <a:pt x="87113" y="179165"/>
                  </a:lnTo>
                  <a:lnTo>
                    <a:pt x="87861" y="179165"/>
                  </a:lnTo>
                  <a:lnTo>
                    <a:pt x="87861" y="179016"/>
                  </a:lnTo>
                  <a:lnTo>
                    <a:pt x="85915" y="178716"/>
                  </a:lnTo>
                  <a:lnTo>
                    <a:pt x="85466" y="178567"/>
                  </a:lnTo>
                  <a:lnTo>
                    <a:pt x="85915" y="177818"/>
                  </a:lnTo>
                  <a:lnTo>
                    <a:pt x="86364" y="177968"/>
                  </a:lnTo>
                  <a:lnTo>
                    <a:pt x="87113" y="177968"/>
                  </a:lnTo>
                  <a:lnTo>
                    <a:pt x="88011" y="178118"/>
                  </a:lnTo>
                  <a:lnTo>
                    <a:pt x="88011" y="177968"/>
                  </a:lnTo>
                  <a:lnTo>
                    <a:pt x="86813" y="177668"/>
                  </a:lnTo>
                  <a:lnTo>
                    <a:pt x="86065" y="177668"/>
                  </a:lnTo>
                  <a:lnTo>
                    <a:pt x="86364" y="176920"/>
                  </a:lnTo>
                  <a:lnTo>
                    <a:pt x="87262" y="177070"/>
                  </a:lnTo>
                  <a:lnTo>
                    <a:pt x="88161" y="177070"/>
                  </a:lnTo>
                  <a:lnTo>
                    <a:pt x="88161" y="176920"/>
                  </a:lnTo>
                  <a:lnTo>
                    <a:pt x="87412" y="176770"/>
                  </a:lnTo>
                  <a:lnTo>
                    <a:pt x="86514" y="176621"/>
                  </a:lnTo>
                  <a:lnTo>
                    <a:pt x="86813" y="175872"/>
                  </a:lnTo>
                  <a:lnTo>
                    <a:pt x="87562" y="176022"/>
                  </a:lnTo>
                  <a:lnTo>
                    <a:pt x="88310" y="176022"/>
                  </a:lnTo>
                  <a:lnTo>
                    <a:pt x="88310" y="175872"/>
                  </a:lnTo>
                  <a:lnTo>
                    <a:pt x="87113" y="175723"/>
                  </a:lnTo>
                  <a:lnTo>
                    <a:pt x="86963" y="175723"/>
                  </a:lnTo>
                  <a:lnTo>
                    <a:pt x="87262" y="174974"/>
                  </a:lnTo>
                  <a:lnTo>
                    <a:pt x="88610" y="175124"/>
                  </a:lnTo>
                  <a:lnTo>
                    <a:pt x="88610" y="174974"/>
                  </a:lnTo>
                  <a:lnTo>
                    <a:pt x="87412" y="174825"/>
                  </a:lnTo>
                  <a:lnTo>
                    <a:pt x="87712" y="174226"/>
                  </a:lnTo>
                  <a:lnTo>
                    <a:pt x="88011" y="174226"/>
                  </a:lnTo>
                  <a:lnTo>
                    <a:pt x="88909" y="174076"/>
                  </a:lnTo>
                  <a:lnTo>
                    <a:pt x="89059" y="174076"/>
                  </a:lnTo>
                  <a:lnTo>
                    <a:pt x="88909" y="173927"/>
                  </a:lnTo>
                  <a:lnTo>
                    <a:pt x="87861" y="173927"/>
                  </a:lnTo>
                  <a:lnTo>
                    <a:pt x="88011" y="173627"/>
                  </a:lnTo>
                  <a:lnTo>
                    <a:pt x="88161" y="173178"/>
                  </a:lnTo>
                  <a:lnTo>
                    <a:pt x="88909" y="173178"/>
                  </a:lnTo>
                  <a:lnTo>
                    <a:pt x="88909" y="173028"/>
                  </a:lnTo>
                  <a:lnTo>
                    <a:pt x="88310" y="173028"/>
                  </a:lnTo>
                  <a:lnTo>
                    <a:pt x="88460" y="172729"/>
                  </a:lnTo>
                  <a:lnTo>
                    <a:pt x="88610" y="172280"/>
                  </a:lnTo>
                  <a:close/>
                  <a:moveTo>
                    <a:pt x="120790" y="172280"/>
                  </a:moveTo>
                  <a:lnTo>
                    <a:pt x="120940" y="172729"/>
                  </a:lnTo>
                  <a:lnTo>
                    <a:pt x="121090" y="173028"/>
                  </a:lnTo>
                  <a:lnTo>
                    <a:pt x="120491" y="173028"/>
                  </a:lnTo>
                  <a:lnTo>
                    <a:pt x="120491" y="173178"/>
                  </a:lnTo>
                  <a:lnTo>
                    <a:pt x="121239" y="173178"/>
                  </a:lnTo>
                  <a:lnTo>
                    <a:pt x="121389" y="173627"/>
                  </a:lnTo>
                  <a:lnTo>
                    <a:pt x="121539" y="173927"/>
                  </a:lnTo>
                  <a:lnTo>
                    <a:pt x="120491" y="173927"/>
                  </a:lnTo>
                  <a:lnTo>
                    <a:pt x="120491" y="174076"/>
                  </a:lnTo>
                  <a:lnTo>
                    <a:pt x="121389" y="174226"/>
                  </a:lnTo>
                  <a:lnTo>
                    <a:pt x="121688" y="174226"/>
                  </a:lnTo>
                  <a:lnTo>
                    <a:pt x="121988" y="174825"/>
                  </a:lnTo>
                  <a:lnTo>
                    <a:pt x="120790" y="174974"/>
                  </a:lnTo>
                  <a:lnTo>
                    <a:pt x="120790" y="175124"/>
                  </a:lnTo>
                  <a:lnTo>
                    <a:pt x="122138" y="174974"/>
                  </a:lnTo>
                  <a:lnTo>
                    <a:pt x="122437" y="175723"/>
                  </a:lnTo>
                  <a:lnTo>
                    <a:pt x="122287" y="175723"/>
                  </a:lnTo>
                  <a:lnTo>
                    <a:pt x="121090" y="175872"/>
                  </a:lnTo>
                  <a:lnTo>
                    <a:pt x="121090" y="176022"/>
                  </a:lnTo>
                  <a:lnTo>
                    <a:pt x="121838" y="176022"/>
                  </a:lnTo>
                  <a:lnTo>
                    <a:pt x="122587" y="175872"/>
                  </a:lnTo>
                  <a:lnTo>
                    <a:pt x="122886" y="176621"/>
                  </a:lnTo>
                  <a:lnTo>
                    <a:pt x="122138" y="176770"/>
                  </a:lnTo>
                  <a:lnTo>
                    <a:pt x="121239" y="176920"/>
                  </a:lnTo>
                  <a:lnTo>
                    <a:pt x="121239" y="177070"/>
                  </a:lnTo>
                  <a:lnTo>
                    <a:pt x="122138" y="177070"/>
                  </a:lnTo>
                  <a:lnTo>
                    <a:pt x="123036" y="176920"/>
                  </a:lnTo>
                  <a:lnTo>
                    <a:pt x="123485" y="177668"/>
                  </a:lnTo>
                  <a:lnTo>
                    <a:pt x="122736" y="177668"/>
                  </a:lnTo>
                  <a:lnTo>
                    <a:pt x="121389" y="177968"/>
                  </a:lnTo>
                  <a:lnTo>
                    <a:pt x="121389" y="178118"/>
                  </a:lnTo>
                  <a:lnTo>
                    <a:pt x="122287" y="177968"/>
                  </a:lnTo>
                  <a:lnTo>
                    <a:pt x="123185" y="177968"/>
                  </a:lnTo>
                  <a:lnTo>
                    <a:pt x="123634" y="177818"/>
                  </a:lnTo>
                  <a:lnTo>
                    <a:pt x="123934" y="178567"/>
                  </a:lnTo>
                  <a:lnTo>
                    <a:pt x="123485" y="178716"/>
                  </a:lnTo>
                  <a:lnTo>
                    <a:pt x="121539" y="179016"/>
                  </a:lnTo>
                  <a:lnTo>
                    <a:pt x="121539" y="179165"/>
                  </a:lnTo>
                  <a:lnTo>
                    <a:pt x="122287" y="179165"/>
                  </a:lnTo>
                  <a:lnTo>
                    <a:pt x="123036" y="179016"/>
                  </a:lnTo>
                  <a:lnTo>
                    <a:pt x="124083" y="178716"/>
                  </a:lnTo>
                  <a:lnTo>
                    <a:pt x="124532" y="179614"/>
                  </a:lnTo>
                  <a:lnTo>
                    <a:pt x="123634" y="179764"/>
                  </a:lnTo>
                  <a:lnTo>
                    <a:pt x="122736" y="179914"/>
                  </a:lnTo>
                  <a:lnTo>
                    <a:pt x="121838" y="180063"/>
                  </a:lnTo>
                  <a:lnTo>
                    <a:pt x="121838" y="180213"/>
                  </a:lnTo>
                  <a:lnTo>
                    <a:pt x="123185" y="180213"/>
                  </a:lnTo>
                  <a:lnTo>
                    <a:pt x="124532" y="179914"/>
                  </a:lnTo>
                  <a:lnTo>
                    <a:pt x="125131" y="180961"/>
                  </a:lnTo>
                  <a:lnTo>
                    <a:pt x="124233" y="181111"/>
                  </a:lnTo>
                  <a:lnTo>
                    <a:pt x="122437" y="181410"/>
                  </a:lnTo>
                  <a:lnTo>
                    <a:pt x="122437" y="181560"/>
                  </a:lnTo>
                  <a:lnTo>
                    <a:pt x="123784" y="181560"/>
                  </a:lnTo>
                  <a:lnTo>
                    <a:pt x="125281" y="181261"/>
                  </a:lnTo>
                  <a:lnTo>
                    <a:pt x="125730" y="182009"/>
                  </a:lnTo>
                  <a:lnTo>
                    <a:pt x="124383" y="182159"/>
                  </a:lnTo>
                  <a:lnTo>
                    <a:pt x="123485" y="182309"/>
                  </a:lnTo>
                  <a:lnTo>
                    <a:pt x="122437" y="182608"/>
                  </a:lnTo>
                  <a:lnTo>
                    <a:pt x="122437" y="182758"/>
                  </a:lnTo>
                  <a:lnTo>
                    <a:pt x="122587" y="182758"/>
                  </a:lnTo>
                  <a:lnTo>
                    <a:pt x="123485" y="182608"/>
                  </a:lnTo>
                  <a:lnTo>
                    <a:pt x="124383" y="182458"/>
                  </a:lnTo>
                  <a:lnTo>
                    <a:pt x="125730" y="182309"/>
                  </a:lnTo>
                  <a:lnTo>
                    <a:pt x="126179" y="183207"/>
                  </a:lnTo>
                  <a:lnTo>
                    <a:pt x="124981" y="183356"/>
                  </a:lnTo>
                  <a:lnTo>
                    <a:pt x="123036" y="183805"/>
                  </a:lnTo>
                  <a:lnTo>
                    <a:pt x="122886" y="183805"/>
                  </a:lnTo>
                  <a:lnTo>
                    <a:pt x="123036" y="183955"/>
                  </a:lnTo>
                  <a:lnTo>
                    <a:pt x="123934" y="183805"/>
                  </a:lnTo>
                  <a:lnTo>
                    <a:pt x="124832" y="183656"/>
                  </a:lnTo>
                  <a:lnTo>
                    <a:pt x="126329" y="183506"/>
                  </a:lnTo>
                  <a:lnTo>
                    <a:pt x="126478" y="183506"/>
                  </a:lnTo>
                  <a:lnTo>
                    <a:pt x="122886" y="184404"/>
                  </a:lnTo>
                  <a:lnTo>
                    <a:pt x="119294" y="185152"/>
                  </a:lnTo>
                  <a:lnTo>
                    <a:pt x="120042" y="173927"/>
                  </a:lnTo>
                  <a:lnTo>
                    <a:pt x="120042" y="172879"/>
                  </a:lnTo>
                  <a:lnTo>
                    <a:pt x="120042" y="172280"/>
                  </a:lnTo>
                  <a:close/>
                  <a:moveTo>
                    <a:pt x="90406" y="174076"/>
                  </a:moveTo>
                  <a:lnTo>
                    <a:pt x="94746" y="174825"/>
                  </a:lnTo>
                  <a:lnTo>
                    <a:pt x="99237" y="175274"/>
                  </a:lnTo>
                  <a:lnTo>
                    <a:pt x="100883" y="186350"/>
                  </a:lnTo>
                  <a:lnTo>
                    <a:pt x="95944" y="185901"/>
                  </a:lnTo>
                  <a:lnTo>
                    <a:pt x="91154" y="185302"/>
                  </a:lnTo>
                  <a:lnTo>
                    <a:pt x="90406" y="174076"/>
                  </a:lnTo>
                  <a:close/>
                  <a:moveTo>
                    <a:pt x="118994" y="174076"/>
                  </a:moveTo>
                  <a:lnTo>
                    <a:pt x="118246" y="185302"/>
                  </a:lnTo>
                  <a:lnTo>
                    <a:pt x="113756" y="185901"/>
                  </a:lnTo>
                  <a:lnTo>
                    <a:pt x="109265" y="186350"/>
                  </a:lnTo>
                  <a:lnTo>
                    <a:pt x="110762" y="175274"/>
                  </a:lnTo>
                  <a:lnTo>
                    <a:pt x="114953" y="174825"/>
                  </a:lnTo>
                  <a:lnTo>
                    <a:pt x="118994" y="174076"/>
                  </a:lnTo>
                  <a:close/>
                  <a:moveTo>
                    <a:pt x="15716" y="108218"/>
                  </a:moveTo>
                  <a:lnTo>
                    <a:pt x="19608" y="108816"/>
                  </a:lnTo>
                  <a:lnTo>
                    <a:pt x="20057" y="113905"/>
                  </a:lnTo>
                  <a:lnTo>
                    <a:pt x="20805" y="118845"/>
                  </a:lnTo>
                  <a:lnTo>
                    <a:pt x="21703" y="123635"/>
                  </a:lnTo>
                  <a:lnTo>
                    <a:pt x="22901" y="128424"/>
                  </a:lnTo>
                  <a:lnTo>
                    <a:pt x="24398" y="133064"/>
                  </a:lnTo>
                  <a:lnTo>
                    <a:pt x="26194" y="137555"/>
                  </a:lnTo>
                  <a:lnTo>
                    <a:pt x="28140" y="141895"/>
                  </a:lnTo>
                  <a:lnTo>
                    <a:pt x="30385" y="146236"/>
                  </a:lnTo>
                  <a:lnTo>
                    <a:pt x="32780" y="150277"/>
                  </a:lnTo>
                  <a:lnTo>
                    <a:pt x="35474" y="154319"/>
                  </a:lnTo>
                  <a:lnTo>
                    <a:pt x="38318" y="158061"/>
                  </a:lnTo>
                  <a:lnTo>
                    <a:pt x="41461" y="161653"/>
                  </a:lnTo>
                  <a:lnTo>
                    <a:pt x="44754" y="165095"/>
                  </a:lnTo>
                  <a:lnTo>
                    <a:pt x="48196" y="168388"/>
                  </a:lnTo>
                  <a:lnTo>
                    <a:pt x="51938" y="171382"/>
                  </a:lnTo>
                  <a:lnTo>
                    <a:pt x="55680" y="174376"/>
                  </a:lnTo>
                  <a:lnTo>
                    <a:pt x="56129" y="174675"/>
                  </a:lnTo>
                  <a:lnTo>
                    <a:pt x="57177" y="175573"/>
                  </a:lnTo>
                  <a:lnTo>
                    <a:pt x="58375" y="176321"/>
                  </a:lnTo>
                  <a:lnTo>
                    <a:pt x="61218" y="177968"/>
                  </a:lnTo>
                  <a:lnTo>
                    <a:pt x="64661" y="179764"/>
                  </a:lnTo>
                  <a:lnTo>
                    <a:pt x="64960" y="179914"/>
                  </a:lnTo>
                  <a:lnTo>
                    <a:pt x="64960" y="180063"/>
                  </a:lnTo>
                  <a:lnTo>
                    <a:pt x="65110" y="180063"/>
                  </a:lnTo>
                  <a:lnTo>
                    <a:pt x="68852" y="181859"/>
                  </a:lnTo>
                  <a:lnTo>
                    <a:pt x="72594" y="183656"/>
                  </a:lnTo>
                  <a:lnTo>
                    <a:pt x="76486" y="185003"/>
                  </a:lnTo>
                  <a:lnTo>
                    <a:pt x="80527" y="186350"/>
                  </a:lnTo>
                  <a:lnTo>
                    <a:pt x="80976" y="186500"/>
                  </a:lnTo>
                  <a:lnTo>
                    <a:pt x="82323" y="186949"/>
                  </a:lnTo>
                  <a:lnTo>
                    <a:pt x="83820" y="187398"/>
                  </a:lnTo>
                  <a:lnTo>
                    <a:pt x="86963" y="187996"/>
                  </a:lnTo>
                  <a:lnTo>
                    <a:pt x="90555" y="188745"/>
                  </a:lnTo>
                  <a:lnTo>
                    <a:pt x="94148" y="189194"/>
                  </a:lnTo>
                  <a:lnTo>
                    <a:pt x="97740" y="189643"/>
                  </a:lnTo>
                  <a:lnTo>
                    <a:pt x="101482" y="189792"/>
                  </a:lnTo>
                  <a:lnTo>
                    <a:pt x="102081" y="193684"/>
                  </a:lnTo>
                  <a:lnTo>
                    <a:pt x="97740" y="193534"/>
                  </a:lnTo>
                  <a:lnTo>
                    <a:pt x="93399" y="193085"/>
                  </a:lnTo>
                  <a:lnTo>
                    <a:pt x="89208" y="192487"/>
                  </a:lnTo>
                  <a:lnTo>
                    <a:pt x="85017" y="191589"/>
                  </a:lnTo>
                  <a:lnTo>
                    <a:pt x="80976" y="190541"/>
                  </a:lnTo>
                  <a:lnTo>
                    <a:pt x="76935" y="189343"/>
                  </a:lnTo>
                  <a:lnTo>
                    <a:pt x="72893" y="187996"/>
                  </a:lnTo>
                  <a:lnTo>
                    <a:pt x="69151" y="186350"/>
                  </a:lnTo>
                  <a:lnTo>
                    <a:pt x="65409" y="184554"/>
                  </a:lnTo>
                  <a:lnTo>
                    <a:pt x="61667" y="182758"/>
                  </a:lnTo>
                  <a:lnTo>
                    <a:pt x="58075" y="180662"/>
                  </a:lnTo>
                  <a:lnTo>
                    <a:pt x="54633" y="178417"/>
                  </a:lnTo>
                  <a:lnTo>
                    <a:pt x="51340" y="176022"/>
                  </a:lnTo>
                  <a:lnTo>
                    <a:pt x="48196" y="173477"/>
                  </a:lnTo>
                  <a:lnTo>
                    <a:pt x="45053" y="170783"/>
                  </a:lnTo>
                  <a:lnTo>
                    <a:pt x="42060" y="167939"/>
                  </a:lnTo>
                  <a:lnTo>
                    <a:pt x="39216" y="164946"/>
                  </a:lnTo>
                  <a:lnTo>
                    <a:pt x="36522" y="161952"/>
                  </a:lnTo>
                  <a:lnTo>
                    <a:pt x="33977" y="158809"/>
                  </a:lnTo>
                  <a:lnTo>
                    <a:pt x="31582" y="155366"/>
                  </a:lnTo>
                  <a:lnTo>
                    <a:pt x="29187" y="152073"/>
                  </a:lnTo>
                  <a:lnTo>
                    <a:pt x="27092" y="148481"/>
                  </a:lnTo>
                  <a:lnTo>
                    <a:pt x="25146" y="144889"/>
                  </a:lnTo>
                  <a:lnTo>
                    <a:pt x="23350" y="141147"/>
                  </a:lnTo>
                  <a:lnTo>
                    <a:pt x="21853" y="137255"/>
                  </a:lnTo>
                  <a:lnTo>
                    <a:pt x="20356" y="133364"/>
                  </a:lnTo>
                  <a:lnTo>
                    <a:pt x="19159" y="129322"/>
                  </a:lnTo>
                  <a:lnTo>
                    <a:pt x="18111" y="125281"/>
                  </a:lnTo>
                  <a:lnTo>
                    <a:pt x="17213" y="121090"/>
                  </a:lnTo>
                  <a:lnTo>
                    <a:pt x="16465" y="116899"/>
                  </a:lnTo>
                  <a:lnTo>
                    <a:pt x="16016" y="112558"/>
                  </a:lnTo>
                  <a:lnTo>
                    <a:pt x="15716" y="108218"/>
                  </a:lnTo>
                  <a:close/>
                  <a:moveTo>
                    <a:pt x="193684" y="107469"/>
                  </a:moveTo>
                  <a:lnTo>
                    <a:pt x="193534" y="111810"/>
                  </a:lnTo>
                  <a:lnTo>
                    <a:pt x="193085" y="116001"/>
                  </a:lnTo>
                  <a:lnTo>
                    <a:pt x="192337" y="120342"/>
                  </a:lnTo>
                  <a:lnTo>
                    <a:pt x="191588" y="124383"/>
                  </a:lnTo>
                  <a:lnTo>
                    <a:pt x="190541" y="128574"/>
                  </a:lnTo>
                  <a:lnTo>
                    <a:pt x="189343" y="132615"/>
                  </a:lnTo>
                  <a:lnTo>
                    <a:pt x="187846" y="136507"/>
                  </a:lnTo>
                  <a:lnTo>
                    <a:pt x="186350" y="140399"/>
                  </a:lnTo>
                  <a:lnTo>
                    <a:pt x="184553" y="144140"/>
                  </a:lnTo>
                  <a:lnTo>
                    <a:pt x="182608" y="147733"/>
                  </a:lnTo>
                  <a:lnTo>
                    <a:pt x="180512" y="151325"/>
                  </a:lnTo>
                  <a:lnTo>
                    <a:pt x="178267" y="154768"/>
                  </a:lnTo>
                  <a:lnTo>
                    <a:pt x="175872" y="158061"/>
                  </a:lnTo>
                  <a:lnTo>
                    <a:pt x="173477" y="161354"/>
                  </a:lnTo>
                  <a:lnTo>
                    <a:pt x="170783" y="164347"/>
                  </a:lnTo>
                  <a:lnTo>
                    <a:pt x="167939" y="167341"/>
                  </a:lnTo>
                  <a:lnTo>
                    <a:pt x="164946" y="170185"/>
                  </a:lnTo>
                  <a:lnTo>
                    <a:pt x="161952" y="172879"/>
                  </a:lnTo>
                  <a:lnTo>
                    <a:pt x="158659" y="175573"/>
                  </a:lnTo>
                  <a:lnTo>
                    <a:pt x="155366" y="177968"/>
                  </a:lnTo>
                  <a:lnTo>
                    <a:pt x="151924" y="180213"/>
                  </a:lnTo>
                  <a:lnTo>
                    <a:pt x="148481" y="182309"/>
                  </a:lnTo>
                  <a:lnTo>
                    <a:pt x="144739" y="184254"/>
                  </a:lnTo>
                  <a:lnTo>
                    <a:pt x="140997" y="186050"/>
                  </a:lnTo>
                  <a:lnTo>
                    <a:pt x="137255" y="187697"/>
                  </a:lnTo>
                  <a:lnTo>
                    <a:pt x="133214" y="189044"/>
                  </a:lnTo>
                  <a:lnTo>
                    <a:pt x="129322" y="190391"/>
                  </a:lnTo>
                  <a:lnTo>
                    <a:pt x="125131" y="191439"/>
                  </a:lnTo>
                  <a:lnTo>
                    <a:pt x="121090" y="192337"/>
                  </a:lnTo>
                  <a:lnTo>
                    <a:pt x="116899" y="192936"/>
                  </a:lnTo>
                  <a:lnTo>
                    <a:pt x="112558" y="193385"/>
                  </a:lnTo>
                  <a:lnTo>
                    <a:pt x="108217" y="193684"/>
                  </a:lnTo>
                  <a:lnTo>
                    <a:pt x="108816" y="189792"/>
                  </a:lnTo>
                  <a:lnTo>
                    <a:pt x="112109" y="189493"/>
                  </a:lnTo>
                  <a:lnTo>
                    <a:pt x="115552" y="189194"/>
                  </a:lnTo>
                  <a:lnTo>
                    <a:pt x="118845" y="188745"/>
                  </a:lnTo>
                  <a:lnTo>
                    <a:pt x="122138" y="187996"/>
                  </a:lnTo>
                  <a:lnTo>
                    <a:pt x="125430" y="187398"/>
                  </a:lnTo>
                  <a:lnTo>
                    <a:pt x="127077" y="186949"/>
                  </a:lnTo>
                  <a:lnTo>
                    <a:pt x="128424" y="186500"/>
                  </a:lnTo>
                  <a:lnTo>
                    <a:pt x="128873" y="186350"/>
                  </a:lnTo>
                  <a:lnTo>
                    <a:pt x="132615" y="185152"/>
                  </a:lnTo>
                  <a:lnTo>
                    <a:pt x="136357" y="183805"/>
                  </a:lnTo>
                  <a:lnTo>
                    <a:pt x="139949" y="182309"/>
                  </a:lnTo>
                  <a:lnTo>
                    <a:pt x="143392" y="180512"/>
                  </a:lnTo>
                  <a:lnTo>
                    <a:pt x="144290" y="180063"/>
                  </a:lnTo>
                  <a:lnTo>
                    <a:pt x="144889" y="179764"/>
                  </a:lnTo>
                  <a:lnTo>
                    <a:pt x="148182" y="177968"/>
                  </a:lnTo>
                  <a:lnTo>
                    <a:pt x="151025" y="176321"/>
                  </a:lnTo>
                  <a:lnTo>
                    <a:pt x="152223" y="175573"/>
                  </a:lnTo>
                  <a:lnTo>
                    <a:pt x="153420" y="174675"/>
                  </a:lnTo>
                  <a:lnTo>
                    <a:pt x="153869" y="174376"/>
                  </a:lnTo>
                  <a:lnTo>
                    <a:pt x="153720" y="174226"/>
                  </a:lnTo>
                  <a:lnTo>
                    <a:pt x="156863" y="171981"/>
                  </a:lnTo>
                  <a:lnTo>
                    <a:pt x="160006" y="169436"/>
                  </a:lnTo>
                  <a:lnTo>
                    <a:pt x="161952" y="167790"/>
                  </a:lnTo>
                  <a:lnTo>
                    <a:pt x="164047" y="165694"/>
                  </a:lnTo>
                  <a:lnTo>
                    <a:pt x="165993" y="163748"/>
                  </a:lnTo>
                  <a:lnTo>
                    <a:pt x="168089" y="161503"/>
                  </a:lnTo>
                  <a:lnTo>
                    <a:pt x="169885" y="159408"/>
                  </a:lnTo>
                  <a:lnTo>
                    <a:pt x="170633" y="158510"/>
                  </a:lnTo>
                  <a:lnTo>
                    <a:pt x="172579" y="156115"/>
                  </a:lnTo>
                  <a:lnTo>
                    <a:pt x="173777" y="154468"/>
                  </a:lnTo>
                  <a:lnTo>
                    <a:pt x="174226" y="153870"/>
                  </a:lnTo>
                  <a:lnTo>
                    <a:pt x="175872" y="151325"/>
                  </a:lnTo>
                  <a:lnTo>
                    <a:pt x="177519" y="148781"/>
                  </a:lnTo>
                  <a:lnTo>
                    <a:pt x="179015" y="146236"/>
                  </a:lnTo>
                  <a:lnTo>
                    <a:pt x="180362" y="143542"/>
                  </a:lnTo>
                  <a:lnTo>
                    <a:pt x="181710" y="140848"/>
                  </a:lnTo>
                  <a:lnTo>
                    <a:pt x="183057" y="138153"/>
                  </a:lnTo>
                  <a:lnTo>
                    <a:pt x="184104" y="135309"/>
                  </a:lnTo>
                  <a:lnTo>
                    <a:pt x="185152" y="132466"/>
                  </a:lnTo>
                  <a:lnTo>
                    <a:pt x="186200" y="129472"/>
                  </a:lnTo>
                  <a:lnTo>
                    <a:pt x="186948" y="126478"/>
                  </a:lnTo>
                  <a:lnTo>
                    <a:pt x="187697" y="123485"/>
                  </a:lnTo>
                  <a:lnTo>
                    <a:pt x="188295" y="120491"/>
                  </a:lnTo>
                  <a:lnTo>
                    <a:pt x="188894" y="117498"/>
                  </a:lnTo>
                  <a:lnTo>
                    <a:pt x="189343" y="114354"/>
                  </a:lnTo>
                  <a:lnTo>
                    <a:pt x="189642" y="111211"/>
                  </a:lnTo>
                  <a:lnTo>
                    <a:pt x="189792" y="108068"/>
                  </a:lnTo>
                  <a:lnTo>
                    <a:pt x="193684" y="107469"/>
                  </a:lnTo>
                  <a:close/>
                  <a:moveTo>
                    <a:pt x="104925" y="105972"/>
                  </a:moveTo>
                  <a:lnTo>
                    <a:pt x="105523" y="106571"/>
                  </a:lnTo>
                  <a:lnTo>
                    <a:pt x="107020" y="108068"/>
                  </a:lnTo>
                  <a:lnTo>
                    <a:pt x="107170" y="108218"/>
                  </a:lnTo>
                  <a:lnTo>
                    <a:pt x="108217" y="109265"/>
                  </a:lnTo>
                  <a:lnTo>
                    <a:pt x="108367" y="109415"/>
                  </a:lnTo>
                  <a:lnTo>
                    <a:pt x="104925" y="109415"/>
                  </a:lnTo>
                  <a:lnTo>
                    <a:pt x="104775" y="109565"/>
                  </a:lnTo>
                  <a:lnTo>
                    <a:pt x="103278" y="109565"/>
                  </a:lnTo>
                  <a:lnTo>
                    <a:pt x="102679" y="109714"/>
                  </a:lnTo>
                  <a:lnTo>
                    <a:pt x="102530" y="109714"/>
                  </a:lnTo>
                  <a:lnTo>
                    <a:pt x="102530" y="109864"/>
                  </a:lnTo>
                  <a:lnTo>
                    <a:pt x="102530" y="110014"/>
                  </a:lnTo>
                  <a:lnTo>
                    <a:pt x="102679" y="110014"/>
                  </a:lnTo>
                  <a:lnTo>
                    <a:pt x="103877" y="110163"/>
                  </a:lnTo>
                  <a:lnTo>
                    <a:pt x="104326" y="110163"/>
                  </a:lnTo>
                  <a:lnTo>
                    <a:pt x="105523" y="110313"/>
                  </a:lnTo>
                  <a:lnTo>
                    <a:pt x="109265" y="110313"/>
                  </a:lnTo>
                  <a:lnTo>
                    <a:pt x="110612" y="111511"/>
                  </a:lnTo>
                  <a:lnTo>
                    <a:pt x="110612" y="111660"/>
                  </a:lnTo>
                  <a:lnTo>
                    <a:pt x="111361" y="112259"/>
                  </a:lnTo>
                  <a:lnTo>
                    <a:pt x="111510" y="112409"/>
                  </a:lnTo>
                  <a:lnTo>
                    <a:pt x="111959" y="112858"/>
                  </a:lnTo>
                  <a:lnTo>
                    <a:pt x="109265" y="112708"/>
                  </a:lnTo>
                  <a:lnTo>
                    <a:pt x="106571" y="112558"/>
                  </a:lnTo>
                  <a:lnTo>
                    <a:pt x="106421" y="112558"/>
                  </a:lnTo>
                  <a:lnTo>
                    <a:pt x="105673" y="112708"/>
                  </a:lnTo>
                  <a:lnTo>
                    <a:pt x="104326" y="112708"/>
                  </a:lnTo>
                  <a:lnTo>
                    <a:pt x="103278" y="112858"/>
                  </a:lnTo>
                  <a:lnTo>
                    <a:pt x="102979" y="112858"/>
                  </a:lnTo>
                  <a:lnTo>
                    <a:pt x="101781" y="113007"/>
                  </a:lnTo>
                  <a:lnTo>
                    <a:pt x="101781" y="113157"/>
                  </a:lnTo>
                  <a:lnTo>
                    <a:pt x="103727" y="113456"/>
                  </a:lnTo>
                  <a:lnTo>
                    <a:pt x="104475" y="113456"/>
                  </a:lnTo>
                  <a:lnTo>
                    <a:pt x="105673" y="113606"/>
                  </a:lnTo>
                  <a:lnTo>
                    <a:pt x="109116" y="113456"/>
                  </a:lnTo>
                  <a:lnTo>
                    <a:pt x="112408" y="113307"/>
                  </a:lnTo>
                  <a:lnTo>
                    <a:pt x="115851" y="116600"/>
                  </a:lnTo>
                  <a:lnTo>
                    <a:pt x="116599" y="117198"/>
                  </a:lnTo>
                  <a:lnTo>
                    <a:pt x="117048" y="117647"/>
                  </a:lnTo>
                  <a:lnTo>
                    <a:pt x="116749" y="119444"/>
                  </a:lnTo>
                  <a:lnTo>
                    <a:pt x="116300" y="119294"/>
                  </a:lnTo>
                  <a:lnTo>
                    <a:pt x="115552" y="119294"/>
                  </a:lnTo>
                  <a:lnTo>
                    <a:pt x="113157" y="119144"/>
                  </a:lnTo>
                  <a:lnTo>
                    <a:pt x="110762" y="119144"/>
                  </a:lnTo>
                  <a:lnTo>
                    <a:pt x="105972" y="119294"/>
                  </a:lnTo>
                  <a:lnTo>
                    <a:pt x="103577" y="119294"/>
                  </a:lnTo>
                  <a:lnTo>
                    <a:pt x="103428" y="119444"/>
                  </a:lnTo>
                  <a:lnTo>
                    <a:pt x="103428" y="119593"/>
                  </a:lnTo>
                  <a:lnTo>
                    <a:pt x="103428" y="119743"/>
                  </a:lnTo>
                  <a:lnTo>
                    <a:pt x="104625" y="119743"/>
                  </a:lnTo>
                  <a:lnTo>
                    <a:pt x="105523" y="119893"/>
                  </a:lnTo>
                  <a:lnTo>
                    <a:pt x="106721" y="119893"/>
                  </a:lnTo>
                  <a:lnTo>
                    <a:pt x="111061" y="120042"/>
                  </a:lnTo>
                  <a:lnTo>
                    <a:pt x="113307" y="120042"/>
                  </a:lnTo>
                  <a:lnTo>
                    <a:pt x="115402" y="119893"/>
                  </a:lnTo>
                  <a:lnTo>
                    <a:pt x="116150" y="119743"/>
                  </a:lnTo>
                  <a:lnTo>
                    <a:pt x="116749" y="119743"/>
                  </a:lnTo>
                  <a:lnTo>
                    <a:pt x="115851" y="126628"/>
                  </a:lnTo>
                  <a:lnTo>
                    <a:pt x="115701" y="127227"/>
                  </a:lnTo>
                  <a:lnTo>
                    <a:pt x="115552" y="127975"/>
                  </a:lnTo>
                  <a:lnTo>
                    <a:pt x="112857" y="147733"/>
                  </a:lnTo>
                  <a:lnTo>
                    <a:pt x="112708" y="149230"/>
                  </a:lnTo>
                  <a:lnTo>
                    <a:pt x="111660" y="156414"/>
                  </a:lnTo>
                  <a:lnTo>
                    <a:pt x="111510" y="158210"/>
                  </a:lnTo>
                  <a:lnTo>
                    <a:pt x="109265" y="174376"/>
                  </a:lnTo>
                  <a:lnTo>
                    <a:pt x="109116" y="175423"/>
                  </a:lnTo>
                  <a:lnTo>
                    <a:pt x="107619" y="186350"/>
                  </a:lnTo>
                  <a:lnTo>
                    <a:pt x="107170" y="189792"/>
                  </a:lnTo>
                  <a:lnTo>
                    <a:pt x="106571" y="193834"/>
                  </a:lnTo>
                  <a:lnTo>
                    <a:pt x="106122" y="197127"/>
                  </a:lnTo>
                  <a:lnTo>
                    <a:pt x="105673" y="199971"/>
                  </a:lnTo>
                  <a:lnTo>
                    <a:pt x="105224" y="203713"/>
                  </a:lnTo>
                  <a:lnTo>
                    <a:pt x="104625" y="199971"/>
                  </a:lnTo>
                  <a:lnTo>
                    <a:pt x="104176" y="197127"/>
                  </a:lnTo>
                  <a:lnTo>
                    <a:pt x="103727" y="193834"/>
                  </a:lnTo>
                  <a:lnTo>
                    <a:pt x="103128" y="189792"/>
                  </a:lnTo>
                  <a:lnTo>
                    <a:pt x="102530" y="186350"/>
                  </a:lnTo>
                  <a:lnTo>
                    <a:pt x="100883" y="175423"/>
                  </a:lnTo>
                  <a:lnTo>
                    <a:pt x="100734" y="174525"/>
                  </a:lnTo>
                  <a:lnTo>
                    <a:pt x="98339" y="158210"/>
                  </a:lnTo>
                  <a:lnTo>
                    <a:pt x="98039" y="156414"/>
                  </a:lnTo>
                  <a:lnTo>
                    <a:pt x="96992" y="149379"/>
                  </a:lnTo>
                  <a:lnTo>
                    <a:pt x="96692" y="147733"/>
                  </a:lnTo>
                  <a:lnTo>
                    <a:pt x="93848" y="128724"/>
                  </a:lnTo>
                  <a:lnTo>
                    <a:pt x="93699" y="127975"/>
                  </a:lnTo>
                  <a:lnTo>
                    <a:pt x="93699" y="127376"/>
                  </a:lnTo>
                  <a:lnTo>
                    <a:pt x="93100" y="124084"/>
                  </a:lnTo>
                  <a:lnTo>
                    <a:pt x="93100" y="123485"/>
                  </a:lnTo>
                  <a:lnTo>
                    <a:pt x="92501" y="119743"/>
                  </a:lnTo>
                  <a:lnTo>
                    <a:pt x="92501" y="119444"/>
                  </a:lnTo>
                  <a:lnTo>
                    <a:pt x="92352" y="118845"/>
                  </a:lnTo>
                  <a:lnTo>
                    <a:pt x="92651" y="118845"/>
                  </a:lnTo>
                  <a:lnTo>
                    <a:pt x="92950" y="118545"/>
                  </a:lnTo>
                  <a:lnTo>
                    <a:pt x="93549" y="117797"/>
                  </a:lnTo>
                  <a:lnTo>
                    <a:pt x="93848" y="117498"/>
                  </a:lnTo>
                  <a:lnTo>
                    <a:pt x="95495" y="115702"/>
                  </a:lnTo>
                  <a:lnTo>
                    <a:pt x="95644" y="115702"/>
                  </a:lnTo>
                  <a:lnTo>
                    <a:pt x="97141" y="113905"/>
                  </a:lnTo>
                  <a:lnTo>
                    <a:pt x="97291" y="113905"/>
                  </a:lnTo>
                  <a:lnTo>
                    <a:pt x="98937" y="112109"/>
                  </a:lnTo>
                  <a:lnTo>
                    <a:pt x="99237" y="111660"/>
                  </a:lnTo>
                  <a:lnTo>
                    <a:pt x="99386" y="112409"/>
                  </a:lnTo>
                  <a:lnTo>
                    <a:pt x="99386" y="112558"/>
                  </a:lnTo>
                  <a:lnTo>
                    <a:pt x="99386" y="113606"/>
                  </a:lnTo>
                  <a:lnTo>
                    <a:pt x="99536" y="113756"/>
                  </a:lnTo>
                  <a:lnTo>
                    <a:pt x="99686" y="113606"/>
                  </a:lnTo>
                  <a:lnTo>
                    <a:pt x="99835" y="113007"/>
                  </a:lnTo>
                  <a:lnTo>
                    <a:pt x="99835" y="112858"/>
                  </a:lnTo>
                  <a:lnTo>
                    <a:pt x="99985" y="111062"/>
                  </a:lnTo>
                  <a:lnTo>
                    <a:pt x="100584" y="110313"/>
                  </a:lnTo>
                  <a:lnTo>
                    <a:pt x="100734" y="110163"/>
                  </a:lnTo>
                  <a:lnTo>
                    <a:pt x="102230" y="108517"/>
                  </a:lnTo>
                  <a:lnTo>
                    <a:pt x="102380" y="108367"/>
                  </a:lnTo>
                  <a:lnTo>
                    <a:pt x="104176" y="106421"/>
                  </a:lnTo>
                  <a:lnTo>
                    <a:pt x="104775" y="105972"/>
                  </a:lnTo>
                  <a:close/>
                  <a:moveTo>
                    <a:pt x="103428" y="0"/>
                  </a:moveTo>
                  <a:lnTo>
                    <a:pt x="101632" y="12423"/>
                  </a:lnTo>
                  <a:lnTo>
                    <a:pt x="97141" y="12573"/>
                  </a:lnTo>
                  <a:lnTo>
                    <a:pt x="92651" y="13172"/>
                  </a:lnTo>
                  <a:lnTo>
                    <a:pt x="88161" y="13770"/>
                  </a:lnTo>
                  <a:lnTo>
                    <a:pt x="83820" y="14669"/>
                  </a:lnTo>
                  <a:lnTo>
                    <a:pt x="79629" y="15866"/>
                  </a:lnTo>
                  <a:lnTo>
                    <a:pt x="75288" y="17063"/>
                  </a:lnTo>
                  <a:lnTo>
                    <a:pt x="71247" y="18560"/>
                  </a:lnTo>
                  <a:lnTo>
                    <a:pt x="67206" y="20207"/>
                  </a:lnTo>
                  <a:lnTo>
                    <a:pt x="63314" y="22152"/>
                  </a:lnTo>
                  <a:lnTo>
                    <a:pt x="59572" y="24098"/>
                  </a:lnTo>
                  <a:lnTo>
                    <a:pt x="55830" y="26343"/>
                  </a:lnTo>
                  <a:lnTo>
                    <a:pt x="52238" y="28738"/>
                  </a:lnTo>
                  <a:lnTo>
                    <a:pt x="48795" y="31283"/>
                  </a:lnTo>
                  <a:lnTo>
                    <a:pt x="45353" y="33977"/>
                  </a:lnTo>
                  <a:lnTo>
                    <a:pt x="42209" y="36821"/>
                  </a:lnTo>
                  <a:lnTo>
                    <a:pt x="39066" y="39665"/>
                  </a:lnTo>
                  <a:lnTo>
                    <a:pt x="36072" y="42808"/>
                  </a:lnTo>
                  <a:lnTo>
                    <a:pt x="33378" y="46101"/>
                  </a:lnTo>
                  <a:lnTo>
                    <a:pt x="30684" y="49394"/>
                  </a:lnTo>
                  <a:lnTo>
                    <a:pt x="28140" y="52986"/>
                  </a:lnTo>
                  <a:lnTo>
                    <a:pt x="25894" y="56579"/>
                  </a:lnTo>
                  <a:lnTo>
                    <a:pt x="23649" y="60320"/>
                  </a:lnTo>
                  <a:lnTo>
                    <a:pt x="21703" y="64212"/>
                  </a:lnTo>
                  <a:lnTo>
                    <a:pt x="19907" y="68104"/>
                  </a:lnTo>
                  <a:lnTo>
                    <a:pt x="18261" y="72145"/>
                  </a:lnTo>
                  <a:lnTo>
                    <a:pt x="16764" y="76186"/>
                  </a:lnTo>
                  <a:lnTo>
                    <a:pt x="15567" y="80527"/>
                  </a:lnTo>
                  <a:lnTo>
                    <a:pt x="14519" y="84718"/>
                  </a:lnTo>
                  <a:lnTo>
                    <a:pt x="13621" y="89059"/>
                  </a:lnTo>
                  <a:lnTo>
                    <a:pt x="12872" y="93549"/>
                  </a:lnTo>
                  <a:lnTo>
                    <a:pt x="12573" y="98039"/>
                  </a:lnTo>
                  <a:lnTo>
                    <a:pt x="12274" y="102680"/>
                  </a:lnTo>
                  <a:lnTo>
                    <a:pt x="0" y="104476"/>
                  </a:lnTo>
                  <a:lnTo>
                    <a:pt x="0" y="106122"/>
                  </a:lnTo>
                  <a:lnTo>
                    <a:pt x="12274" y="107769"/>
                  </a:lnTo>
                  <a:lnTo>
                    <a:pt x="12573" y="112409"/>
                  </a:lnTo>
                  <a:lnTo>
                    <a:pt x="13022" y="116899"/>
                  </a:lnTo>
                  <a:lnTo>
                    <a:pt x="13770" y="121240"/>
                  </a:lnTo>
                  <a:lnTo>
                    <a:pt x="14668" y="125580"/>
                  </a:lnTo>
                  <a:lnTo>
                    <a:pt x="15716" y="129921"/>
                  </a:lnTo>
                  <a:lnTo>
                    <a:pt x="17063" y="134112"/>
                  </a:lnTo>
                  <a:lnTo>
                    <a:pt x="18560" y="138153"/>
                  </a:lnTo>
                  <a:lnTo>
                    <a:pt x="20207" y="142195"/>
                  </a:lnTo>
                  <a:lnTo>
                    <a:pt x="22003" y="146086"/>
                  </a:lnTo>
                  <a:lnTo>
                    <a:pt x="24098" y="149978"/>
                  </a:lnTo>
                  <a:lnTo>
                    <a:pt x="26343" y="153720"/>
                  </a:lnTo>
                  <a:lnTo>
                    <a:pt x="28589" y="157312"/>
                  </a:lnTo>
                  <a:lnTo>
                    <a:pt x="31133" y="160755"/>
                  </a:lnTo>
                  <a:lnTo>
                    <a:pt x="33827" y="164048"/>
                  </a:lnTo>
                  <a:lnTo>
                    <a:pt x="36671" y="167341"/>
                  </a:lnTo>
                  <a:lnTo>
                    <a:pt x="39665" y="170334"/>
                  </a:lnTo>
                  <a:lnTo>
                    <a:pt x="42808" y="173328"/>
                  </a:lnTo>
                  <a:lnTo>
                    <a:pt x="46101" y="176172"/>
                  </a:lnTo>
                  <a:lnTo>
                    <a:pt x="49394" y="178716"/>
                  </a:lnTo>
                  <a:lnTo>
                    <a:pt x="52836" y="181261"/>
                  </a:lnTo>
                  <a:lnTo>
                    <a:pt x="56578" y="183656"/>
                  </a:lnTo>
                  <a:lnTo>
                    <a:pt x="60320" y="185751"/>
                  </a:lnTo>
                  <a:lnTo>
                    <a:pt x="64062" y="187847"/>
                  </a:lnTo>
                  <a:lnTo>
                    <a:pt x="68104" y="189643"/>
                  </a:lnTo>
                  <a:lnTo>
                    <a:pt x="71995" y="191289"/>
                  </a:lnTo>
                  <a:lnTo>
                    <a:pt x="76186" y="192636"/>
                  </a:lnTo>
                  <a:lnTo>
                    <a:pt x="80377" y="193983"/>
                  </a:lnTo>
                  <a:lnTo>
                    <a:pt x="84718" y="195031"/>
                  </a:lnTo>
                  <a:lnTo>
                    <a:pt x="89059" y="195929"/>
                  </a:lnTo>
                  <a:lnTo>
                    <a:pt x="93549" y="196528"/>
                  </a:lnTo>
                  <a:lnTo>
                    <a:pt x="98039" y="196977"/>
                  </a:lnTo>
                  <a:lnTo>
                    <a:pt x="102530" y="197127"/>
                  </a:lnTo>
                  <a:lnTo>
                    <a:pt x="104475" y="209550"/>
                  </a:lnTo>
                  <a:lnTo>
                    <a:pt x="105972" y="209550"/>
                  </a:lnTo>
                  <a:lnTo>
                    <a:pt x="107768" y="197127"/>
                  </a:lnTo>
                  <a:lnTo>
                    <a:pt x="112259" y="196827"/>
                  </a:lnTo>
                  <a:lnTo>
                    <a:pt x="116749" y="196378"/>
                  </a:lnTo>
                  <a:lnTo>
                    <a:pt x="121239" y="195630"/>
                  </a:lnTo>
                  <a:lnTo>
                    <a:pt x="125580" y="194732"/>
                  </a:lnTo>
                  <a:lnTo>
                    <a:pt x="129771" y="193684"/>
                  </a:lnTo>
                  <a:lnTo>
                    <a:pt x="133962" y="192337"/>
                  </a:lnTo>
                  <a:lnTo>
                    <a:pt x="138153" y="190990"/>
                  </a:lnTo>
                  <a:lnTo>
                    <a:pt x="142194" y="189194"/>
                  </a:lnTo>
                  <a:lnTo>
                    <a:pt x="146086" y="187398"/>
                  </a:lnTo>
                  <a:lnTo>
                    <a:pt x="149828" y="185302"/>
                  </a:lnTo>
                  <a:lnTo>
                    <a:pt x="153570" y="183207"/>
                  </a:lnTo>
                  <a:lnTo>
                    <a:pt x="157162" y="180812"/>
                  </a:lnTo>
                  <a:lnTo>
                    <a:pt x="160605" y="178267"/>
                  </a:lnTo>
                  <a:lnTo>
                    <a:pt x="164047" y="175573"/>
                  </a:lnTo>
                  <a:lnTo>
                    <a:pt x="167191" y="172729"/>
                  </a:lnTo>
                  <a:lnTo>
                    <a:pt x="170334" y="169736"/>
                  </a:lnTo>
                  <a:lnTo>
                    <a:pt x="173328" y="166592"/>
                  </a:lnTo>
                  <a:lnTo>
                    <a:pt x="176022" y="163449"/>
                  </a:lnTo>
                  <a:lnTo>
                    <a:pt x="178716" y="160006"/>
                  </a:lnTo>
                  <a:lnTo>
                    <a:pt x="181260" y="156564"/>
                  </a:lnTo>
                  <a:lnTo>
                    <a:pt x="183506" y="152972"/>
                  </a:lnTo>
                  <a:lnTo>
                    <a:pt x="185751" y="149230"/>
                  </a:lnTo>
                  <a:lnTo>
                    <a:pt x="187697" y="145338"/>
                  </a:lnTo>
                  <a:lnTo>
                    <a:pt x="189493" y="141446"/>
                  </a:lnTo>
                  <a:lnTo>
                    <a:pt x="191139" y="137405"/>
                  </a:lnTo>
                  <a:lnTo>
                    <a:pt x="192636" y="133214"/>
                  </a:lnTo>
                  <a:lnTo>
                    <a:pt x="193833" y="129023"/>
                  </a:lnTo>
                  <a:lnTo>
                    <a:pt x="194881" y="124682"/>
                  </a:lnTo>
                  <a:lnTo>
                    <a:pt x="195779" y="120342"/>
                  </a:lnTo>
                  <a:lnTo>
                    <a:pt x="196378" y="116001"/>
                  </a:lnTo>
                  <a:lnTo>
                    <a:pt x="196827" y="111511"/>
                  </a:lnTo>
                  <a:lnTo>
                    <a:pt x="197126" y="106871"/>
                  </a:lnTo>
                  <a:lnTo>
                    <a:pt x="209400" y="105074"/>
                  </a:lnTo>
                  <a:lnTo>
                    <a:pt x="209400" y="103428"/>
                  </a:lnTo>
                  <a:lnTo>
                    <a:pt x="197126" y="101781"/>
                  </a:lnTo>
                  <a:lnTo>
                    <a:pt x="196827" y="97141"/>
                  </a:lnTo>
                  <a:lnTo>
                    <a:pt x="196378" y="92651"/>
                  </a:lnTo>
                  <a:lnTo>
                    <a:pt x="195630" y="88310"/>
                  </a:lnTo>
                  <a:lnTo>
                    <a:pt x="194732" y="83820"/>
                  </a:lnTo>
                  <a:lnTo>
                    <a:pt x="193684" y="79629"/>
                  </a:lnTo>
                  <a:lnTo>
                    <a:pt x="192337" y="75438"/>
                  </a:lnTo>
                  <a:lnTo>
                    <a:pt x="190840" y="71247"/>
                  </a:lnTo>
                  <a:lnTo>
                    <a:pt x="189193" y="67355"/>
                  </a:lnTo>
                  <a:lnTo>
                    <a:pt x="187397" y="63314"/>
                  </a:lnTo>
                  <a:lnTo>
                    <a:pt x="185302" y="59572"/>
                  </a:lnTo>
                  <a:lnTo>
                    <a:pt x="183057" y="55830"/>
                  </a:lnTo>
                  <a:lnTo>
                    <a:pt x="180662" y="52238"/>
                  </a:lnTo>
                  <a:lnTo>
                    <a:pt x="178267" y="48795"/>
                  </a:lnTo>
                  <a:lnTo>
                    <a:pt x="175573" y="45502"/>
                  </a:lnTo>
                  <a:lnTo>
                    <a:pt x="172729" y="42209"/>
                  </a:lnTo>
                  <a:lnTo>
                    <a:pt x="169735" y="39066"/>
                  </a:lnTo>
                  <a:lnTo>
                    <a:pt x="166592" y="36222"/>
                  </a:lnTo>
                  <a:lnTo>
                    <a:pt x="163299" y="33378"/>
                  </a:lnTo>
                  <a:lnTo>
                    <a:pt x="160006" y="30684"/>
                  </a:lnTo>
                  <a:lnTo>
                    <a:pt x="156414" y="28289"/>
                  </a:lnTo>
                  <a:lnTo>
                    <a:pt x="152822" y="25894"/>
                  </a:lnTo>
                  <a:lnTo>
                    <a:pt x="149080" y="23799"/>
                  </a:lnTo>
                  <a:lnTo>
                    <a:pt x="145338" y="21703"/>
                  </a:lnTo>
                  <a:lnTo>
                    <a:pt x="141296" y="19907"/>
                  </a:lnTo>
                  <a:lnTo>
                    <a:pt x="137405" y="18261"/>
                  </a:lnTo>
                  <a:lnTo>
                    <a:pt x="133214" y="16764"/>
                  </a:lnTo>
                  <a:lnTo>
                    <a:pt x="129023" y="15567"/>
                  </a:lnTo>
                  <a:lnTo>
                    <a:pt x="124682" y="14519"/>
                  </a:lnTo>
                  <a:lnTo>
                    <a:pt x="120341" y="13621"/>
                  </a:lnTo>
                  <a:lnTo>
                    <a:pt x="115851" y="13022"/>
                  </a:lnTo>
                  <a:lnTo>
                    <a:pt x="111361" y="12573"/>
                  </a:lnTo>
                  <a:lnTo>
                    <a:pt x="106870" y="12423"/>
                  </a:lnTo>
                  <a:lnTo>
                    <a:pt x="104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4088775" y="2591800"/>
              <a:ext cx="18725" cy="291900"/>
            </a:xfrm>
            <a:custGeom>
              <a:avLst/>
              <a:gdLst/>
              <a:ahLst/>
              <a:cxnLst/>
              <a:rect l="l" t="t" r="r" b="b"/>
              <a:pathLst>
                <a:path w="749" h="11676" extrusionOk="0">
                  <a:moveTo>
                    <a:pt x="299" y="1"/>
                  </a:moveTo>
                  <a:lnTo>
                    <a:pt x="299" y="151"/>
                  </a:lnTo>
                  <a:lnTo>
                    <a:pt x="0" y="4791"/>
                  </a:lnTo>
                  <a:lnTo>
                    <a:pt x="150" y="9281"/>
                  </a:lnTo>
                  <a:lnTo>
                    <a:pt x="150" y="9730"/>
                  </a:lnTo>
                  <a:lnTo>
                    <a:pt x="150" y="9880"/>
                  </a:lnTo>
                  <a:lnTo>
                    <a:pt x="150" y="10329"/>
                  </a:lnTo>
                  <a:lnTo>
                    <a:pt x="150" y="10628"/>
                  </a:lnTo>
                  <a:lnTo>
                    <a:pt x="150" y="11077"/>
                  </a:lnTo>
                  <a:lnTo>
                    <a:pt x="299" y="11526"/>
                  </a:lnTo>
                  <a:lnTo>
                    <a:pt x="299" y="11676"/>
                  </a:lnTo>
                  <a:lnTo>
                    <a:pt x="599" y="11676"/>
                  </a:lnTo>
                  <a:lnTo>
                    <a:pt x="599" y="11526"/>
                  </a:lnTo>
                  <a:lnTo>
                    <a:pt x="599" y="10927"/>
                  </a:lnTo>
                  <a:lnTo>
                    <a:pt x="599" y="10628"/>
                  </a:lnTo>
                  <a:lnTo>
                    <a:pt x="748" y="10329"/>
                  </a:lnTo>
                  <a:lnTo>
                    <a:pt x="748" y="9880"/>
                  </a:lnTo>
                  <a:lnTo>
                    <a:pt x="748" y="9730"/>
                  </a:lnTo>
                  <a:lnTo>
                    <a:pt x="748" y="9281"/>
                  </a:lnTo>
                  <a:lnTo>
                    <a:pt x="748" y="4791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4253400" y="2584325"/>
              <a:ext cx="15000" cy="276925"/>
            </a:xfrm>
            <a:custGeom>
              <a:avLst/>
              <a:gdLst/>
              <a:ahLst/>
              <a:cxnLst/>
              <a:rect l="l" t="t" r="r" b="b"/>
              <a:pathLst>
                <a:path w="600" h="11077" extrusionOk="0">
                  <a:moveTo>
                    <a:pt x="151" y="0"/>
                  </a:moveTo>
                  <a:lnTo>
                    <a:pt x="1" y="2096"/>
                  </a:lnTo>
                  <a:lnTo>
                    <a:pt x="1" y="4341"/>
                  </a:lnTo>
                  <a:lnTo>
                    <a:pt x="1" y="5389"/>
                  </a:lnTo>
                  <a:lnTo>
                    <a:pt x="1" y="6287"/>
                  </a:lnTo>
                  <a:lnTo>
                    <a:pt x="151" y="10927"/>
                  </a:lnTo>
                  <a:lnTo>
                    <a:pt x="151" y="11077"/>
                  </a:lnTo>
                  <a:lnTo>
                    <a:pt x="450" y="11077"/>
                  </a:lnTo>
                  <a:lnTo>
                    <a:pt x="450" y="10927"/>
                  </a:lnTo>
                  <a:lnTo>
                    <a:pt x="600" y="5389"/>
                  </a:lnTo>
                  <a:lnTo>
                    <a:pt x="600" y="4341"/>
                  </a:lnTo>
                  <a:lnTo>
                    <a:pt x="600" y="3293"/>
                  </a:lnTo>
                  <a:lnTo>
                    <a:pt x="600" y="1647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4328250" y="25955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49" y="1"/>
                  </a:moveTo>
                  <a:lnTo>
                    <a:pt x="449" y="150"/>
                  </a:lnTo>
                  <a:lnTo>
                    <a:pt x="300" y="1348"/>
                  </a:lnTo>
                  <a:lnTo>
                    <a:pt x="0" y="3742"/>
                  </a:lnTo>
                  <a:lnTo>
                    <a:pt x="0" y="6137"/>
                  </a:lnTo>
                  <a:lnTo>
                    <a:pt x="150" y="8532"/>
                  </a:lnTo>
                  <a:lnTo>
                    <a:pt x="449" y="10777"/>
                  </a:lnTo>
                  <a:lnTo>
                    <a:pt x="599" y="10927"/>
                  </a:lnTo>
                  <a:lnTo>
                    <a:pt x="599" y="10777"/>
                  </a:lnTo>
                  <a:lnTo>
                    <a:pt x="899" y="8383"/>
                  </a:lnTo>
                  <a:lnTo>
                    <a:pt x="1048" y="5838"/>
                  </a:lnTo>
                  <a:lnTo>
                    <a:pt x="1048" y="3144"/>
                  </a:lnTo>
                  <a:lnTo>
                    <a:pt x="749" y="749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4410575" y="25993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2844"/>
                  </a:lnTo>
                  <a:lnTo>
                    <a:pt x="0" y="5538"/>
                  </a:lnTo>
                  <a:lnTo>
                    <a:pt x="0" y="7933"/>
                  </a:lnTo>
                  <a:lnTo>
                    <a:pt x="150" y="9131"/>
                  </a:lnTo>
                  <a:lnTo>
                    <a:pt x="449" y="10328"/>
                  </a:lnTo>
                  <a:lnTo>
                    <a:pt x="599" y="10328"/>
                  </a:lnTo>
                  <a:lnTo>
                    <a:pt x="749" y="9131"/>
                  </a:lnTo>
                  <a:lnTo>
                    <a:pt x="898" y="7933"/>
                  </a:lnTo>
                  <a:lnTo>
                    <a:pt x="898" y="5538"/>
                  </a:lnTo>
                  <a:lnTo>
                    <a:pt x="898" y="2844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489150" y="261425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1"/>
                  </a:moveTo>
                  <a:lnTo>
                    <a:pt x="300" y="2396"/>
                  </a:lnTo>
                  <a:lnTo>
                    <a:pt x="1" y="4940"/>
                  </a:lnTo>
                  <a:lnTo>
                    <a:pt x="1" y="7335"/>
                  </a:lnTo>
                  <a:lnTo>
                    <a:pt x="150" y="8533"/>
                  </a:lnTo>
                  <a:lnTo>
                    <a:pt x="450" y="9580"/>
                  </a:lnTo>
                  <a:lnTo>
                    <a:pt x="599" y="9730"/>
                  </a:lnTo>
                  <a:lnTo>
                    <a:pt x="749" y="9580"/>
                  </a:lnTo>
                  <a:lnTo>
                    <a:pt x="899" y="8533"/>
                  </a:lnTo>
                  <a:lnTo>
                    <a:pt x="1048" y="7335"/>
                  </a:lnTo>
                  <a:lnTo>
                    <a:pt x="1198" y="4940"/>
                  </a:lnTo>
                  <a:lnTo>
                    <a:pt x="899" y="2396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4571475" y="2621750"/>
              <a:ext cx="22475" cy="243250"/>
            </a:xfrm>
            <a:custGeom>
              <a:avLst/>
              <a:gdLst/>
              <a:ahLst/>
              <a:cxnLst/>
              <a:rect l="l" t="t" r="r" b="b"/>
              <a:pathLst>
                <a:path w="899" h="9730" extrusionOk="0">
                  <a:moveTo>
                    <a:pt x="450" y="0"/>
                  </a:moveTo>
                  <a:lnTo>
                    <a:pt x="300" y="150"/>
                  </a:lnTo>
                  <a:lnTo>
                    <a:pt x="300" y="300"/>
                  </a:lnTo>
                  <a:lnTo>
                    <a:pt x="150" y="2694"/>
                  </a:lnTo>
                  <a:lnTo>
                    <a:pt x="150" y="5239"/>
                  </a:lnTo>
                  <a:lnTo>
                    <a:pt x="1" y="7484"/>
                  </a:lnTo>
                  <a:lnTo>
                    <a:pt x="150" y="8532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599" y="9580"/>
                  </a:lnTo>
                  <a:lnTo>
                    <a:pt x="899" y="8532"/>
                  </a:lnTo>
                  <a:lnTo>
                    <a:pt x="899" y="7484"/>
                  </a:lnTo>
                  <a:lnTo>
                    <a:pt x="899" y="5239"/>
                  </a:lnTo>
                  <a:lnTo>
                    <a:pt x="899" y="2694"/>
                  </a:lnTo>
                  <a:lnTo>
                    <a:pt x="599" y="300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4653800" y="263670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150" y="1"/>
                  </a:moveTo>
                  <a:lnTo>
                    <a:pt x="0" y="2246"/>
                  </a:lnTo>
                  <a:lnTo>
                    <a:pt x="0" y="4641"/>
                  </a:lnTo>
                  <a:lnTo>
                    <a:pt x="150" y="9131"/>
                  </a:lnTo>
                  <a:lnTo>
                    <a:pt x="300" y="9281"/>
                  </a:lnTo>
                  <a:lnTo>
                    <a:pt x="599" y="9281"/>
                  </a:lnTo>
                  <a:lnTo>
                    <a:pt x="599" y="9131"/>
                  </a:lnTo>
                  <a:lnTo>
                    <a:pt x="899" y="4641"/>
                  </a:lnTo>
                  <a:lnTo>
                    <a:pt x="749" y="224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736125" y="2640450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1198"/>
                  </a:lnTo>
                  <a:lnTo>
                    <a:pt x="0" y="2246"/>
                  </a:lnTo>
                  <a:lnTo>
                    <a:pt x="0" y="4491"/>
                  </a:lnTo>
                  <a:lnTo>
                    <a:pt x="0" y="6886"/>
                  </a:lnTo>
                  <a:lnTo>
                    <a:pt x="150" y="9281"/>
                  </a:lnTo>
                  <a:lnTo>
                    <a:pt x="150" y="9430"/>
                  </a:lnTo>
                  <a:lnTo>
                    <a:pt x="449" y="9430"/>
                  </a:lnTo>
                  <a:lnTo>
                    <a:pt x="599" y="9281"/>
                  </a:lnTo>
                  <a:lnTo>
                    <a:pt x="749" y="6886"/>
                  </a:lnTo>
                  <a:lnTo>
                    <a:pt x="898" y="4491"/>
                  </a:lnTo>
                  <a:lnTo>
                    <a:pt x="898" y="2246"/>
                  </a:lnTo>
                  <a:lnTo>
                    <a:pt x="898" y="119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4814700" y="2659175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599" y="0"/>
                  </a:moveTo>
                  <a:lnTo>
                    <a:pt x="450" y="150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0" y="7933"/>
                  </a:lnTo>
                  <a:lnTo>
                    <a:pt x="300" y="8083"/>
                  </a:lnTo>
                  <a:lnTo>
                    <a:pt x="450" y="8232"/>
                  </a:lnTo>
                  <a:lnTo>
                    <a:pt x="599" y="8083"/>
                  </a:lnTo>
                  <a:lnTo>
                    <a:pt x="749" y="7933"/>
                  </a:lnTo>
                  <a:lnTo>
                    <a:pt x="899" y="5987"/>
                  </a:lnTo>
                  <a:lnTo>
                    <a:pt x="899" y="4041"/>
                  </a:lnTo>
                  <a:lnTo>
                    <a:pt x="899" y="2096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893275" y="26704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600" y="0"/>
                  </a:moveTo>
                  <a:lnTo>
                    <a:pt x="450" y="150"/>
                  </a:lnTo>
                  <a:lnTo>
                    <a:pt x="151" y="2245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1" y="7783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600" y="9729"/>
                  </a:lnTo>
                  <a:lnTo>
                    <a:pt x="749" y="9580"/>
                  </a:lnTo>
                  <a:lnTo>
                    <a:pt x="1049" y="7334"/>
                  </a:lnTo>
                  <a:lnTo>
                    <a:pt x="1198" y="4939"/>
                  </a:lnTo>
                  <a:lnTo>
                    <a:pt x="1049" y="2395"/>
                  </a:lnTo>
                  <a:lnTo>
                    <a:pt x="749" y="15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975600" y="268162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300" y="0"/>
                  </a:moveTo>
                  <a:lnTo>
                    <a:pt x="150" y="1946"/>
                  </a:lnTo>
                  <a:lnTo>
                    <a:pt x="1" y="3742"/>
                  </a:lnTo>
                  <a:lnTo>
                    <a:pt x="1" y="5688"/>
                  </a:lnTo>
                  <a:lnTo>
                    <a:pt x="300" y="7484"/>
                  </a:lnTo>
                  <a:lnTo>
                    <a:pt x="300" y="7783"/>
                  </a:lnTo>
                  <a:lnTo>
                    <a:pt x="600" y="7783"/>
                  </a:lnTo>
                  <a:lnTo>
                    <a:pt x="749" y="7484"/>
                  </a:lnTo>
                  <a:lnTo>
                    <a:pt x="899" y="5688"/>
                  </a:lnTo>
                  <a:lnTo>
                    <a:pt x="899" y="3742"/>
                  </a:lnTo>
                  <a:lnTo>
                    <a:pt x="899" y="1946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5136500" y="2700325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300" y="1"/>
                  </a:moveTo>
                  <a:lnTo>
                    <a:pt x="151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300" y="6437"/>
                  </a:lnTo>
                  <a:lnTo>
                    <a:pt x="300" y="6586"/>
                  </a:lnTo>
                  <a:lnTo>
                    <a:pt x="600" y="6586"/>
                  </a:lnTo>
                  <a:lnTo>
                    <a:pt x="749" y="6437"/>
                  </a:lnTo>
                  <a:lnTo>
                    <a:pt x="749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5057925" y="269285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0"/>
                  </a:moveTo>
                  <a:lnTo>
                    <a:pt x="300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150" y="6586"/>
                  </a:lnTo>
                  <a:lnTo>
                    <a:pt x="300" y="6736"/>
                  </a:lnTo>
                  <a:lnTo>
                    <a:pt x="450" y="6885"/>
                  </a:lnTo>
                  <a:lnTo>
                    <a:pt x="599" y="6736"/>
                  </a:lnTo>
                  <a:lnTo>
                    <a:pt x="599" y="6586"/>
                  </a:lnTo>
                  <a:lnTo>
                    <a:pt x="899" y="4940"/>
                  </a:lnTo>
                  <a:lnTo>
                    <a:pt x="899" y="3293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5218825" y="27115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450" y="1"/>
                  </a:moveTo>
                  <a:lnTo>
                    <a:pt x="300" y="150"/>
                  </a:lnTo>
                  <a:lnTo>
                    <a:pt x="1" y="1497"/>
                  </a:lnTo>
                  <a:lnTo>
                    <a:pt x="1" y="2994"/>
                  </a:lnTo>
                  <a:lnTo>
                    <a:pt x="1" y="4491"/>
                  </a:lnTo>
                  <a:lnTo>
                    <a:pt x="151" y="5838"/>
                  </a:lnTo>
                  <a:lnTo>
                    <a:pt x="300" y="5988"/>
                  </a:lnTo>
                  <a:lnTo>
                    <a:pt x="600" y="5988"/>
                  </a:lnTo>
                  <a:lnTo>
                    <a:pt x="600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5297425" y="2726525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300" y="0"/>
                  </a:moveTo>
                  <a:lnTo>
                    <a:pt x="300" y="150"/>
                  </a:lnTo>
                  <a:lnTo>
                    <a:pt x="0" y="1347"/>
                  </a:lnTo>
                  <a:lnTo>
                    <a:pt x="0" y="2694"/>
                  </a:lnTo>
                  <a:lnTo>
                    <a:pt x="0" y="3892"/>
                  </a:lnTo>
                  <a:lnTo>
                    <a:pt x="300" y="5089"/>
                  </a:lnTo>
                  <a:lnTo>
                    <a:pt x="300" y="5239"/>
                  </a:lnTo>
                  <a:lnTo>
                    <a:pt x="449" y="5389"/>
                  </a:lnTo>
                  <a:lnTo>
                    <a:pt x="599" y="5239"/>
                  </a:lnTo>
                  <a:lnTo>
                    <a:pt x="749" y="5089"/>
                  </a:lnTo>
                  <a:lnTo>
                    <a:pt x="898" y="3892"/>
                  </a:lnTo>
                  <a:lnTo>
                    <a:pt x="1048" y="269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379750" y="2734000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449" y="1"/>
                  </a:moveTo>
                  <a:lnTo>
                    <a:pt x="150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0" y="4341"/>
                  </a:lnTo>
                  <a:lnTo>
                    <a:pt x="150" y="4940"/>
                  </a:lnTo>
                  <a:lnTo>
                    <a:pt x="299" y="5539"/>
                  </a:lnTo>
                  <a:lnTo>
                    <a:pt x="449" y="5688"/>
                  </a:lnTo>
                  <a:lnTo>
                    <a:pt x="599" y="5539"/>
                  </a:lnTo>
                  <a:lnTo>
                    <a:pt x="748" y="4940"/>
                  </a:lnTo>
                  <a:lnTo>
                    <a:pt x="898" y="4341"/>
                  </a:lnTo>
                  <a:lnTo>
                    <a:pt x="898" y="2994"/>
                  </a:lnTo>
                  <a:lnTo>
                    <a:pt x="748" y="1497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5458325" y="2748975"/>
              <a:ext cx="22475" cy="131000"/>
            </a:xfrm>
            <a:custGeom>
              <a:avLst/>
              <a:gdLst/>
              <a:ahLst/>
              <a:cxnLst/>
              <a:rect l="l" t="t" r="r" b="b"/>
              <a:pathLst>
                <a:path w="899" h="5240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1347"/>
                  </a:lnTo>
                  <a:lnTo>
                    <a:pt x="0" y="2844"/>
                  </a:lnTo>
                  <a:lnTo>
                    <a:pt x="150" y="4042"/>
                  </a:lnTo>
                  <a:lnTo>
                    <a:pt x="150" y="4640"/>
                  </a:lnTo>
                  <a:lnTo>
                    <a:pt x="449" y="5239"/>
                  </a:lnTo>
                  <a:lnTo>
                    <a:pt x="599" y="5239"/>
                  </a:lnTo>
                  <a:lnTo>
                    <a:pt x="898" y="4640"/>
                  </a:lnTo>
                  <a:lnTo>
                    <a:pt x="898" y="4042"/>
                  </a:lnTo>
                  <a:lnTo>
                    <a:pt x="898" y="284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5536900" y="2748975"/>
              <a:ext cx="29950" cy="134725"/>
            </a:xfrm>
            <a:custGeom>
              <a:avLst/>
              <a:gdLst/>
              <a:ahLst/>
              <a:cxnLst/>
              <a:rect l="l" t="t" r="r" b="b"/>
              <a:pathLst>
                <a:path w="1198" h="5389" extrusionOk="0">
                  <a:moveTo>
                    <a:pt x="450" y="0"/>
                  </a:moveTo>
                  <a:lnTo>
                    <a:pt x="450" y="150"/>
                  </a:lnTo>
                  <a:lnTo>
                    <a:pt x="150" y="1347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150" y="4790"/>
                  </a:lnTo>
                  <a:lnTo>
                    <a:pt x="450" y="5389"/>
                  </a:lnTo>
                  <a:lnTo>
                    <a:pt x="749" y="5389"/>
                  </a:lnTo>
                  <a:lnTo>
                    <a:pt x="1048" y="4790"/>
                  </a:lnTo>
                  <a:lnTo>
                    <a:pt x="1198" y="4042"/>
                  </a:lnTo>
                  <a:lnTo>
                    <a:pt x="1198" y="2695"/>
                  </a:lnTo>
                  <a:lnTo>
                    <a:pt x="1048" y="134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5619225" y="27676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599" y="1"/>
                  </a:moveTo>
                  <a:lnTo>
                    <a:pt x="450" y="150"/>
                  </a:lnTo>
                  <a:lnTo>
                    <a:pt x="15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300" y="5239"/>
                  </a:lnTo>
                  <a:lnTo>
                    <a:pt x="59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899" y="134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5701550" y="277890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300" y="1"/>
                  </a:moveTo>
                  <a:lnTo>
                    <a:pt x="0" y="1049"/>
                  </a:lnTo>
                  <a:lnTo>
                    <a:pt x="0" y="2096"/>
                  </a:lnTo>
                  <a:lnTo>
                    <a:pt x="0" y="3144"/>
                  </a:lnTo>
                  <a:lnTo>
                    <a:pt x="150" y="3743"/>
                  </a:lnTo>
                  <a:lnTo>
                    <a:pt x="300" y="4192"/>
                  </a:lnTo>
                  <a:lnTo>
                    <a:pt x="449" y="4341"/>
                  </a:lnTo>
                  <a:lnTo>
                    <a:pt x="749" y="4192"/>
                  </a:lnTo>
                  <a:lnTo>
                    <a:pt x="898" y="3743"/>
                  </a:lnTo>
                  <a:lnTo>
                    <a:pt x="898" y="3144"/>
                  </a:lnTo>
                  <a:lnTo>
                    <a:pt x="898" y="2096"/>
                  </a:lnTo>
                  <a:lnTo>
                    <a:pt x="898" y="1049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5783875" y="2786400"/>
              <a:ext cx="22475" cy="82350"/>
            </a:xfrm>
            <a:custGeom>
              <a:avLst/>
              <a:gdLst/>
              <a:ahLst/>
              <a:cxnLst/>
              <a:rect l="l" t="t" r="r" b="b"/>
              <a:pathLst>
                <a:path w="899" h="3294" extrusionOk="0">
                  <a:moveTo>
                    <a:pt x="449" y="0"/>
                  </a:moveTo>
                  <a:lnTo>
                    <a:pt x="300" y="150"/>
                  </a:lnTo>
                  <a:lnTo>
                    <a:pt x="0" y="1647"/>
                  </a:lnTo>
                  <a:lnTo>
                    <a:pt x="0" y="2395"/>
                  </a:lnTo>
                  <a:lnTo>
                    <a:pt x="150" y="3143"/>
                  </a:lnTo>
                  <a:lnTo>
                    <a:pt x="300" y="3293"/>
                  </a:lnTo>
                  <a:lnTo>
                    <a:pt x="599" y="3293"/>
                  </a:lnTo>
                  <a:lnTo>
                    <a:pt x="749" y="3143"/>
                  </a:lnTo>
                  <a:lnTo>
                    <a:pt x="898" y="2395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5862450" y="27938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8"/>
                  </a:lnTo>
                  <a:lnTo>
                    <a:pt x="150" y="1946"/>
                  </a:lnTo>
                  <a:lnTo>
                    <a:pt x="300" y="2545"/>
                  </a:lnTo>
                  <a:lnTo>
                    <a:pt x="300" y="2695"/>
                  </a:lnTo>
                  <a:lnTo>
                    <a:pt x="599" y="2695"/>
                  </a:lnTo>
                  <a:lnTo>
                    <a:pt x="749" y="2545"/>
                  </a:lnTo>
                  <a:lnTo>
                    <a:pt x="89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944775" y="28088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7"/>
                  </a:lnTo>
                  <a:lnTo>
                    <a:pt x="1" y="2096"/>
                  </a:lnTo>
                  <a:lnTo>
                    <a:pt x="150" y="2395"/>
                  </a:lnTo>
                  <a:lnTo>
                    <a:pt x="300" y="2545"/>
                  </a:lnTo>
                  <a:lnTo>
                    <a:pt x="450" y="2694"/>
                  </a:lnTo>
                  <a:lnTo>
                    <a:pt x="599" y="2545"/>
                  </a:lnTo>
                  <a:lnTo>
                    <a:pt x="749" y="2395"/>
                  </a:lnTo>
                  <a:lnTo>
                    <a:pt x="899" y="2096"/>
                  </a:lnTo>
                  <a:lnTo>
                    <a:pt x="899" y="1347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027100" y="281257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1"/>
                  </a:moveTo>
                  <a:lnTo>
                    <a:pt x="150" y="151"/>
                  </a:lnTo>
                  <a:lnTo>
                    <a:pt x="0" y="1198"/>
                  </a:lnTo>
                  <a:lnTo>
                    <a:pt x="150" y="2246"/>
                  </a:lnTo>
                  <a:lnTo>
                    <a:pt x="150" y="2396"/>
                  </a:lnTo>
                  <a:lnTo>
                    <a:pt x="449" y="2396"/>
                  </a:lnTo>
                  <a:lnTo>
                    <a:pt x="599" y="224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4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Google Shape;560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273299">
            <a:off x="-2431762" y="-1737928"/>
            <a:ext cx="3447426" cy="3394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144871">
            <a:off x="7787241" y="3271926"/>
            <a:ext cx="2764175" cy="272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36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-6342320">
            <a:off x="6626448" y="-2833301"/>
            <a:ext cx="5645107" cy="3656579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2_1"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Google Shape;566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37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4457680" flipH="1">
            <a:off x="6626448" y="4244799"/>
            <a:ext cx="5645107" cy="3656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526701" flipH="1">
            <a:off x="-2431762" y="3477662"/>
            <a:ext cx="3447426" cy="3394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655129" flipH="1">
            <a:off x="7787241" y="-859367"/>
            <a:ext cx="2764175" cy="2722003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1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2_1_1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p38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3456447">
            <a:off x="-2586280" y="4488072"/>
            <a:ext cx="5645108" cy="3656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526701">
            <a:off x="8080252" y="3477662"/>
            <a:ext cx="3447426" cy="3394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655129">
            <a:off x="-1455501" y="-859367"/>
            <a:ext cx="2764175" cy="2722003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1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0" name="Google Shape;590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1" name="Google Shape;591;p40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3456447">
            <a:off x="-2586280" y="4488072"/>
            <a:ext cx="5645108" cy="3656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2" name="Google Shape;59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526701">
            <a:off x="8080252" y="3477662"/>
            <a:ext cx="3447426" cy="3394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655129">
            <a:off x="-1455501" y="-859367"/>
            <a:ext cx="2764175" cy="2722003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40"/>
          <p:cNvSpPr txBox="1">
            <a:spLocks noGrp="1"/>
          </p:cNvSpPr>
          <p:nvPr>
            <p:ph type="title"/>
          </p:nvPr>
        </p:nvSpPr>
        <p:spPr>
          <a:xfrm>
            <a:off x="1177375" y="2999849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95" name="Google Shape;595;p40"/>
          <p:cNvSpPr txBox="1">
            <a:spLocks noGrp="1"/>
          </p:cNvSpPr>
          <p:nvPr>
            <p:ph type="subTitle" idx="1"/>
          </p:nvPr>
        </p:nvSpPr>
        <p:spPr>
          <a:xfrm>
            <a:off x="1177375" y="3626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6" name="Google Shape;596;p40"/>
          <p:cNvSpPr txBox="1">
            <a:spLocks noGrp="1"/>
          </p:cNvSpPr>
          <p:nvPr>
            <p:ph type="title" idx="2"/>
          </p:nvPr>
        </p:nvSpPr>
        <p:spPr>
          <a:xfrm>
            <a:off x="3578947" y="2999849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97" name="Google Shape;597;p40"/>
          <p:cNvSpPr txBox="1">
            <a:spLocks noGrp="1"/>
          </p:cNvSpPr>
          <p:nvPr>
            <p:ph type="subTitle" idx="3"/>
          </p:nvPr>
        </p:nvSpPr>
        <p:spPr>
          <a:xfrm>
            <a:off x="3578947" y="3626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p40"/>
          <p:cNvSpPr txBox="1">
            <a:spLocks noGrp="1"/>
          </p:cNvSpPr>
          <p:nvPr>
            <p:ph type="title" idx="4"/>
          </p:nvPr>
        </p:nvSpPr>
        <p:spPr>
          <a:xfrm>
            <a:off x="5980575" y="2999849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99" name="Google Shape;599;p40"/>
          <p:cNvSpPr txBox="1">
            <a:spLocks noGrp="1"/>
          </p:cNvSpPr>
          <p:nvPr>
            <p:ph type="subTitle" idx="5"/>
          </p:nvPr>
        </p:nvSpPr>
        <p:spPr>
          <a:xfrm>
            <a:off x="5980576" y="3626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40"/>
          <p:cNvSpPr txBox="1">
            <a:spLocks noGrp="1"/>
          </p:cNvSpPr>
          <p:nvPr>
            <p:ph type="title" idx="6" hasCustomPrompt="1"/>
          </p:nvPr>
        </p:nvSpPr>
        <p:spPr>
          <a:xfrm>
            <a:off x="1525075" y="199545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1" name="Google Shape;601;p40"/>
          <p:cNvSpPr txBox="1">
            <a:spLocks noGrp="1"/>
          </p:cNvSpPr>
          <p:nvPr>
            <p:ph type="title" idx="7" hasCustomPrompt="1"/>
          </p:nvPr>
        </p:nvSpPr>
        <p:spPr>
          <a:xfrm>
            <a:off x="3926700" y="199545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2" name="Google Shape;602;p40"/>
          <p:cNvSpPr txBox="1">
            <a:spLocks noGrp="1"/>
          </p:cNvSpPr>
          <p:nvPr>
            <p:ph type="title" idx="8" hasCustomPrompt="1"/>
          </p:nvPr>
        </p:nvSpPr>
        <p:spPr>
          <a:xfrm>
            <a:off x="6328325" y="199545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3" name="Google Shape;603;p40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TITLE_ONLY_3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5" name="Google Shape;605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41"/>
          <p:cNvSpPr txBox="1">
            <a:spLocks noGrp="1"/>
          </p:cNvSpPr>
          <p:nvPr>
            <p:ph type="title" idx="2"/>
          </p:nvPr>
        </p:nvSpPr>
        <p:spPr>
          <a:xfrm>
            <a:off x="1249725" y="1538650"/>
            <a:ext cx="2122200" cy="3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10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8" name="Google Shape;608;p41"/>
          <p:cNvSpPr txBox="1">
            <a:spLocks noGrp="1"/>
          </p:cNvSpPr>
          <p:nvPr>
            <p:ph type="subTitle" idx="1"/>
          </p:nvPr>
        </p:nvSpPr>
        <p:spPr>
          <a:xfrm>
            <a:off x="1249725" y="1919525"/>
            <a:ext cx="2122200" cy="4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9" name="Google Shape;609;p41"/>
          <p:cNvSpPr txBox="1">
            <a:spLocks noGrp="1"/>
          </p:cNvSpPr>
          <p:nvPr>
            <p:ph type="title" idx="3" hasCustomPrompt="1"/>
          </p:nvPr>
        </p:nvSpPr>
        <p:spPr>
          <a:xfrm>
            <a:off x="6603675" y="176990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10" name="Google Shape;610;p41"/>
          <p:cNvSpPr txBox="1">
            <a:spLocks noGrp="1"/>
          </p:cNvSpPr>
          <p:nvPr>
            <p:ph type="title" idx="4"/>
          </p:nvPr>
        </p:nvSpPr>
        <p:spPr>
          <a:xfrm>
            <a:off x="1249725" y="2585069"/>
            <a:ext cx="2122200" cy="3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10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11" name="Google Shape;611;p41"/>
          <p:cNvSpPr txBox="1">
            <a:spLocks noGrp="1"/>
          </p:cNvSpPr>
          <p:nvPr>
            <p:ph type="subTitle" idx="5"/>
          </p:nvPr>
        </p:nvSpPr>
        <p:spPr>
          <a:xfrm>
            <a:off x="1249725" y="2965944"/>
            <a:ext cx="2122200" cy="4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p41"/>
          <p:cNvSpPr txBox="1">
            <a:spLocks noGrp="1"/>
          </p:cNvSpPr>
          <p:nvPr>
            <p:ph type="title" idx="6" hasCustomPrompt="1"/>
          </p:nvPr>
        </p:nvSpPr>
        <p:spPr>
          <a:xfrm>
            <a:off x="6603675" y="2816324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13" name="Google Shape;613;p41"/>
          <p:cNvSpPr txBox="1">
            <a:spLocks noGrp="1"/>
          </p:cNvSpPr>
          <p:nvPr>
            <p:ph type="title" idx="7"/>
          </p:nvPr>
        </p:nvSpPr>
        <p:spPr>
          <a:xfrm>
            <a:off x="1249725" y="3631500"/>
            <a:ext cx="2122200" cy="3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10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14" name="Google Shape;614;p41"/>
          <p:cNvSpPr txBox="1">
            <a:spLocks noGrp="1"/>
          </p:cNvSpPr>
          <p:nvPr>
            <p:ph type="subTitle" idx="8"/>
          </p:nvPr>
        </p:nvSpPr>
        <p:spPr>
          <a:xfrm>
            <a:off x="1249725" y="4012375"/>
            <a:ext cx="2122200" cy="4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41"/>
          <p:cNvSpPr txBox="1">
            <a:spLocks noGrp="1"/>
          </p:cNvSpPr>
          <p:nvPr>
            <p:ph type="title" idx="9" hasCustomPrompt="1"/>
          </p:nvPr>
        </p:nvSpPr>
        <p:spPr>
          <a:xfrm>
            <a:off x="6603675" y="386275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616" name="Google Shape;6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28106" y="4421067"/>
            <a:ext cx="3545025" cy="349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7347" y="-1431907"/>
            <a:ext cx="2699301" cy="265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41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-1042746">
            <a:off x="-2040990" y="-3537153"/>
            <a:ext cx="6700175" cy="4340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41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2700007">
            <a:off x="7018109" y="4361722"/>
            <a:ext cx="6700173" cy="4340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SECTION_TITLE_AND_DESCRIPTION_1_1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1" name="Google Shape;621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2" name="Google Shape;622;p42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1042746">
            <a:off x="-1867215" y="-3073778"/>
            <a:ext cx="6700175" cy="4340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3" name="Google Shape;62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755531" y="3353242"/>
            <a:ext cx="3545025" cy="349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0018" y="-362901"/>
            <a:ext cx="2699301" cy="2658150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42"/>
          <p:cNvSpPr txBox="1">
            <a:spLocks noGrp="1"/>
          </p:cNvSpPr>
          <p:nvPr>
            <p:ph type="title" idx="2"/>
          </p:nvPr>
        </p:nvSpPr>
        <p:spPr>
          <a:xfrm>
            <a:off x="5044850" y="1837225"/>
            <a:ext cx="2742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42"/>
          <p:cNvSpPr txBox="1">
            <a:spLocks noGrp="1"/>
          </p:cNvSpPr>
          <p:nvPr>
            <p:ph type="subTitle" idx="1"/>
          </p:nvPr>
        </p:nvSpPr>
        <p:spPr>
          <a:xfrm>
            <a:off x="5044850" y="2477276"/>
            <a:ext cx="2742600" cy="13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1"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9" name="Google Shape;639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0" name="Google Shape;64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526699">
            <a:off x="-2232414" y="254468"/>
            <a:ext cx="3531677" cy="3477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1" name="Google Shape;641;p44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697297">
            <a:off x="-4647653" y="-1563264"/>
            <a:ext cx="6296330" cy="4078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44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697297">
            <a:off x="7643472" y="1755636"/>
            <a:ext cx="6296330" cy="4078402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44"/>
          <p:cNvSpPr txBox="1">
            <a:spLocks noGrp="1"/>
          </p:cNvSpPr>
          <p:nvPr>
            <p:ph type="title"/>
          </p:nvPr>
        </p:nvSpPr>
        <p:spPr>
          <a:xfrm>
            <a:off x="2919552" y="1539850"/>
            <a:ext cx="5050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44" name="Google Shape;644;p44"/>
          <p:cNvSpPr txBox="1">
            <a:spLocks noGrp="1"/>
          </p:cNvSpPr>
          <p:nvPr>
            <p:ph type="title" idx="2"/>
          </p:nvPr>
        </p:nvSpPr>
        <p:spPr>
          <a:xfrm>
            <a:off x="2919628" y="3052100"/>
            <a:ext cx="5050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44"/>
          <p:cNvSpPr txBox="1">
            <a:spLocks noGrp="1"/>
          </p:cNvSpPr>
          <p:nvPr>
            <p:ph type="subTitle" idx="1"/>
          </p:nvPr>
        </p:nvSpPr>
        <p:spPr>
          <a:xfrm>
            <a:off x="2919775" y="3483025"/>
            <a:ext cx="4251000" cy="8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6" name="Google Shape;646;p44"/>
          <p:cNvSpPr txBox="1">
            <a:spLocks noGrp="1"/>
          </p:cNvSpPr>
          <p:nvPr>
            <p:ph type="subTitle" idx="3"/>
          </p:nvPr>
        </p:nvSpPr>
        <p:spPr>
          <a:xfrm>
            <a:off x="2919775" y="1969625"/>
            <a:ext cx="4251000" cy="8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7" name="Google Shape;647;p44"/>
          <p:cNvSpPr txBox="1">
            <a:spLocks noGrp="1"/>
          </p:cNvSpPr>
          <p:nvPr>
            <p:ph type="title" idx="4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0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45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623217">
            <a:off x="2319062" y="521198"/>
            <a:ext cx="8614102" cy="5579779"/>
          </a:xfrm>
          <a:prstGeom prst="rect">
            <a:avLst/>
          </a:prstGeom>
          <a:noFill/>
          <a:ln>
            <a:noFill/>
          </a:ln>
        </p:spPr>
      </p:pic>
      <p:sp>
        <p:nvSpPr>
          <p:cNvPr id="651" name="Google Shape;651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pic>
        <p:nvPicPr>
          <p:cNvPr id="652" name="Google Shape;65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526696">
            <a:off x="6344369" y="2345457"/>
            <a:ext cx="3731665" cy="3674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526696">
            <a:off x="-1532015" y="-1020403"/>
            <a:ext cx="2756460" cy="2714406"/>
          </a:xfrm>
          <a:prstGeom prst="rect">
            <a:avLst/>
          </a:prstGeom>
          <a:noFill/>
          <a:ln>
            <a:noFill/>
          </a:ln>
        </p:spPr>
      </p:pic>
      <p:sp>
        <p:nvSpPr>
          <p:cNvPr id="654" name="Google Shape;654;p45"/>
          <p:cNvSpPr txBox="1">
            <a:spLocks noGrp="1"/>
          </p:cNvSpPr>
          <p:nvPr>
            <p:ph type="subTitle" idx="1"/>
          </p:nvPr>
        </p:nvSpPr>
        <p:spPr>
          <a:xfrm>
            <a:off x="878650" y="1270000"/>
            <a:ext cx="7300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9" name="Google Shape;709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0" name="Google Shape;710;p51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14">
            <a:off x="2486412" y="339623"/>
            <a:ext cx="8614101" cy="5579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1" name="Google Shape;711;p51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1289176">
            <a:off x="4993570" y="3604817"/>
            <a:ext cx="5962439" cy="3862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" name="Google Shape;712;p51"/>
          <p:cNvPicPr preferRelativeResize="0"/>
          <p:nvPr/>
        </p:nvPicPr>
        <p:blipFill rotWithShape="1">
          <a:blip r:embed="rId3">
            <a:alphaModFix amt="41000"/>
          </a:blip>
          <a:srcRect l="38916"/>
          <a:stretch/>
        </p:blipFill>
        <p:spPr>
          <a:xfrm rot="280174">
            <a:off x="7919076" y="-1665281"/>
            <a:ext cx="3642166" cy="3862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707697">
            <a:off x="6455951" y="2440326"/>
            <a:ext cx="3531674" cy="3477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707680">
            <a:off x="-838865" y="-412422"/>
            <a:ext cx="2644479" cy="2604144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51"/>
          <p:cNvSpPr txBox="1">
            <a:spLocks noGrp="1"/>
          </p:cNvSpPr>
          <p:nvPr>
            <p:ph type="title"/>
          </p:nvPr>
        </p:nvSpPr>
        <p:spPr>
          <a:xfrm>
            <a:off x="872400" y="620000"/>
            <a:ext cx="5154600" cy="8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716" name="Google Shape;716;p51"/>
          <p:cNvSpPr txBox="1">
            <a:spLocks noGrp="1"/>
          </p:cNvSpPr>
          <p:nvPr>
            <p:ph type="subTitle" idx="1"/>
          </p:nvPr>
        </p:nvSpPr>
        <p:spPr>
          <a:xfrm>
            <a:off x="872400" y="1593625"/>
            <a:ext cx="4213200" cy="9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7" name="Google Shape;717;p51"/>
          <p:cNvSpPr txBox="1"/>
          <p:nvPr/>
        </p:nvSpPr>
        <p:spPr>
          <a:xfrm>
            <a:off x="872400" y="3395400"/>
            <a:ext cx="4726800" cy="7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CREDITS: This presentation template was created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, including icons, infographics &amp; images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Work Sans"/>
                <a:ea typeface="Work Sans"/>
                <a:cs typeface="Work Sans"/>
                <a:sym typeface="Work Sans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 </a:t>
            </a:r>
            <a:endParaRPr sz="1200"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2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9" name="Google Shape;719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4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702946">
            <a:off x="-5180353" y="2567827"/>
            <a:ext cx="6700181" cy="4340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4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250562">
            <a:off x="6855910" y="-2193354"/>
            <a:ext cx="6700179" cy="4340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4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761210">
            <a:off x="5362333" y="3205449"/>
            <a:ext cx="4731408" cy="3064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5228" y="4325609"/>
            <a:ext cx="3128274" cy="30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78725" y="-870525"/>
            <a:ext cx="3182801" cy="3134274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4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_1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1" name="Google Shape;721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707701">
            <a:off x="4858922" y="4131517"/>
            <a:ext cx="3750629" cy="3693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53"/>
          <p:cNvPicPr preferRelativeResize="0"/>
          <p:nvPr/>
        </p:nvPicPr>
        <p:blipFill rotWithShape="1">
          <a:blip r:embed="rId4">
            <a:alphaModFix amt="41000"/>
          </a:blip>
          <a:srcRect l="38916"/>
          <a:stretch/>
        </p:blipFill>
        <p:spPr>
          <a:xfrm rot="280174">
            <a:off x="-3052599" y="-1580383"/>
            <a:ext cx="4522125" cy="4795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4" name="Google Shape;724;p53"/>
          <p:cNvPicPr preferRelativeResize="0"/>
          <p:nvPr/>
        </p:nvPicPr>
        <p:blipFill rotWithShape="1">
          <a:blip r:embed="rId4">
            <a:alphaModFix amt="41000"/>
          </a:blip>
          <a:srcRect l="-522"/>
          <a:stretch/>
        </p:blipFill>
        <p:spPr>
          <a:xfrm rot="627373">
            <a:off x="7493578" y="1532813"/>
            <a:ext cx="7441918" cy="4795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707701">
            <a:off x="-2430228" y="158735"/>
            <a:ext cx="3750629" cy="3693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5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162598">
            <a:off x="159990" y="1689681"/>
            <a:ext cx="8437370" cy="5465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5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863724">
            <a:off x="7168660" y="-1556204"/>
            <a:ext cx="6700175" cy="4340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5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2699995">
            <a:off x="-4746728" y="3174342"/>
            <a:ext cx="6700177" cy="4340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60675" y="-817825"/>
            <a:ext cx="2699301" cy="265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1384" y="3862300"/>
            <a:ext cx="2699301" cy="265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5"/>
          <p:cNvSpPr txBox="1">
            <a:spLocks noGrp="1"/>
          </p:cNvSpPr>
          <p:nvPr>
            <p:ph type="title" idx="2"/>
          </p:nvPr>
        </p:nvSpPr>
        <p:spPr>
          <a:xfrm>
            <a:off x="1404200" y="2833053"/>
            <a:ext cx="29373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5"/>
          <p:cNvSpPr txBox="1">
            <a:spLocks noGrp="1"/>
          </p:cNvSpPr>
          <p:nvPr>
            <p:ph type="title" idx="3"/>
          </p:nvPr>
        </p:nvSpPr>
        <p:spPr>
          <a:xfrm>
            <a:off x="4801888" y="2833053"/>
            <a:ext cx="2937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5"/>
          <p:cNvSpPr txBox="1">
            <a:spLocks noGrp="1"/>
          </p:cNvSpPr>
          <p:nvPr>
            <p:ph type="subTitle" idx="1"/>
          </p:nvPr>
        </p:nvSpPr>
        <p:spPr>
          <a:xfrm>
            <a:off x="4801892" y="3312521"/>
            <a:ext cx="2937900" cy="8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7" name="Google Shape;217;p5"/>
          <p:cNvSpPr txBox="1">
            <a:spLocks noGrp="1"/>
          </p:cNvSpPr>
          <p:nvPr>
            <p:ph type="subTitle" idx="4"/>
          </p:nvPr>
        </p:nvSpPr>
        <p:spPr>
          <a:xfrm>
            <a:off x="1404375" y="3312521"/>
            <a:ext cx="2937300" cy="8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28106" y="4421067"/>
            <a:ext cx="3545025" cy="349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7347" y="-1431907"/>
            <a:ext cx="2699301" cy="265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6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-1042746">
            <a:off x="-2040990" y="-3537153"/>
            <a:ext cx="6700175" cy="4340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6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2700007">
            <a:off x="7018109" y="4361722"/>
            <a:ext cx="6700173" cy="434002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7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8">
            <a:off x="3514600" y="-971664"/>
            <a:ext cx="8832549" cy="572125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42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7"/>
          <p:cNvSpPr txBox="1">
            <a:spLocks noGrp="1"/>
          </p:cNvSpPr>
          <p:nvPr>
            <p:ph type="body" idx="1"/>
          </p:nvPr>
        </p:nvSpPr>
        <p:spPr>
          <a:xfrm>
            <a:off x="720000" y="1825350"/>
            <a:ext cx="4086900" cy="25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30" name="Google Shape;230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5550" y="3156925"/>
            <a:ext cx="2101000" cy="206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1250" y="1159200"/>
            <a:ext cx="1814400" cy="178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1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693992">
            <a:off x="1464769" y="4384537"/>
            <a:ext cx="5422212" cy="3512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192552">
            <a:off x="-3672213" y="-2264066"/>
            <a:ext cx="6969776" cy="451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192552">
            <a:off x="6371512" y="-1785566"/>
            <a:ext cx="6969776" cy="451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3450" y="-908625"/>
            <a:ext cx="2629649" cy="25895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13"/>
          <p:cNvSpPr txBox="1">
            <a:spLocks noGrp="1"/>
          </p:cNvSpPr>
          <p:nvPr>
            <p:ph type="title"/>
          </p:nvPr>
        </p:nvSpPr>
        <p:spPr>
          <a:xfrm>
            <a:off x="2003326" y="1514275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subTitle" idx="1"/>
          </p:nvPr>
        </p:nvSpPr>
        <p:spPr>
          <a:xfrm>
            <a:off x="2003326" y="204197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title" idx="2"/>
          </p:nvPr>
        </p:nvSpPr>
        <p:spPr>
          <a:xfrm>
            <a:off x="5856674" y="1514275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3"/>
          </p:nvPr>
        </p:nvSpPr>
        <p:spPr>
          <a:xfrm>
            <a:off x="5856676" y="204197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4"/>
          </p:nvPr>
        </p:nvSpPr>
        <p:spPr>
          <a:xfrm>
            <a:off x="2003326" y="3024923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subTitle" idx="5"/>
          </p:nvPr>
        </p:nvSpPr>
        <p:spPr>
          <a:xfrm>
            <a:off x="2003326" y="355263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6"/>
          </p:nvPr>
        </p:nvSpPr>
        <p:spPr>
          <a:xfrm>
            <a:off x="5856674" y="3024923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subTitle" idx="7"/>
          </p:nvPr>
        </p:nvSpPr>
        <p:spPr>
          <a:xfrm>
            <a:off x="5856676" y="355263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title" idx="8" hasCustomPrompt="1"/>
          </p:nvPr>
        </p:nvSpPr>
        <p:spPr>
          <a:xfrm>
            <a:off x="807825" y="1284534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9" name="Google Shape;279;p13"/>
          <p:cNvSpPr txBox="1">
            <a:spLocks noGrp="1"/>
          </p:cNvSpPr>
          <p:nvPr>
            <p:ph type="title" idx="9" hasCustomPrompt="1"/>
          </p:nvPr>
        </p:nvSpPr>
        <p:spPr>
          <a:xfrm>
            <a:off x="807825" y="2764034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0" name="Google Shape;280;p13"/>
          <p:cNvSpPr txBox="1">
            <a:spLocks noGrp="1"/>
          </p:cNvSpPr>
          <p:nvPr>
            <p:ph type="title" idx="13" hasCustomPrompt="1"/>
          </p:nvPr>
        </p:nvSpPr>
        <p:spPr>
          <a:xfrm>
            <a:off x="4699313" y="1284534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1" name="Google Shape;281;p13"/>
          <p:cNvSpPr txBox="1">
            <a:spLocks noGrp="1"/>
          </p:cNvSpPr>
          <p:nvPr>
            <p:ph type="title" idx="14" hasCustomPrompt="1"/>
          </p:nvPr>
        </p:nvSpPr>
        <p:spPr>
          <a:xfrm>
            <a:off x="4699313" y="2764034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2" name="Google Shape;282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1_1_1_1_1_1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4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10106008" flipH="1">
            <a:off x="5496169" y="-2724263"/>
            <a:ext cx="5422212" cy="3512224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4"/>
          <p:cNvSpPr txBox="1">
            <a:spLocks noGrp="1"/>
          </p:cNvSpPr>
          <p:nvPr>
            <p:ph type="title"/>
          </p:nvPr>
        </p:nvSpPr>
        <p:spPr>
          <a:xfrm>
            <a:off x="1927126" y="1283357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7" name="Google Shape;287;p14"/>
          <p:cNvSpPr txBox="1">
            <a:spLocks noGrp="1"/>
          </p:cNvSpPr>
          <p:nvPr>
            <p:ph type="subTitle" idx="1"/>
          </p:nvPr>
        </p:nvSpPr>
        <p:spPr>
          <a:xfrm>
            <a:off x="1927125" y="1678829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14"/>
          <p:cNvSpPr txBox="1">
            <a:spLocks noGrp="1"/>
          </p:cNvSpPr>
          <p:nvPr>
            <p:ph type="title" idx="2"/>
          </p:nvPr>
        </p:nvSpPr>
        <p:spPr>
          <a:xfrm>
            <a:off x="5780473" y="1283357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9" name="Google Shape;289;p14"/>
          <p:cNvSpPr txBox="1">
            <a:spLocks noGrp="1"/>
          </p:cNvSpPr>
          <p:nvPr>
            <p:ph type="subTitle" idx="3"/>
          </p:nvPr>
        </p:nvSpPr>
        <p:spPr>
          <a:xfrm>
            <a:off x="5780475" y="1678829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14"/>
          <p:cNvSpPr txBox="1">
            <a:spLocks noGrp="1"/>
          </p:cNvSpPr>
          <p:nvPr>
            <p:ph type="title" idx="4"/>
          </p:nvPr>
        </p:nvSpPr>
        <p:spPr>
          <a:xfrm>
            <a:off x="1927126" y="2392165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1" name="Google Shape;291;p14"/>
          <p:cNvSpPr txBox="1">
            <a:spLocks noGrp="1"/>
          </p:cNvSpPr>
          <p:nvPr>
            <p:ph type="subTitle" idx="5"/>
          </p:nvPr>
        </p:nvSpPr>
        <p:spPr>
          <a:xfrm>
            <a:off x="1927125" y="2787657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title" idx="6"/>
          </p:nvPr>
        </p:nvSpPr>
        <p:spPr>
          <a:xfrm>
            <a:off x="5780473" y="2392165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subTitle" idx="7"/>
          </p:nvPr>
        </p:nvSpPr>
        <p:spPr>
          <a:xfrm>
            <a:off x="5780475" y="2787657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4"/>
          <p:cNvSpPr txBox="1">
            <a:spLocks noGrp="1"/>
          </p:cNvSpPr>
          <p:nvPr>
            <p:ph type="title" idx="8" hasCustomPrompt="1"/>
          </p:nvPr>
        </p:nvSpPr>
        <p:spPr>
          <a:xfrm>
            <a:off x="884025" y="1448300"/>
            <a:ext cx="1048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5" name="Google Shape;295;p14"/>
          <p:cNvSpPr txBox="1">
            <a:spLocks noGrp="1"/>
          </p:cNvSpPr>
          <p:nvPr>
            <p:ph type="title" idx="9" hasCustomPrompt="1"/>
          </p:nvPr>
        </p:nvSpPr>
        <p:spPr>
          <a:xfrm>
            <a:off x="884025" y="2557101"/>
            <a:ext cx="1048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6" name="Google Shape;296;p14"/>
          <p:cNvSpPr txBox="1">
            <a:spLocks noGrp="1"/>
          </p:cNvSpPr>
          <p:nvPr>
            <p:ph type="title" idx="13" hasCustomPrompt="1"/>
          </p:nvPr>
        </p:nvSpPr>
        <p:spPr>
          <a:xfrm>
            <a:off x="4734200" y="1448300"/>
            <a:ext cx="1048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" name="Google Shape;297;p14"/>
          <p:cNvSpPr txBox="1">
            <a:spLocks noGrp="1"/>
          </p:cNvSpPr>
          <p:nvPr>
            <p:ph type="title" idx="14" hasCustomPrompt="1"/>
          </p:nvPr>
        </p:nvSpPr>
        <p:spPr>
          <a:xfrm>
            <a:off x="4734200" y="2557101"/>
            <a:ext cx="1048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8" name="Google Shape;298;p14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14"/>
          <p:cNvSpPr txBox="1">
            <a:spLocks noGrp="1"/>
          </p:cNvSpPr>
          <p:nvPr>
            <p:ph type="title" idx="16"/>
          </p:nvPr>
        </p:nvSpPr>
        <p:spPr>
          <a:xfrm>
            <a:off x="1927126" y="3500990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0" name="Google Shape;300;p14"/>
          <p:cNvSpPr txBox="1">
            <a:spLocks noGrp="1"/>
          </p:cNvSpPr>
          <p:nvPr>
            <p:ph type="subTitle" idx="17"/>
          </p:nvPr>
        </p:nvSpPr>
        <p:spPr>
          <a:xfrm>
            <a:off x="1927125" y="3896483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14"/>
          <p:cNvSpPr txBox="1">
            <a:spLocks noGrp="1"/>
          </p:cNvSpPr>
          <p:nvPr>
            <p:ph type="title" idx="18"/>
          </p:nvPr>
        </p:nvSpPr>
        <p:spPr>
          <a:xfrm>
            <a:off x="5780473" y="3500990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2" name="Google Shape;302;p14"/>
          <p:cNvSpPr txBox="1">
            <a:spLocks noGrp="1"/>
          </p:cNvSpPr>
          <p:nvPr>
            <p:ph type="subTitle" idx="19"/>
          </p:nvPr>
        </p:nvSpPr>
        <p:spPr>
          <a:xfrm>
            <a:off x="5780475" y="3896483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14"/>
          <p:cNvSpPr txBox="1">
            <a:spLocks noGrp="1"/>
          </p:cNvSpPr>
          <p:nvPr>
            <p:ph type="title" idx="20" hasCustomPrompt="1"/>
          </p:nvPr>
        </p:nvSpPr>
        <p:spPr>
          <a:xfrm>
            <a:off x="884025" y="3665926"/>
            <a:ext cx="1048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4" name="Google Shape;304;p14"/>
          <p:cNvSpPr txBox="1">
            <a:spLocks noGrp="1"/>
          </p:cNvSpPr>
          <p:nvPr>
            <p:ph type="title" idx="21" hasCustomPrompt="1"/>
          </p:nvPr>
        </p:nvSpPr>
        <p:spPr>
          <a:xfrm>
            <a:off x="4734200" y="3665926"/>
            <a:ext cx="1048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7425" y="445025"/>
            <a:ext cx="796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7425" y="1152475"/>
            <a:ext cx="796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●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○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■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●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○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■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●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○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Work Sans"/>
              <a:buChar char="■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8" r:id="rId7"/>
    <p:sldLayoutId id="2147483659" r:id="rId8"/>
    <p:sldLayoutId id="2147483660" r:id="rId9"/>
    <p:sldLayoutId id="2147483662" r:id="rId10"/>
    <p:sldLayoutId id="2147483664" r:id="rId11"/>
    <p:sldLayoutId id="2147483665" r:id="rId12"/>
    <p:sldLayoutId id="2147483672" r:id="rId13"/>
    <p:sldLayoutId id="2147483675" r:id="rId14"/>
    <p:sldLayoutId id="2147483676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6" r:id="rId23"/>
    <p:sldLayoutId id="2147483687" r:id="rId24"/>
    <p:sldLayoutId id="2147483688" r:id="rId25"/>
    <p:sldLayoutId id="2147483690" r:id="rId26"/>
    <p:sldLayoutId id="2147483691" r:id="rId27"/>
    <p:sldLayoutId id="2147483697" r:id="rId28"/>
    <p:sldLayoutId id="2147483698" r:id="rId29"/>
    <p:sldLayoutId id="2147483699" r:id="rId3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hyperlink" Target="https://docs.google.com/spreadsheets/d/1IIkmW5OZ90gdcApKs_azh8VwDYQnCgx5tosOptDC8cU/copy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3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lidesgo.com/slidesgo-school/powerpoint-tutorials/how-to-download-the-fonts-for-our-powerpoint-templates?utm_source=slidesgo_template&amp;utm_medium=referral-link&amp;utm_campaign=sg_credits&amp;utm_content=slidesgo-school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://bit.ly/30B07Gq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slide" Target="slide28.xml"/><Relationship Id="rId4" Type="http://schemas.openxmlformats.org/officeDocument/2006/relationships/slide" Target="slide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slide" Target="slide28.xml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0" name="Google Shape;740;p59"/>
          <p:cNvCxnSpPr/>
          <p:nvPr/>
        </p:nvCxnSpPr>
        <p:spPr>
          <a:xfrm>
            <a:off x="898375" y="3589228"/>
            <a:ext cx="230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1" name="Google Shape;741;p59"/>
          <p:cNvSpPr txBox="1">
            <a:spLocks noGrp="1"/>
          </p:cNvSpPr>
          <p:nvPr>
            <p:ph type="subTitle" idx="1"/>
          </p:nvPr>
        </p:nvSpPr>
        <p:spPr>
          <a:xfrm>
            <a:off x="720000" y="3717475"/>
            <a:ext cx="4344000" cy="10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742" name="Google Shape;742;p59"/>
          <p:cNvSpPr txBox="1">
            <a:spLocks noGrp="1"/>
          </p:cNvSpPr>
          <p:nvPr>
            <p:ph type="ctrTitle"/>
          </p:nvPr>
        </p:nvSpPr>
        <p:spPr>
          <a:xfrm>
            <a:off x="720000" y="584200"/>
            <a:ext cx="6874500" cy="287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Social Studies Subject for Middle School: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Geography and Colonialism</a:t>
            </a:r>
            <a:endParaRPr/>
          </a:p>
        </p:txBody>
      </p:sp>
      <p:grpSp>
        <p:nvGrpSpPr>
          <p:cNvPr id="743" name="Google Shape;743;p59"/>
          <p:cNvGrpSpPr/>
          <p:nvPr/>
        </p:nvGrpSpPr>
        <p:grpSpPr>
          <a:xfrm>
            <a:off x="6264529" y="2970695"/>
            <a:ext cx="2625353" cy="2627233"/>
            <a:chOff x="1192500" y="238125"/>
            <a:chExt cx="5235000" cy="5238750"/>
          </a:xfrm>
        </p:grpSpPr>
        <p:sp>
          <p:nvSpPr>
            <p:cNvPr id="744" name="Google Shape;744;p59"/>
            <p:cNvSpPr/>
            <p:nvPr/>
          </p:nvSpPr>
          <p:spPr>
            <a:xfrm>
              <a:off x="4141150" y="2266250"/>
              <a:ext cx="123500" cy="123525"/>
            </a:xfrm>
            <a:custGeom>
              <a:avLst/>
              <a:gdLst/>
              <a:ahLst/>
              <a:cxnLst/>
              <a:rect l="l" t="t" r="r" b="b"/>
              <a:pathLst>
                <a:path w="4940" h="4941" extrusionOk="0">
                  <a:moveTo>
                    <a:pt x="1" y="1"/>
                  </a:moveTo>
                  <a:lnTo>
                    <a:pt x="1" y="150"/>
                  </a:lnTo>
                  <a:lnTo>
                    <a:pt x="1048" y="1348"/>
                  </a:lnTo>
                  <a:lnTo>
                    <a:pt x="2246" y="2545"/>
                  </a:lnTo>
                  <a:lnTo>
                    <a:pt x="4790" y="4940"/>
                  </a:lnTo>
                  <a:lnTo>
                    <a:pt x="4940" y="4940"/>
                  </a:lnTo>
                  <a:lnTo>
                    <a:pt x="4940" y="4791"/>
                  </a:lnTo>
                  <a:lnTo>
                    <a:pt x="2545" y="23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9"/>
            <p:cNvSpPr/>
            <p:nvPr/>
          </p:nvSpPr>
          <p:spPr>
            <a:xfrm>
              <a:off x="4189800" y="2221350"/>
              <a:ext cx="123500" cy="131000"/>
            </a:xfrm>
            <a:custGeom>
              <a:avLst/>
              <a:gdLst/>
              <a:ahLst/>
              <a:cxnLst/>
              <a:rect l="l" t="t" r="r" b="b"/>
              <a:pathLst>
                <a:path w="4940" h="5240" extrusionOk="0">
                  <a:moveTo>
                    <a:pt x="150" y="1"/>
                  </a:moveTo>
                  <a:lnTo>
                    <a:pt x="0" y="150"/>
                  </a:lnTo>
                  <a:lnTo>
                    <a:pt x="1048" y="1497"/>
                  </a:lnTo>
                  <a:lnTo>
                    <a:pt x="2246" y="2695"/>
                  </a:lnTo>
                  <a:lnTo>
                    <a:pt x="3443" y="3892"/>
                  </a:lnTo>
                  <a:lnTo>
                    <a:pt x="4790" y="5239"/>
                  </a:lnTo>
                  <a:lnTo>
                    <a:pt x="4940" y="5239"/>
                  </a:lnTo>
                  <a:lnTo>
                    <a:pt x="4940" y="5090"/>
                  </a:lnTo>
                  <a:lnTo>
                    <a:pt x="2545" y="2396"/>
                  </a:lnTo>
                  <a:lnTo>
                    <a:pt x="1347" y="1198"/>
                  </a:lnTo>
                  <a:lnTo>
                    <a:pt x="749" y="5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9"/>
            <p:cNvSpPr/>
            <p:nvPr/>
          </p:nvSpPr>
          <p:spPr>
            <a:xfrm>
              <a:off x="4242175" y="2187675"/>
              <a:ext cx="108550" cy="112275"/>
            </a:xfrm>
            <a:custGeom>
              <a:avLst/>
              <a:gdLst/>
              <a:ahLst/>
              <a:cxnLst/>
              <a:rect l="l" t="t" r="r" b="b"/>
              <a:pathLst>
                <a:path w="4342" h="4491" extrusionOk="0">
                  <a:moveTo>
                    <a:pt x="1" y="1"/>
                  </a:moveTo>
                  <a:lnTo>
                    <a:pt x="1" y="150"/>
                  </a:lnTo>
                  <a:lnTo>
                    <a:pt x="1947" y="2395"/>
                  </a:lnTo>
                  <a:lnTo>
                    <a:pt x="4042" y="4491"/>
                  </a:lnTo>
                  <a:lnTo>
                    <a:pt x="4342" y="4491"/>
                  </a:lnTo>
                  <a:lnTo>
                    <a:pt x="4342" y="4341"/>
                  </a:lnTo>
                  <a:lnTo>
                    <a:pt x="2246" y="2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9"/>
            <p:cNvSpPr/>
            <p:nvPr/>
          </p:nvSpPr>
          <p:spPr>
            <a:xfrm>
              <a:off x="4290825" y="2154000"/>
              <a:ext cx="131000" cy="13100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1" y="0"/>
                  </a:moveTo>
                  <a:lnTo>
                    <a:pt x="1" y="150"/>
                  </a:lnTo>
                  <a:lnTo>
                    <a:pt x="1198" y="1348"/>
                  </a:lnTo>
                  <a:lnTo>
                    <a:pt x="2396" y="2695"/>
                  </a:lnTo>
                  <a:lnTo>
                    <a:pt x="3743" y="4042"/>
                  </a:lnTo>
                  <a:lnTo>
                    <a:pt x="5090" y="5239"/>
                  </a:lnTo>
                  <a:lnTo>
                    <a:pt x="5239" y="5239"/>
                  </a:lnTo>
                  <a:lnTo>
                    <a:pt x="5239" y="5090"/>
                  </a:lnTo>
                  <a:lnTo>
                    <a:pt x="4042" y="3742"/>
                  </a:lnTo>
                  <a:lnTo>
                    <a:pt x="2695" y="2395"/>
                  </a:lnTo>
                  <a:lnTo>
                    <a:pt x="149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9"/>
            <p:cNvSpPr/>
            <p:nvPr/>
          </p:nvSpPr>
          <p:spPr>
            <a:xfrm>
              <a:off x="4339475" y="2112825"/>
              <a:ext cx="104800" cy="104800"/>
            </a:xfrm>
            <a:custGeom>
              <a:avLst/>
              <a:gdLst/>
              <a:ahLst/>
              <a:cxnLst/>
              <a:rect l="l" t="t" r="r" b="b"/>
              <a:pathLst>
                <a:path w="4192" h="4192" extrusionOk="0">
                  <a:moveTo>
                    <a:pt x="0" y="1"/>
                  </a:moveTo>
                  <a:lnTo>
                    <a:pt x="0" y="151"/>
                  </a:lnTo>
                  <a:lnTo>
                    <a:pt x="899" y="1198"/>
                  </a:lnTo>
                  <a:lnTo>
                    <a:pt x="1946" y="2246"/>
                  </a:lnTo>
                  <a:lnTo>
                    <a:pt x="4042" y="4192"/>
                  </a:lnTo>
                  <a:lnTo>
                    <a:pt x="4191" y="4192"/>
                  </a:lnTo>
                  <a:lnTo>
                    <a:pt x="4191" y="4042"/>
                  </a:lnTo>
                  <a:lnTo>
                    <a:pt x="2246" y="1947"/>
                  </a:lnTo>
                  <a:lnTo>
                    <a:pt x="1198" y="10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9"/>
            <p:cNvSpPr/>
            <p:nvPr/>
          </p:nvSpPr>
          <p:spPr>
            <a:xfrm>
              <a:off x="4436775" y="2041750"/>
              <a:ext cx="89825" cy="86075"/>
            </a:xfrm>
            <a:custGeom>
              <a:avLst/>
              <a:gdLst/>
              <a:ahLst/>
              <a:cxnLst/>
              <a:rect l="l" t="t" r="r" b="b"/>
              <a:pathLst>
                <a:path w="3593" h="3443" extrusionOk="0">
                  <a:moveTo>
                    <a:pt x="0" y="0"/>
                  </a:moveTo>
                  <a:lnTo>
                    <a:pt x="1647" y="1796"/>
                  </a:lnTo>
                  <a:lnTo>
                    <a:pt x="3443" y="3443"/>
                  </a:lnTo>
                  <a:lnTo>
                    <a:pt x="3592" y="3443"/>
                  </a:lnTo>
                  <a:lnTo>
                    <a:pt x="3592" y="3293"/>
                  </a:lnTo>
                  <a:lnTo>
                    <a:pt x="2844" y="2395"/>
                  </a:lnTo>
                  <a:lnTo>
                    <a:pt x="1946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9"/>
            <p:cNvSpPr/>
            <p:nvPr/>
          </p:nvSpPr>
          <p:spPr>
            <a:xfrm>
              <a:off x="4388125" y="2079150"/>
              <a:ext cx="93575" cy="89850"/>
            </a:xfrm>
            <a:custGeom>
              <a:avLst/>
              <a:gdLst/>
              <a:ahLst/>
              <a:cxnLst/>
              <a:rect l="l" t="t" r="r" b="b"/>
              <a:pathLst>
                <a:path w="3743" h="3594" extrusionOk="0">
                  <a:moveTo>
                    <a:pt x="0" y="1"/>
                  </a:moveTo>
                  <a:lnTo>
                    <a:pt x="1647" y="1947"/>
                  </a:lnTo>
                  <a:lnTo>
                    <a:pt x="3443" y="3593"/>
                  </a:lnTo>
                  <a:lnTo>
                    <a:pt x="3742" y="3593"/>
                  </a:lnTo>
                  <a:lnTo>
                    <a:pt x="3742" y="3443"/>
                  </a:lnTo>
                  <a:lnTo>
                    <a:pt x="1946" y="16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9"/>
            <p:cNvSpPr/>
            <p:nvPr/>
          </p:nvSpPr>
          <p:spPr>
            <a:xfrm>
              <a:off x="4485400" y="2000575"/>
              <a:ext cx="82350" cy="78600"/>
            </a:xfrm>
            <a:custGeom>
              <a:avLst/>
              <a:gdLst/>
              <a:ahLst/>
              <a:cxnLst/>
              <a:rect l="l" t="t" r="r" b="b"/>
              <a:pathLst>
                <a:path w="3294" h="3144" extrusionOk="0">
                  <a:moveTo>
                    <a:pt x="1" y="1"/>
                  </a:moveTo>
                  <a:lnTo>
                    <a:pt x="1" y="150"/>
                  </a:lnTo>
                  <a:lnTo>
                    <a:pt x="1498" y="1797"/>
                  </a:lnTo>
                  <a:lnTo>
                    <a:pt x="2246" y="2545"/>
                  </a:lnTo>
                  <a:lnTo>
                    <a:pt x="3144" y="3144"/>
                  </a:lnTo>
                  <a:lnTo>
                    <a:pt x="3294" y="3144"/>
                  </a:lnTo>
                  <a:lnTo>
                    <a:pt x="3294" y="2994"/>
                  </a:lnTo>
                  <a:lnTo>
                    <a:pt x="2545" y="2246"/>
                  </a:lnTo>
                  <a:lnTo>
                    <a:pt x="1797" y="149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9"/>
            <p:cNvSpPr/>
            <p:nvPr/>
          </p:nvSpPr>
          <p:spPr>
            <a:xfrm>
              <a:off x="4537800" y="196690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0" y="1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695" y="2695"/>
                  </a:lnTo>
                  <a:lnTo>
                    <a:pt x="2844" y="2695"/>
                  </a:lnTo>
                  <a:lnTo>
                    <a:pt x="2844" y="2545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9"/>
            <p:cNvSpPr/>
            <p:nvPr/>
          </p:nvSpPr>
          <p:spPr>
            <a:xfrm>
              <a:off x="4586450" y="19257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1347" y="1796"/>
                  </a:lnTo>
                  <a:lnTo>
                    <a:pt x="2096" y="2395"/>
                  </a:lnTo>
                  <a:lnTo>
                    <a:pt x="2994" y="2994"/>
                  </a:lnTo>
                  <a:lnTo>
                    <a:pt x="2994" y="2994"/>
                  </a:lnTo>
                  <a:lnTo>
                    <a:pt x="2395" y="2096"/>
                  </a:lnTo>
                  <a:lnTo>
                    <a:pt x="1647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9"/>
            <p:cNvSpPr/>
            <p:nvPr/>
          </p:nvSpPr>
          <p:spPr>
            <a:xfrm>
              <a:off x="4635100" y="1888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1347" y="1647"/>
                  </a:lnTo>
                  <a:lnTo>
                    <a:pt x="2096" y="2245"/>
                  </a:lnTo>
                  <a:lnTo>
                    <a:pt x="2844" y="2844"/>
                  </a:lnTo>
                  <a:lnTo>
                    <a:pt x="2994" y="2844"/>
                  </a:lnTo>
                  <a:lnTo>
                    <a:pt x="2395" y="1946"/>
                  </a:lnTo>
                  <a:lnTo>
                    <a:pt x="1647" y="13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9"/>
            <p:cNvSpPr/>
            <p:nvPr/>
          </p:nvSpPr>
          <p:spPr>
            <a:xfrm>
              <a:off x="4683725" y="18471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0"/>
                  </a:lnTo>
                  <a:lnTo>
                    <a:pt x="1348" y="1647"/>
                  </a:lnTo>
                  <a:lnTo>
                    <a:pt x="1947" y="2246"/>
                  </a:lnTo>
                  <a:lnTo>
                    <a:pt x="2695" y="2845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9"/>
            <p:cNvSpPr/>
            <p:nvPr/>
          </p:nvSpPr>
          <p:spPr>
            <a:xfrm>
              <a:off x="4736125" y="181347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0" y="1"/>
                  </a:moveTo>
                  <a:lnTo>
                    <a:pt x="1348" y="1497"/>
                  </a:lnTo>
                  <a:lnTo>
                    <a:pt x="1946" y="2246"/>
                  </a:lnTo>
                  <a:lnTo>
                    <a:pt x="2695" y="2845"/>
                  </a:lnTo>
                  <a:lnTo>
                    <a:pt x="2844" y="2845"/>
                  </a:lnTo>
                  <a:lnTo>
                    <a:pt x="2844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9"/>
            <p:cNvSpPr/>
            <p:nvPr/>
          </p:nvSpPr>
          <p:spPr>
            <a:xfrm>
              <a:off x="4784775" y="1776050"/>
              <a:ext cx="56150" cy="56175"/>
            </a:xfrm>
            <a:custGeom>
              <a:avLst/>
              <a:gdLst/>
              <a:ahLst/>
              <a:cxnLst/>
              <a:rect l="l" t="t" r="r" b="b"/>
              <a:pathLst>
                <a:path w="2246" h="2247" extrusionOk="0">
                  <a:moveTo>
                    <a:pt x="0" y="1"/>
                  </a:moveTo>
                  <a:lnTo>
                    <a:pt x="898" y="1198"/>
                  </a:lnTo>
                  <a:lnTo>
                    <a:pt x="1497" y="1797"/>
                  </a:lnTo>
                  <a:lnTo>
                    <a:pt x="2096" y="2246"/>
                  </a:lnTo>
                  <a:lnTo>
                    <a:pt x="2245" y="2246"/>
                  </a:lnTo>
                  <a:lnTo>
                    <a:pt x="2245" y="2096"/>
                  </a:lnTo>
                  <a:lnTo>
                    <a:pt x="1796" y="1498"/>
                  </a:lnTo>
                  <a:lnTo>
                    <a:pt x="1198" y="8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9"/>
            <p:cNvSpPr/>
            <p:nvPr/>
          </p:nvSpPr>
          <p:spPr>
            <a:xfrm>
              <a:off x="4833425" y="1738650"/>
              <a:ext cx="41175" cy="41175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0" y="0"/>
                  </a:moveTo>
                  <a:lnTo>
                    <a:pt x="748" y="898"/>
                  </a:lnTo>
                  <a:lnTo>
                    <a:pt x="1497" y="1647"/>
                  </a:lnTo>
                  <a:lnTo>
                    <a:pt x="1646" y="1647"/>
                  </a:lnTo>
                  <a:lnTo>
                    <a:pt x="1646" y="149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9"/>
            <p:cNvSpPr/>
            <p:nvPr/>
          </p:nvSpPr>
          <p:spPr>
            <a:xfrm>
              <a:off x="4882050" y="16974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1" y="1"/>
                  </a:moveTo>
                  <a:lnTo>
                    <a:pt x="450" y="749"/>
                  </a:lnTo>
                  <a:lnTo>
                    <a:pt x="1198" y="1348"/>
                  </a:lnTo>
                  <a:lnTo>
                    <a:pt x="1348" y="1348"/>
                  </a:lnTo>
                  <a:lnTo>
                    <a:pt x="1348" y="1198"/>
                  </a:lnTo>
                  <a:lnTo>
                    <a:pt x="749" y="4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9"/>
            <p:cNvSpPr/>
            <p:nvPr/>
          </p:nvSpPr>
          <p:spPr>
            <a:xfrm>
              <a:off x="4930700" y="1660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" y="1"/>
                  </a:moveTo>
                  <a:lnTo>
                    <a:pt x="1" y="151"/>
                  </a:lnTo>
                  <a:lnTo>
                    <a:pt x="599" y="899"/>
                  </a:lnTo>
                  <a:lnTo>
                    <a:pt x="899" y="1198"/>
                  </a:lnTo>
                  <a:lnTo>
                    <a:pt x="1348" y="1348"/>
                  </a:lnTo>
                  <a:lnTo>
                    <a:pt x="1497" y="1348"/>
                  </a:lnTo>
                  <a:lnTo>
                    <a:pt x="1497" y="1198"/>
                  </a:lnTo>
                  <a:lnTo>
                    <a:pt x="1198" y="899"/>
                  </a:lnTo>
                  <a:lnTo>
                    <a:pt x="899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9"/>
            <p:cNvSpPr/>
            <p:nvPr/>
          </p:nvSpPr>
          <p:spPr>
            <a:xfrm>
              <a:off x="4979350" y="1618900"/>
              <a:ext cx="29950" cy="29950"/>
            </a:xfrm>
            <a:custGeom>
              <a:avLst/>
              <a:gdLst/>
              <a:ahLst/>
              <a:cxnLst/>
              <a:rect l="l" t="t" r="r" b="b"/>
              <a:pathLst>
                <a:path w="1198" h="1198" extrusionOk="0">
                  <a:moveTo>
                    <a:pt x="0" y="0"/>
                  </a:moveTo>
                  <a:lnTo>
                    <a:pt x="0" y="150"/>
                  </a:lnTo>
                  <a:lnTo>
                    <a:pt x="450" y="749"/>
                  </a:lnTo>
                  <a:lnTo>
                    <a:pt x="1048" y="1198"/>
                  </a:lnTo>
                  <a:lnTo>
                    <a:pt x="1198" y="1198"/>
                  </a:lnTo>
                  <a:lnTo>
                    <a:pt x="1198" y="1048"/>
                  </a:lnTo>
                  <a:lnTo>
                    <a:pt x="599" y="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9"/>
            <p:cNvSpPr/>
            <p:nvPr/>
          </p:nvSpPr>
          <p:spPr>
            <a:xfrm>
              <a:off x="3228125" y="238600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790" y="1"/>
                  </a:moveTo>
                  <a:lnTo>
                    <a:pt x="2395" y="2395"/>
                  </a:lnTo>
                  <a:lnTo>
                    <a:pt x="0" y="4940"/>
                  </a:lnTo>
                  <a:lnTo>
                    <a:pt x="0" y="5090"/>
                  </a:lnTo>
                  <a:lnTo>
                    <a:pt x="150" y="5090"/>
                  </a:lnTo>
                  <a:lnTo>
                    <a:pt x="1347" y="3892"/>
                  </a:lnTo>
                  <a:lnTo>
                    <a:pt x="2545" y="2695"/>
                  </a:lnTo>
                  <a:lnTo>
                    <a:pt x="4939" y="150"/>
                  </a:lnTo>
                  <a:lnTo>
                    <a:pt x="4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9"/>
            <p:cNvSpPr/>
            <p:nvPr/>
          </p:nvSpPr>
          <p:spPr>
            <a:xfrm>
              <a:off x="3183200" y="2337350"/>
              <a:ext cx="131000" cy="123525"/>
            </a:xfrm>
            <a:custGeom>
              <a:avLst/>
              <a:gdLst/>
              <a:ahLst/>
              <a:cxnLst/>
              <a:rect l="l" t="t" r="r" b="b"/>
              <a:pathLst>
                <a:path w="5240" h="4941" extrusionOk="0">
                  <a:moveTo>
                    <a:pt x="5090" y="1"/>
                  </a:moveTo>
                  <a:lnTo>
                    <a:pt x="2396" y="2545"/>
                  </a:lnTo>
                  <a:lnTo>
                    <a:pt x="1198" y="3593"/>
                  </a:lnTo>
                  <a:lnTo>
                    <a:pt x="600" y="4192"/>
                  </a:lnTo>
                  <a:lnTo>
                    <a:pt x="1" y="4940"/>
                  </a:lnTo>
                  <a:lnTo>
                    <a:pt x="151" y="4940"/>
                  </a:lnTo>
                  <a:lnTo>
                    <a:pt x="1498" y="3892"/>
                  </a:lnTo>
                  <a:lnTo>
                    <a:pt x="2695" y="2845"/>
                  </a:lnTo>
                  <a:lnTo>
                    <a:pt x="3893" y="1497"/>
                  </a:lnTo>
                  <a:lnTo>
                    <a:pt x="5240" y="150"/>
                  </a:lnTo>
                  <a:lnTo>
                    <a:pt x="5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9"/>
            <p:cNvSpPr/>
            <p:nvPr/>
          </p:nvSpPr>
          <p:spPr>
            <a:xfrm>
              <a:off x="3149525" y="2303675"/>
              <a:ext cx="112300" cy="108550"/>
            </a:xfrm>
            <a:custGeom>
              <a:avLst/>
              <a:gdLst/>
              <a:ahLst/>
              <a:cxnLst/>
              <a:rect l="l" t="t" r="r" b="b"/>
              <a:pathLst>
                <a:path w="4492" h="4342" extrusionOk="0">
                  <a:moveTo>
                    <a:pt x="4341" y="1"/>
                  </a:moveTo>
                  <a:lnTo>
                    <a:pt x="2096" y="194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396" y="2246"/>
                  </a:lnTo>
                  <a:lnTo>
                    <a:pt x="4491" y="150"/>
                  </a:lnTo>
                  <a:lnTo>
                    <a:pt x="4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9"/>
            <p:cNvSpPr/>
            <p:nvPr/>
          </p:nvSpPr>
          <p:spPr>
            <a:xfrm>
              <a:off x="3115850" y="2228850"/>
              <a:ext cx="131000" cy="130975"/>
            </a:xfrm>
            <a:custGeom>
              <a:avLst/>
              <a:gdLst/>
              <a:ahLst/>
              <a:cxnLst/>
              <a:rect l="l" t="t" r="r" b="b"/>
              <a:pathLst>
                <a:path w="5240" h="5239" extrusionOk="0">
                  <a:moveTo>
                    <a:pt x="5090" y="0"/>
                  </a:moveTo>
                  <a:lnTo>
                    <a:pt x="3743" y="1197"/>
                  </a:lnTo>
                  <a:lnTo>
                    <a:pt x="2396" y="2545"/>
                  </a:lnTo>
                  <a:lnTo>
                    <a:pt x="1198" y="3892"/>
                  </a:lnTo>
                  <a:lnTo>
                    <a:pt x="1" y="5089"/>
                  </a:lnTo>
                  <a:lnTo>
                    <a:pt x="1" y="5239"/>
                  </a:lnTo>
                  <a:lnTo>
                    <a:pt x="150" y="5239"/>
                  </a:lnTo>
                  <a:lnTo>
                    <a:pt x="1497" y="4041"/>
                  </a:lnTo>
                  <a:lnTo>
                    <a:pt x="2695" y="2844"/>
                  </a:lnTo>
                  <a:lnTo>
                    <a:pt x="4042" y="1497"/>
                  </a:lnTo>
                  <a:lnTo>
                    <a:pt x="5239" y="15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9"/>
            <p:cNvSpPr/>
            <p:nvPr/>
          </p:nvSpPr>
          <p:spPr>
            <a:xfrm>
              <a:off x="3074700" y="22101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1"/>
                  </a:moveTo>
                  <a:lnTo>
                    <a:pt x="1946" y="1797"/>
                  </a:lnTo>
                  <a:lnTo>
                    <a:pt x="1048" y="2845"/>
                  </a:lnTo>
                  <a:lnTo>
                    <a:pt x="0" y="4042"/>
                  </a:lnTo>
                  <a:lnTo>
                    <a:pt x="150" y="4042"/>
                  </a:lnTo>
                  <a:lnTo>
                    <a:pt x="1198" y="3144"/>
                  </a:lnTo>
                  <a:lnTo>
                    <a:pt x="2245" y="2096"/>
                  </a:lnTo>
                  <a:lnTo>
                    <a:pt x="4191" y="15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9"/>
            <p:cNvSpPr/>
            <p:nvPr/>
          </p:nvSpPr>
          <p:spPr>
            <a:xfrm>
              <a:off x="3003600" y="212780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3293" y="1"/>
                  </a:moveTo>
                  <a:lnTo>
                    <a:pt x="2395" y="749"/>
                  </a:lnTo>
                  <a:lnTo>
                    <a:pt x="1497" y="1497"/>
                  </a:lnTo>
                  <a:lnTo>
                    <a:pt x="0" y="3294"/>
                  </a:lnTo>
                  <a:lnTo>
                    <a:pt x="0" y="3443"/>
                  </a:lnTo>
                  <a:lnTo>
                    <a:pt x="1796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9"/>
            <p:cNvSpPr/>
            <p:nvPr/>
          </p:nvSpPr>
          <p:spPr>
            <a:xfrm>
              <a:off x="3041025" y="217270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3"/>
                  </a:lnTo>
                  <a:lnTo>
                    <a:pt x="0" y="3593"/>
                  </a:lnTo>
                  <a:lnTo>
                    <a:pt x="1946" y="1947"/>
                  </a:lnTo>
                  <a:lnTo>
                    <a:pt x="3592" y="151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9"/>
            <p:cNvSpPr/>
            <p:nvPr/>
          </p:nvSpPr>
          <p:spPr>
            <a:xfrm>
              <a:off x="2962425" y="20866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2994" y="0"/>
                  </a:moveTo>
                  <a:lnTo>
                    <a:pt x="2246" y="599"/>
                  </a:lnTo>
                  <a:lnTo>
                    <a:pt x="1049" y="1796"/>
                  </a:lnTo>
                  <a:lnTo>
                    <a:pt x="1" y="2994"/>
                  </a:lnTo>
                  <a:lnTo>
                    <a:pt x="1" y="3143"/>
                  </a:lnTo>
                  <a:lnTo>
                    <a:pt x="151" y="3143"/>
                  </a:lnTo>
                  <a:lnTo>
                    <a:pt x="1797" y="1647"/>
                  </a:lnTo>
                  <a:lnTo>
                    <a:pt x="2545" y="898"/>
                  </a:lnTo>
                  <a:lnTo>
                    <a:pt x="3144" y="150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9"/>
            <p:cNvSpPr/>
            <p:nvPr/>
          </p:nvSpPr>
          <p:spPr>
            <a:xfrm>
              <a:off x="2928750" y="2041750"/>
              <a:ext cx="67375" cy="71100"/>
            </a:xfrm>
            <a:custGeom>
              <a:avLst/>
              <a:gdLst/>
              <a:ahLst/>
              <a:cxnLst/>
              <a:rect l="l" t="t" r="r" b="b"/>
              <a:pathLst>
                <a:path w="2695" h="2844" extrusionOk="0">
                  <a:moveTo>
                    <a:pt x="2545" y="0"/>
                  </a:moveTo>
                  <a:lnTo>
                    <a:pt x="1198" y="1347"/>
                  </a:lnTo>
                  <a:lnTo>
                    <a:pt x="1" y="2694"/>
                  </a:lnTo>
                  <a:lnTo>
                    <a:pt x="1" y="2844"/>
                  </a:lnTo>
                  <a:lnTo>
                    <a:pt x="150" y="2844"/>
                  </a:lnTo>
                  <a:lnTo>
                    <a:pt x="1498" y="1647"/>
                  </a:lnTo>
                  <a:lnTo>
                    <a:pt x="2695" y="150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9"/>
            <p:cNvSpPr/>
            <p:nvPr/>
          </p:nvSpPr>
          <p:spPr>
            <a:xfrm>
              <a:off x="2887600" y="1989350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994" y="1"/>
                  </a:moveTo>
                  <a:lnTo>
                    <a:pt x="2096" y="599"/>
                  </a:lnTo>
                  <a:lnTo>
                    <a:pt x="1497" y="1348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796" y="1647"/>
                  </a:lnTo>
                  <a:lnTo>
                    <a:pt x="2395" y="899"/>
                  </a:lnTo>
                  <a:lnTo>
                    <a:pt x="2994" y="150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9"/>
            <p:cNvSpPr/>
            <p:nvPr/>
          </p:nvSpPr>
          <p:spPr>
            <a:xfrm>
              <a:off x="2853925" y="1944450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2694" y="0"/>
                  </a:moveTo>
                  <a:lnTo>
                    <a:pt x="1946" y="599"/>
                  </a:lnTo>
                  <a:lnTo>
                    <a:pt x="1198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497" y="1497"/>
                  </a:lnTo>
                  <a:lnTo>
                    <a:pt x="2245" y="749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9"/>
            <p:cNvSpPr/>
            <p:nvPr/>
          </p:nvSpPr>
          <p:spPr>
            <a:xfrm>
              <a:off x="2809025" y="189955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2694" y="0"/>
                  </a:moveTo>
                  <a:lnTo>
                    <a:pt x="1946" y="449"/>
                  </a:lnTo>
                  <a:lnTo>
                    <a:pt x="1347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50" y="2844"/>
                  </a:lnTo>
                  <a:lnTo>
                    <a:pt x="1647" y="1497"/>
                  </a:lnTo>
                  <a:lnTo>
                    <a:pt x="2245" y="749"/>
                  </a:lnTo>
                  <a:lnTo>
                    <a:pt x="2844" y="150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9"/>
            <p:cNvSpPr/>
            <p:nvPr/>
          </p:nvSpPr>
          <p:spPr>
            <a:xfrm>
              <a:off x="2775325" y="184715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1"/>
                  </a:moveTo>
                  <a:lnTo>
                    <a:pt x="1947" y="450"/>
                  </a:lnTo>
                  <a:lnTo>
                    <a:pt x="1348" y="1198"/>
                  </a:lnTo>
                  <a:lnTo>
                    <a:pt x="1" y="2695"/>
                  </a:lnTo>
                  <a:lnTo>
                    <a:pt x="151" y="2695"/>
                  </a:lnTo>
                  <a:lnTo>
                    <a:pt x="1647" y="1498"/>
                  </a:lnTo>
                  <a:lnTo>
                    <a:pt x="2246" y="749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9"/>
            <p:cNvSpPr/>
            <p:nvPr/>
          </p:nvSpPr>
          <p:spPr>
            <a:xfrm>
              <a:off x="2737925" y="1809750"/>
              <a:ext cx="56150" cy="56150"/>
            </a:xfrm>
            <a:custGeom>
              <a:avLst/>
              <a:gdLst/>
              <a:ahLst/>
              <a:cxnLst/>
              <a:rect l="l" t="t" r="r" b="b"/>
              <a:pathLst>
                <a:path w="2246" h="2246" extrusionOk="0">
                  <a:moveTo>
                    <a:pt x="2096" y="0"/>
                  </a:moveTo>
                  <a:lnTo>
                    <a:pt x="1497" y="449"/>
                  </a:lnTo>
                  <a:lnTo>
                    <a:pt x="898" y="1048"/>
                  </a:lnTo>
                  <a:lnTo>
                    <a:pt x="0" y="2245"/>
                  </a:lnTo>
                  <a:lnTo>
                    <a:pt x="1198" y="1347"/>
                  </a:lnTo>
                  <a:lnTo>
                    <a:pt x="1796" y="748"/>
                  </a:lnTo>
                  <a:lnTo>
                    <a:pt x="2245" y="15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9"/>
            <p:cNvSpPr/>
            <p:nvPr/>
          </p:nvSpPr>
          <p:spPr>
            <a:xfrm>
              <a:off x="2700500" y="17760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1497" y="1"/>
                  </a:moveTo>
                  <a:lnTo>
                    <a:pt x="599" y="749"/>
                  </a:lnTo>
                  <a:lnTo>
                    <a:pt x="0" y="1647"/>
                  </a:lnTo>
                  <a:lnTo>
                    <a:pt x="0" y="1647"/>
                  </a:lnTo>
                  <a:lnTo>
                    <a:pt x="898" y="1049"/>
                  </a:lnTo>
                  <a:lnTo>
                    <a:pt x="1647" y="151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9"/>
            <p:cNvSpPr/>
            <p:nvPr/>
          </p:nvSpPr>
          <p:spPr>
            <a:xfrm>
              <a:off x="2659325" y="1734900"/>
              <a:ext cx="33725" cy="37450"/>
            </a:xfrm>
            <a:custGeom>
              <a:avLst/>
              <a:gdLst/>
              <a:ahLst/>
              <a:cxnLst/>
              <a:rect l="l" t="t" r="r" b="b"/>
              <a:pathLst>
                <a:path w="1349" h="1498" extrusionOk="0">
                  <a:moveTo>
                    <a:pt x="1198" y="0"/>
                  </a:moveTo>
                  <a:lnTo>
                    <a:pt x="450" y="599"/>
                  </a:lnTo>
                  <a:lnTo>
                    <a:pt x="1" y="1348"/>
                  </a:lnTo>
                  <a:lnTo>
                    <a:pt x="1" y="1497"/>
                  </a:lnTo>
                  <a:lnTo>
                    <a:pt x="151" y="1497"/>
                  </a:lnTo>
                  <a:lnTo>
                    <a:pt x="749" y="899"/>
                  </a:lnTo>
                  <a:lnTo>
                    <a:pt x="134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9"/>
            <p:cNvSpPr/>
            <p:nvPr/>
          </p:nvSpPr>
          <p:spPr>
            <a:xfrm>
              <a:off x="2621925" y="1686250"/>
              <a:ext cx="37425" cy="33700"/>
            </a:xfrm>
            <a:custGeom>
              <a:avLst/>
              <a:gdLst/>
              <a:ahLst/>
              <a:cxnLst/>
              <a:rect l="l" t="t" r="r" b="b"/>
              <a:pathLst>
                <a:path w="1497" h="1348" extrusionOk="0">
                  <a:moveTo>
                    <a:pt x="1347" y="1"/>
                  </a:moveTo>
                  <a:lnTo>
                    <a:pt x="898" y="150"/>
                  </a:lnTo>
                  <a:lnTo>
                    <a:pt x="599" y="450"/>
                  </a:lnTo>
                  <a:lnTo>
                    <a:pt x="0" y="1198"/>
                  </a:lnTo>
                  <a:lnTo>
                    <a:pt x="0" y="1348"/>
                  </a:lnTo>
                  <a:lnTo>
                    <a:pt x="150" y="1348"/>
                  </a:lnTo>
                  <a:lnTo>
                    <a:pt x="898" y="749"/>
                  </a:lnTo>
                  <a:lnTo>
                    <a:pt x="1198" y="450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9"/>
            <p:cNvSpPr/>
            <p:nvPr/>
          </p:nvSpPr>
          <p:spPr>
            <a:xfrm>
              <a:off x="2580750" y="1641350"/>
              <a:ext cx="29975" cy="33700"/>
            </a:xfrm>
            <a:custGeom>
              <a:avLst/>
              <a:gdLst/>
              <a:ahLst/>
              <a:cxnLst/>
              <a:rect l="l" t="t" r="r" b="b"/>
              <a:pathLst>
                <a:path w="1199" h="1348" extrusionOk="0">
                  <a:moveTo>
                    <a:pt x="1048" y="0"/>
                  </a:moveTo>
                  <a:lnTo>
                    <a:pt x="450" y="599"/>
                  </a:lnTo>
                  <a:lnTo>
                    <a:pt x="1" y="1198"/>
                  </a:lnTo>
                  <a:lnTo>
                    <a:pt x="1" y="1348"/>
                  </a:lnTo>
                  <a:lnTo>
                    <a:pt x="150" y="1348"/>
                  </a:lnTo>
                  <a:lnTo>
                    <a:pt x="749" y="749"/>
                  </a:lnTo>
                  <a:lnTo>
                    <a:pt x="119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9"/>
            <p:cNvSpPr/>
            <p:nvPr/>
          </p:nvSpPr>
          <p:spPr>
            <a:xfrm>
              <a:off x="4268375" y="320175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940" y="0"/>
                  </a:moveTo>
                  <a:lnTo>
                    <a:pt x="3593" y="1198"/>
                  </a:lnTo>
                  <a:lnTo>
                    <a:pt x="2395" y="2395"/>
                  </a:lnTo>
                  <a:lnTo>
                    <a:pt x="1" y="4940"/>
                  </a:lnTo>
                  <a:lnTo>
                    <a:pt x="1" y="5090"/>
                  </a:lnTo>
                  <a:lnTo>
                    <a:pt x="150" y="5090"/>
                  </a:lnTo>
                  <a:lnTo>
                    <a:pt x="2695" y="2695"/>
                  </a:lnTo>
                  <a:lnTo>
                    <a:pt x="4940" y="150"/>
                  </a:lnTo>
                  <a:lnTo>
                    <a:pt x="49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9"/>
            <p:cNvSpPr/>
            <p:nvPr/>
          </p:nvSpPr>
          <p:spPr>
            <a:xfrm>
              <a:off x="4309550" y="3250400"/>
              <a:ext cx="127250" cy="127250"/>
            </a:xfrm>
            <a:custGeom>
              <a:avLst/>
              <a:gdLst/>
              <a:ahLst/>
              <a:cxnLst/>
              <a:rect l="l" t="t" r="r" b="b"/>
              <a:pathLst>
                <a:path w="5090" h="5090" extrusionOk="0">
                  <a:moveTo>
                    <a:pt x="4939" y="0"/>
                  </a:moveTo>
                  <a:lnTo>
                    <a:pt x="3742" y="1048"/>
                  </a:lnTo>
                  <a:lnTo>
                    <a:pt x="2545" y="2245"/>
                  </a:lnTo>
                  <a:lnTo>
                    <a:pt x="1197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2844" y="2545"/>
                  </a:lnTo>
                  <a:lnTo>
                    <a:pt x="4041" y="1497"/>
                  </a:lnTo>
                  <a:lnTo>
                    <a:pt x="4640" y="898"/>
                  </a:lnTo>
                  <a:lnTo>
                    <a:pt x="5089" y="150"/>
                  </a:lnTo>
                  <a:lnTo>
                    <a:pt x="4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9"/>
            <p:cNvSpPr/>
            <p:nvPr/>
          </p:nvSpPr>
          <p:spPr>
            <a:xfrm>
              <a:off x="4361925" y="3302775"/>
              <a:ext cx="108550" cy="108550"/>
            </a:xfrm>
            <a:custGeom>
              <a:avLst/>
              <a:gdLst/>
              <a:ahLst/>
              <a:cxnLst/>
              <a:rect l="l" t="t" r="r" b="b"/>
              <a:pathLst>
                <a:path w="4342" h="4342" extrusionOk="0">
                  <a:moveTo>
                    <a:pt x="4341" y="1"/>
                  </a:moveTo>
                  <a:lnTo>
                    <a:pt x="2096" y="209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246" y="2396"/>
                  </a:lnTo>
                  <a:lnTo>
                    <a:pt x="4341" y="150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9"/>
            <p:cNvSpPr/>
            <p:nvPr/>
          </p:nvSpPr>
          <p:spPr>
            <a:xfrm>
              <a:off x="4376900" y="3355175"/>
              <a:ext cx="131000" cy="127250"/>
            </a:xfrm>
            <a:custGeom>
              <a:avLst/>
              <a:gdLst/>
              <a:ahLst/>
              <a:cxnLst/>
              <a:rect l="l" t="t" r="r" b="b"/>
              <a:pathLst>
                <a:path w="5240" h="5090" extrusionOk="0">
                  <a:moveTo>
                    <a:pt x="5089" y="0"/>
                  </a:moveTo>
                  <a:lnTo>
                    <a:pt x="3742" y="1198"/>
                  </a:lnTo>
                  <a:lnTo>
                    <a:pt x="2395" y="2395"/>
                  </a:lnTo>
                  <a:lnTo>
                    <a:pt x="1198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1497" y="3892"/>
                  </a:lnTo>
                  <a:lnTo>
                    <a:pt x="2694" y="2694"/>
                  </a:lnTo>
                  <a:lnTo>
                    <a:pt x="4042" y="1347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9"/>
            <p:cNvSpPr/>
            <p:nvPr/>
          </p:nvSpPr>
          <p:spPr>
            <a:xfrm>
              <a:off x="4440500" y="34038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0"/>
                  </a:moveTo>
                  <a:lnTo>
                    <a:pt x="2994" y="898"/>
                  </a:lnTo>
                  <a:lnTo>
                    <a:pt x="1947" y="1796"/>
                  </a:lnTo>
                  <a:lnTo>
                    <a:pt x="1" y="3892"/>
                  </a:lnTo>
                  <a:lnTo>
                    <a:pt x="1" y="4041"/>
                  </a:lnTo>
                  <a:lnTo>
                    <a:pt x="150" y="4041"/>
                  </a:lnTo>
                  <a:lnTo>
                    <a:pt x="2246" y="2096"/>
                  </a:lnTo>
                  <a:lnTo>
                    <a:pt x="3294" y="104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9"/>
            <p:cNvSpPr/>
            <p:nvPr/>
          </p:nvSpPr>
          <p:spPr>
            <a:xfrm>
              <a:off x="4534050" y="3501100"/>
              <a:ext cx="86100" cy="86100"/>
            </a:xfrm>
            <a:custGeom>
              <a:avLst/>
              <a:gdLst/>
              <a:ahLst/>
              <a:cxnLst/>
              <a:rect l="l" t="t" r="r" b="b"/>
              <a:pathLst>
                <a:path w="3444" h="3444" extrusionOk="0">
                  <a:moveTo>
                    <a:pt x="3294" y="1"/>
                  </a:moveTo>
                  <a:lnTo>
                    <a:pt x="1498" y="1498"/>
                  </a:lnTo>
                  <a:lnTo>
                    <a:pt x="1" y="3294"/>
                  </a:lnTo>
                  <a:lnTo>
                    <a:pt x="1" y="3443"/>
                  </a:lnTo>
                  <a:lnTo>
                    <a:pt x="150" y="3443"/>
                  </a:lnTo>
                  <a:lnTo>
                    <a:pt x="1049" y="2695"/>
                  </a:lnTo>
                  <a:lnTo>
                    <a:pt x="1947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9"/>
            <p:cNvSpPr/>
            <p:nvPr/>
          </p:nvSpPr>
          <p:spPr>
            <a:xfrm>
              <a:off x="4492900" y="345245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4"/>
                  </a:lnTo>
                  <a:lnTo>
                    <a:pt x="0" y="3593"/>
                  </a:lnTo>
                  <a:lnTo>
                    <a:pt x="150" y="3593"/>
                  </a:lnTo>
                  <a:lnTo>
                    <a:pt x="1946" y="1947"/>
                  </a:lnTo>
                  <a:lnTo>
                    <a:pt x="3593" y="151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9"/>
            <p:cNvSpPr/>
            <p:nvPr/>
          </p:nvSpPr>
          <p:spPr>
            <a:xfrm>
              <a:off x="4578950" y="35497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3144" y="1"/>
                  </a:moveTo>
                  <a:lnTo>
                    <a:pt x="1498" y="1497"/>
                  </a:lnTo>
                  <a:lnTo>
                    <a:pt x="749" y="2246"/>
                  </a:lnTo>
                  <a:lnTo>
                    <a:pt x="1" y="2994"/>
                  </a:lnTo>
                  <a:lnTo>
                    <a:pt x="1" y="3144"/>
                  </a:lnTo>
                  <a:lnTo>
                    <a:pt x="151" y="3144"/>
                  </a:lnTo>
                  <a:lnTo>
                    <a:pt x="450" y="2994"/>
                  </a:lnTo>
                  <a:lnTo>
                    <a:pt x="1947" y="1647"/>
                  </a:lnTo>
                  <a:lnTo>
                    <a:pt x="3144" y="150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9"/>
            <p:cNvSpPr/>
            <p:nvPr/>
          </p:nvSpPr>
          <p:spPr>
            <a:xfrm>
              <a:off x="4623875" y="3598400"/>
              <a:ext cx="71100" cy="74850"/>
            </a:xfrm>
            <a:custGeom>
              <a:avLst/>
              <a:gdLst/>
              <a:ahLst/>
              <a:cxnLst/>
              <a:rect l="l" t="t" r="r" b="b"/>
              <a:pathLst>
                <a:path w="2844" h="2994" extrusionOk="0">
                  <a:moveTo>
                    <a:pt x="2694" y="0"/>
                  </a:moveTo>
                  <a:lnTo>
                    <a:pt x="1197" y="1347"/>
                  </a:lnTo>
                  <a:lnTo>
                    <a:pt x="0" y="269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647" y="1647"/>
                  </a:lnTo>
                  <a:lnTo>
                    <a:pt x="2844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9"/>
            <p:cNvSpPr/>
            <p:nvPr/>
          </p:nvSpPr>
          <p:spPr>
            <a:xfrm>
              <a:off x="4657550" y="3650775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2096"/>
                  </a:lnTo>
                  <a:lnTo>
                    <a:pt x="0" y="284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9"/>
            <p:cNvSpPr/>
            <p:nvPr/>
          </p:nvSpPr>
          <p:spPr>
            <a:xfrm>
              <a:off x="4698700" y="369942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2695" y="1"/>
                  </a:moveTo>
                  <a:lnTo>
                    <a:pt x="1348" y="1348"/>
                  </a:lnTo>
                  <a:lnTo>
                    <a:pt x="599" y="1947"/>
                  </a:lnTo>
                  <a:lnTo>
                    <a:pt x="1" y="2845"/>
                  </a:lnTo>
                  <a:lnTo>
                    <a:pt x="150" y="2845"/>
                  </a:lnTo>
                  <a:lnTo>
                    <a:pt x="899" y="2246"/>
                  </a:lnTo>
                  <a:lnTo>
                    <a:pt x="1497" y="1647"/>
                  </a:lnTo>
                  <a:lnTo>
                    <a:pt x="2845" y="150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9"/>
            <p:cNvSpPr/>
            <p:nvPr/>
          </p:nvSpPr>
          <p:spPr>
            <a:xfrm>
              <a:off x="4739875" y="3744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1947"/>
                  </a:lnTo>
                  <a:lnTo>
                    <a:pt x="0" y="2695"/>
                  </a:lnTo>
                  <a:lnTo>
                    <a:pt x="150" y="2845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51"/>
                  </a:lnTo>
                  <a:lnTo>
                    <a:pt x="28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9"/>
            <p:cNvSpPr/>
            <p:nvPr/>
          </p:nvSpPr>
          <p:spPr>
            <a:xfrm>
              <a:off x="4777275" y="3800475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0"/>
                  </a:moveTo>
                  <a:lnTo>
                    <a:pt x="1198" y="1197"/>
                  </a:lnTo>
                  <a:lnTo>
                    <a:pt x="600" y="1946"/>
                  </a:lnTo>
                  <a:lnTo>
                    <a:pt x="1" y="2545"/>
                  </a:lnTo>
                  <a:lnTo>
                    <a:pt x="1" y="2694"/>
                  </a:lnTo>
                  <a:lnTo>
                    <a:pt x="151" y="2694"/>
                  </a:lnTo>
                  <a:lnTo>
                    <a:pt x="749" y="2245"/>
                  </a:lnTo>
                  <a:lnTo>
                    <a:pt x="1498" y="149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9"/>
            <p:cNvSpPr/>
            <p:nvPr/>
          </p:nvSpPr>
          <p:spPr>
            <a:xfrm>
              <a:off x="4829675" y="3845375"/>
              <a:ext cx="56150" cy="59875"/>
            </a:xfrm>
            <a:custGeom>
              <a:avLst/>
              <a:gdLst/>
              <a:ahLst/>
              <a:cxnLst/>
              <a:rect l="l" t="t" r="r" b="b"/>
              <a:pathLst>
                <a:path w="2246" h="2395" extrusionOk="0">
                  <a:moveTo>
                    <a:pt x="2096" y="0"/>
                  </a:moveTo>
                  <a:lnTo>
                    <a:pt x="898" y="1048"/>
                  </a:lnTo>
                  <a:lnTo>
                    <a:pt x="449" y="1647"/>
                  </a:lnTo>
                  <a:lnTo>
                    <a:pt x="0" y="2245"/>
                  </a:lnTo>
                  <a:lnTo>
                    <a:pt x="0" y="2395"/>
                  </a:lnTo>
                  <a:lnTo>
                    <a:pt x="749" y="1946"/>
                  </a:lnTo>
                  <a:lnTo>
                    <a:pt x="1198" y="1347"/>
                  </a:lnTo>
                  <a:lnTo>
                    <a:pt x="2246" y="150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9"/>
            <p:cNvSpPr/>
            <p:nvPr/>
          </p:nvSpPr>
          <p:spPr>
            <a:xfrm>
              <a:off x="4882050" y="3897750"/>
              <a:ext cx="41200" cy="41200"/>
            </a:xfrm>
            <a:custGeom>
              <a:avLst/>
              <a:gdLst/>
              <a:ahLst/>
              <a:cxnLst/>
              <a:rect l="l" t="t" r="r" b="b"/>
              <a:pathLst>
                <a:path w="1648" h="1648" extrusionOk="0">
                  <a:moveTo>
                    <a:pt x="1498" y="1"/>
                  </a:moveTo>
                  <a:lnTo>
                    <a:pt x="749" y="599"/>
                  </a:lnTo>
                  <a:lnTo>
                    <a:pt x="1" y="1497"/>
                  </a:lnTo>
                  <a:lnTo>
                    <a:pt x="1" y="1647"/>
                  </a:lnTo>
                  <a:lnTo>
                    <a:pt x="151" y="1647"/>
                  </a:lnTo>
                  <a:lnTo>
                    <a:pt x="899" y="899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9"/>
            <p:cNvSpPr/>
            <p:nvPr/>
          </p:nvSpPr>
          <p:spPr>
            <a:xfrm>
              <a:off x="4926950" y="3942650"/>
              <a:ext cx="37450" cy="37450"/>
            </a:xfrm>
            <a:custGeom>
              <a:avLst/>
              <a:gdLst/>
              <a:ahLst/>
              <a:cxnLst/>
              <a:rect l="l" t="t" r="r" b="b"/>
              <a:pathLst>
                <a:path w="1498" h="1498" extrusionOk="0">
                  <a:moveTo>
                    <a:pt x="1348" y="1"/>
                  </a:moveTo>
                  <a:lnTo>
                    <a:pt x="600" y="600"/>
                  </a:lnTo>
                  <a:lnTo>
                    <a:pt x="1" y="1348"/>
                  </a:lnTo>
                  <a:lnTo>
                    <a:pt x="151" y="1348"/>
                  </a:lnTo>
                  <a:lnTo>
                    <a:pt x="300" y="1498"/>
                  </a:lnTo>
                  <a:lnTo>
                    <a:pt x="899" y="899"/>
                  </a:lnTo>
                  <a:lnTo>
                    <a:pt x="1498" y="15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9"/>
            <p:cNvSpPr/>
            <p:nvPr/>
          </p:nvSpPr>
          <p:spPr>
            <a:xfrm>
              <a:off x="4964375" y="3995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348" y="0"/>
                  </a:moveTo>
                  <a:lnTo>
                    <a:pt x="599" y="599"/>
                  </a:lnTo>
                  <a:lnTo>
                    <a:pt x="300" y="898"/>
                  </a:lnTo>
                  <a:lnTo>
                    <a:pt x="1" y="1198"/>
                  </a:lnTo>
                  <a:lnTo>
                    <a:pt x="1" y="1347"/>
                  </a:lnTo>
                  <a:lnTo>
                    <a:pt x="150" y="1347"/>
                  </a:lnTo>
                  <a:lnTo>
                    <a:pt x="599" y="1198"/>
                  </a:lnTo>
                  <a:lnTo>
                    <a:pt x="899" y="749"/>
                  </a:lnTo>
                  <a:lnTo>
                    <a:pt x="149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9"/>
            <p:cNvSpPr/>
            <p:nvPr/>
          </p:nvSpPr>
          <p:spPr>
            <a:xfrm>
              <a:off x="5009275" y="4039950"/>
              <a:ext cx="33725" cy="29950"/>
            </a:xfrm>
            <a:custGeom>
              <a:avLst/>
              <a:gdLst/>
              <a:ahLst/>
              <a:cxnLst/>
              <a:rect l="l" t="t" r="r" b="b"/>
              <a:pathLst>
                <a:path w="1349" h="1198" extrusionOk="0">
                  <a:moveTo>
                    <a:pt x="1198" y="0"/>
                  </a:moveTo>
                  <a:lnTo>
                    <a:pt x="600" y="599"/>
                  </a:lnTo>
                  <a:lnTo>
                    <a:pt x="1" y="1048"/>
                  </a:lnTo>
                  <a:lnTo>
                    <a:pt x="1" y="1198"/>
                  </a:lnTo>
                  <a:lnTo>
                    <a:pt x="151" y="1198"/>
                  </a:lnTo>
                  <a:lnTo>
                    <a:pt x="749" y="749"/>
                  </a:lnTo>
                  <a:lnTo>
                    <a:pt x="134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9"/>
            <p:cNvSpPr/>
            <p:nvPr/>
          </p:nvSpPr>
          <p:spPr>
            <a:xfrm>
              <a:off x="3344125" y="3328975"/>
              <a:ext cx="127250" cy="123500"/>
            </a:xfrm>
            <a:custGeom>
              <a:avLst/>
              <a:gdLst/>
              <a:ahLst/>
              <a:cxnLst/>
              <a:rect l="l" t="t" r="r" b="b"/>
              <a:pathLst>
                <a:path w="5090" h="4940" extrusionOk="0">
                  <a:moveTo>
                    <a:pt x="0" y="1"/>
                  </a:moveTo>
                  <a:lnTo>
                    <a:pt x="0" y="150"/>
                  </a:lnTo>
                  <a:lnTo>
                    <a:pt x="2395" y="2695"/>
                  </a:lnTo>
                  <a:lnTo>
                    <a:pt x="4939" y="4940"/>
                  </a:lnTo>
                  <a:lnTo>
                    <a:pt x="5089" y="4940"/>
                  </a:lnTo>
                  <a:lnTo>
                    <a:pt x="3892" y="3593"/>
                  </a:lnTo>
                  <a:lnTo>
                    <a:pt x="2694" y="239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9"/>
            <p:cNvSpPr/>
            <p:nvPr/>
          </p:nvSpPr>
          <p:spPr>
            <a:xfrm>
              <a:off x="3295475" y="3370125"/>
              <a:ext cx="123500" cy="127275"/>
            </a:xfrm>
            <a:custGeom>
              <a:avLst/>
              <a:gdLst/>
              <a:ahLst/>
              <a:cxnLst/>
              <a:rect l="l" t="t" r="r" b="b"/>
              <a:pathLst>
                <a:path w="4940" h="5091" extrusionOk="0">
                  <a:moveTo>
                    <a:pt x="0" y="1"/>
                  </a:moveTo>
                  <a:lnTo>
                    <a:pt x="0" y="151"/>
                  </a:lnTo>
                  <a:lnTo>
                    <a:pt x="2545" y="2845"/>
                  </a:lnTo>
                  <a:lnTo>
                    <a:pt x="3593" y="4042"/>
                  </a:lnTo>
                  <a:lnTo>
                    <a:pt x="4191" y="4641"/>
                  </a:lnTo>
                  <a:lnTo>
                    <a:pt x="4940" y="5090"/>
                  </a:lnTo>
                  <a:lnTo>
                    <a:pt x="4940" y="4940"/>
                  </a:lnTo>
                  <a:lnTo>
                    <a:pt x="3892" y="3743"/>
                  </a:lnTo>
                  <a:lnTo>
                    <a:pt x="2844" y="2546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9"/>
            <p:cNvSpPr/>
            <p:nvPr/>
          </p:nvSpPr>
          <p:spPr>
            <a:xfrm>
              <a:off x="3261800" y="3422525"/>
              <a:ext cx="108525" cy="108550"/>
            </a:xfrm>
            <a:custGeom>
              <a:avLst/>
              <a:gdLst/>
              <a:ahLst/>
              <a:cxnLst/>
              <a:rect l="l" t="t" r="r" b="b"/>
              <a:pathLst>
                <a:path w="4341" h="4342" extrusionOk="0">
                  <a:moveTo>
                    <a:pt x="0" y="0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4191" y="4341"/>
                  </a:lnTo>
                  <a:lnTo>
                    <a:pt x="4341" y="4341"/>
                  </a:lnTo>
                  <a:lnTo>
                    <a:pt x="4341" y="4191"/>
                  </a:lnTo>
                  <a:lnTo>
                    <a:pt x="2245" y="2096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9"/>
            <p:cNvSpPr/>
            <p:nvPr/>
          </p:nvSpPr>
          <p:spPr>
            <a:xfrm>
              <a:off x="3190700" y="3437500"/>
              <a:ext cx="127250" cy="130975"/>
            </a:xfrm>
            <a:custGeom>
              <a:avLst/>
              <a:gdLst/>
              <a:ahLst/>
              <a:cxnLst/>
              <a:rect l="l" t="t" r="r" b="b"/>
              <a:pathLst>
                <a:path w="5090" h="5239" extrusionOk="0">
                  <a:moveTo>
                    <a:pt x="0" y="0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395" y="2694"/>
                  </a:lnTo>
                  <a:lnTo>
                    <a:pt x="3742" y="4042"/>
                  </a:lnTo>
                  <a:lnTo>
                    <a:pt x="5089" y="5239"/>
                  </a:lnTo>
                  <a:lnTo>
                    <a:pt x="5089" y="5089"/>
                  </a:lnTo>
                  <a:lnTo>
                    <a:pt x="3892" y="3742"/>
                  </a:lnTo>
                  <a:lnTo>
                    <a:pt x="2694" y="2395"/>
                  </a:lnTo>
                  <a:lnTo>
                    <a:pt x="134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9"/>
            <p:cNvSpPr/>
            <p:nvPr/>
          </p:nvSpPr>
          <p:spPr>
            <a:xfrm>
              <a:off x="3168250" y="3501100"/>
              <a:ext cx="101050" cy="104800"/>
            </a:xfrm>
            <a:custGeom>
              <a:avLst/>
              <a:gdLst/>
              <a:ahLst/>
              <a:cxnLst/>
              <a:rect l="l" t="t" r="r" b="b"/>
              <a:pathLst>
                <a:path w="4042" h="4192" extrusionOk="0">
                  <a:moveTo>
                    <a:pt x="0" y="1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2844" y="3294"/>
                  </a:lnTo>
                  <a:lnTo>
                    <a:pt x="4041" y="4192"/>
                  </a:lnTo>
                  <a:lnTo>
                    <a:pt x="4041" y="4042"/>
                  </a:lnTo>
                  <a:lnTo>
                    <a:pt x="3143" y="2994"/>
                  </a:lnTo>
                  <a:lnTo>
                    <a:pt x="2245" y="19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9"/>
            <p:cNvSpPr/>
            <p:nvPr/>
          </p:nvSpPr>
          <p:spPr>
            <a:xfrm>
              <a:off x="3085925" y="359465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0" y="1"/>
                  </a:moveTo>
                  <a:lnTo>
                    <a:pt x="0" y="150"/>
                  </a:lnTo>
                  <a:lnTo>
                    <a:pt x="749" y="1048"/>
                  </a:lnTo>
                  <a:lnTo>
                    <a:pt x="1497" y="1947"/>
                  </a:lnTo>
                  <a:lnTo>
                    <a:pt x="3443" y="3443"/>
                  </a:lnTo>
                  <a:lnTo>
                    <a:pt x="3443" y="3294"/>
                  </a:lnTo>
                  <a:lnTo>
                    <a:pt x="1946" y="149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9"/>
            <p:cNvSpPr/>
            <p:nvPr/>
          </p:nvSpPr>
          <p:spPr>
            <a:xfrm>
              <a:off x="3130825" y="3553500"/>
              <a:ext cx="89825" cy="89825"/>
            </a:xfrm>
            <a:custGeom>
              <a:avLst/>
              <a:gdLst/>
              <a:ahLst/>
              <a:cxnLst/>
              <a:rect l="l" t="t" r="r" b="b"/>
              <a:pathLst>
                <a:path w="3593" h="3593" extrusionOk="0">
                  <a:moveTo>
                    <a:pt x="0" y="0"/>
                  </a:moveTo>
                  <a:lnTo>
                    <a:pt x="0" y="150"/>
                  </a:lnTo>
                  <a:lnTo>
                    <a:pt x="1647" y="1946"/>
                  </a:lnTo>
                  <a:lnTo>
                    <a:pt x="3443" y="3593"/>
                  </a:lnTo>
                  <a:lnTo>
                    <a:pt x="3593" y="3593"/>
                  </a:lnTo>
                  <a:lnTo>
                    <a:pt x="3593" y="3443"/>
                  </a:lnTo>
                  <a:lnTo>
                    <a:pt x="1946" y="16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9"/>
            <p:cNvSpPr/>
            <p:nvPr/>
          </p:nvSpPr>
          <p:spPr>
            <a:xfrm>
              <a:off x="3044750" y="3639550"/>
              <a:ext cx="78625" cy="78625"/>
            </a:xfrm>
            <a:custGeom>
              <a:avLst/>
              <a:gdLst/>
              <a:ahLst/>
              <a:cxnLst/>
              <a:rect l="l" t="t" r="r" b="b"/>
              <a:pathLst>
                <a:path w="3145" h="3145" extrusionOk="0">
                  <a:moveTo>
                    <a:pt x="1" y="1"/>
                  </a:moveTo>
                  <a:lnTo>
                    <a:pt x="1" y="151"/>
                  </a:lnTo>
                  <a:lnTo>
                    <a:pt x="599" y="1049"/>
                  </a:lnTo>
                  <a:lnTo>
                    <a:pt x="1348" y="1797"/>
                  </a:lnTo>
                  <a:lnTo>
                    <a:pt x="2994" y="3144"/>
                  </a:lnTo>
                  <a:lnTo>
                    <a:pt x="3144" y="3144"/>
                  </a:lnTo>
                  <a:lnTo>
                    <a:pt x="2096" y="1797"/>
                  </a:lnTo>
                  <a:lnTo>
                    <a:pt x="1049" y="8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9"/>
            <p:cNvSpPr/>
            <p:nvPr/>
          </p:nvSpPr>
          <p:spPr>
            <a:xfrm>
              <a:off x="2999850" y="36844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1"/>
                  </a:lnTo>
                  <a:lnTo>
                    <a:pt x="1348" y="1647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164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9"/>
            <p:cNvSpPr/>
            <p:nvPr/>
          </p:nvSpPr>
          <p:spPr>
            <a:xfrm>
              <a:off x="2947475" y="37181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599" y="898"/>
                  </a:lnTo>
                  <a:lnTo>
                    <a:pt x="1347" y="1647"/>
                  </a:lnTo>
                  <a:lnTo>
                    <a:pt x="2994" y="2994"/>
                  </a:lnTo>
                  <a:lnTo>
                    <a:pt x="2994" y="2844"/>
                  </a:lnTo>
                  <a:lnTo>
                    <a:pt x="1647" y="134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9"/>
            <p:cNvSpPr/>
            <p:nvPr/>
          </p:nvSpPr>
          <p:spPr>
            <a:xfrm>
              <a:off x="2902575" y="375930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599" y="899"/>
                  </a:lnTo>
                  <a:lnTo>
                    <a:pt x="1197" y="1497"/>
                  </a:lnTo>
                  <a:lnTo>
                    <a:pt x="2694" y="2844"/>
                  </a:lnTo>
                  <a:lnTo>
                    <a:pt x="2844" y="2844"/>
                  </a:lnTo>
                  <a:lnTo>
                    <a:pt x="2844" y="2695"/>
                  </a:lnTo>
                  <a:lnTo>
                    <a:pt x="1497" y="1348"/>
                  </a:lnTo>
                  <a:lnTo>
                    <a:pt x="898" y="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9"/>
            <p:cNvSpPr/>
            <p:nvPr/>
          </p:nvSpPr>
          <p:spPr>
            <a:xfrm>
              <a:off x="2857650" y="3800475"/>
              <a:ext cx="71125" cy="71100"/>
            </a:xfrm>
            <a:custGeom>
              <a:avLst/>
              <a:gdLst/>
              <a:ahLst/>
              <a:cxnLst/>
              <a:rect l="l" t="t" r="r" b="b"/>
              <a:pathLst>
                <a:path w="2845" h="2844" extrusionOk="0">
                  <a:moveTo>
                    <a:pt x="151" y="0"/>
                  </a:moveTo>
                  <a:lnTo>
                    <a:pt x="1" y="150"/>
                  </a:lnTo>
                  <a:lnTo>
                    <a:pt x="1" y="449"/>
                  </a:lnTo>
                  <a:lnTo>
                    <a:pt x="600" y="1048"/>
                  </a:lnTo>
                  <a:lnTo>
                    <a:pt x="1198" y="1646"/>
                  </a:lnTo>
                  <a:lnTo>
                    <a:pt x="2695" y="2844"/>
                  </a:lnTo>
                  <a:lnTo>
                    <a:pt x="2845" y="2844"/>
                  </a:lnTo>
                  <a:lnTo>
                    <a:pt x="1498" y="1347"/>
                  </a:lnTo>
                  <a:lnTo>
                    <a:pt x="749" y="599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9"/>
            <p:cNvSpPr/>
            <p:nvPr/>
          </p:nvSpPr>
          <p:spPr>
            <a:xfrm>
              <a:off x="2805275" y="3837875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449" y="749"/>
                  </a:lnTo>
                  <a:lnTo>
                    <a:pt x="1198" y="1498"/>
                  </a:lnTo>
                  <a:lnTo>
                    <a:pt x="2695" y="2845"/>
                  </a:lnTo>
                  <a:lnTo>
                    <a:pt x="2695" y="2695"/>
                  </a:lnTo>
                  <a:lnTo>
                    <a:pt x="1497" y="1198"/>
                  </a:lnTo>
                  <a:lnTo>
                    <a:pt x="749" y="6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9"/>
            <p:cNvSpPr/>
            <p:nvPr/>
          </p:nvSpPr>
          <p:spPr>
            <a:xfrm>
              <a:off x="2767850" y="3890275"/>
              <a:ext cx="59900" cy="56150"/>
            </a:xfrm>
            <a:custGeom>
              <a:avLst/>
              <a:gdLst/>
              <a:ahLst/>
              <a:cxnLst/>
              <a:rect l="l" t="t" r="r" b="b"/>
              <a:pathLst>
                <a:path w="2396" h="2246" extrusionOk="0">
                  <a:moveTo>
                    <a:pt x="1" y="0"/>
                  </a:moveTo>
                  <a:lnTo>
                    <a:pt x="450" y="749"/>
                  </a:lnTo>
                  <a:lnTo>
                    <a:pt x="1048" y="1198"/>
                  </a:lnTo>
                  <a:lnTo>
                    <a:pt x="2246" y="2245"/>
                  </a:lnTo>
                  <a:lnTo>
                    <a:pt x="2395" y="2096"/>
                  </a:lnTo>
                  <a:lnTo>
                    <a:pt x="1348" y="898"/>
                  </a:lnTo>
                  <a:lnTo>
                    <a:pt x="749" y="44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9"/>
            <p:cNvSpPr/>
            <p:nvPr/>
          </p:nvSpPr>
          <p:spPr>
            <a:xfrm>
              <a:off x="2734175" y="39426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0" y="1"/>
                  </a:moveTo>
                  <a:lnTo>
                    <a:pt x="0" y="150"/>
                  </a:lnTo>
                  <a:lnTo>
                    <a:pt x="749" y="899"/>
                  </a:lnTo>
                  <a:lnTo>
                    <a:pt x="1647" y="1647"/>
                  </a:lnTo>
                  <a:lnTo>
                    <a:pt x="1647" y="1498"/>
                  </a:lnTo>
                  <a:lnTo>
                    <a:pt x="1048" y="7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9"/>
            <p:cNvSpPr/>
            <p:nvPr/>
          </p:nvSpPr>
          <p:spPr>
            <a:xfrm>
              <a:off x="2693025" y="3987550"/>
              <a:ext cx="37425" cy="37450"/>
            </a:xfrm>
            <a:custGeom>
              <a:avLst/>
              <a:gdLst/>
              <a:ahLst/>
              <a:cxnLst/>
              <a:rect l="l" t="t" r="r" b="b"/>
              <a:pathLst>
                <a:path w="1497" h="1498" extrusionOk="0">
                  <a:moveTo>
                    <a:pt x="150" y="1"/>
                  </a:moveTo>
                  <a:lnTo>
                    <a:pt x="0" y="151"/>
                  </a:lnTo>
                  <a:lnTo>
                    <a:pt x="0" y="300"/>
                  </a:lnTo>
                  <a:lnTo>
                    <a:pt x="599" y="899"/>
                  </a:lnTo>
                  <a:lnTo>
                    <a:pt x="1347" y="1498"/>
                  </a:lnTo>
                  <a:lnTo>
                    <a:pt x="1497" y="1498"/>
                  </a:lnTo>
                  <a:lnTo>
                    <a:pt x="1497" y="1348"/>
                  </a:lnTo>
                  <a:lnTo>
                    <a:pt x="89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9"/>
            <p:cNvSpPr/>
            <p:nvPr/>
          </p:nvSpPr>
          <p:spPr>
            <a:xfrm>
              <a:off x="2644375" y="4024975"/>
              <a:ext cx="33700" cy="37450"/>
            </a:xfrm>
            <a:custGeom>
              <a:avLst/>
              <a:gdLst/>
              <a:ahLst/>
              <a:cxnLst/>
              <a:rect l="l" t="t" r="r" b="b"/>
              <a:pathLst>
                <a:path w="1348" h="1498" extrusionOk="0">
                  <a:moveTo>
                    <a:pt x="0" y="1"/>
                  </a:moveTo>
                  <a:lnTo>
                    <a:pt x="0" y="150"/>
                  </a:lnTo>
                  <a:lnTo>
                    <a:pt x="150" y="599"/>
                  </a:lnTo>
                  <a:lnTo>
                    <a:pt x="449" y="899"/>
                  </a:lnTo>
                  <a:lnTo>
                    <a:pt x="1198" y="1498"/>
                  </a:lnTo>
                  <a:lnTo>
                    <a:pt x="1347" y="1348"/>
                  </a:lnTo>
                  <a:lnTo>
                    <a:pt x="749" y="599"/>
                  </a:lnTo>
                  <a:lnTo>
                    <a:pt x="449" y="3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9"/>
            <p:cNvSpPr/>
            <p:nvPr/>
          </p:nvSpPr>
          <p:spPr>
            <a:xfrm>
              <a:off x="2599475" y="40698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0" y="1"/>
                  </a:moveTo>
                  <a:lnTo>
                    <a:pt x="0" y="151"/>
                  </a:lnTo>
                  <a:lnTo>
                    <a:pt x="599" y="749"/>
                  </a:lnTo>
                  <a:lnTo>
                    <a:pt x="1197" y="1348"/>
                  </a:lnTo>
                  <a:lnTo>
                    <a:pt x="1347" y="1198"/>
                  </a:lnTo>
                  <a:lnTo>
                    <a:pt x="74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9"/>
            <p:cNvSpPr/>
            <p:nvPr/>
          </p:nvSpPr>
          <p:spPr>
            <a:xfrm>
              <a:off x="3546175" y="255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4641" y="1"/>
                  </a:move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50" y="450"/>
                  </a:lnTo>
                  <a:lnTo>
                    <a:pt x="4641" y="749"/>
                  </a:lnTo>
                  <a:lnTo>
                    <a:pt x="9131" y="749"/>
                  </a:lnTo>
                  <a:lnTo>
                    <a:pt x="9730" y="599"/>
                  </a:lnTo>
                  <a:lnTo>
                    <a:pt x="11526" y="599"/>
                  </a:lnTo>
                  <a:lnTo>
                    <a:pt x="11676" y="450"/>
                  </a:lnTo>
                  <a:lnTo>
                    <a:pt x="11676" y="300"/>
                  </a:lnTo>
                  <a:lnTo>
                    <a:pt x="11526" y="150"/>
                  </a:lnTo>
                  <a:lnTo>
                    <a:pt x="9580" y="150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9"/>
            <p:cNvSpPr/>
            <p:nvPr/>
          </p:nvSpPr>
          <p:spPr>
            <a:xfrm>
              <a:off x="3534950" y="2397225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2396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50" y="450"/>
                  </a:lnTo>
                  <a:lnTo>
                    <a:pt x="2845" y="749"/>
                  </a:lnTo>
                  <a:lnTo>
                    <a:pt x="6586" y="749"/>
                  </a:lnTo>
                  <a:lnTo>
                    <a:pt x="7634" y="599"/>
                  </a:lnTo>
                  <a:lnTo>
                    <a:pt x="11077" y="599"/>
                  </a:lnTo>
                  <a:lnTo>
                    <a:pt x="11227" y="450"/>
                  </a:lnTo>
                  <a:lnTo>
                    <a:pt x="11227" y="300"/>
                  </a:lnTo>
                  <a:lnTo>
                    <a:pt x="11077" y="150"/>
                  </a:lnTo>
                  <a:lnTo>
                    <a:pt x="6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9"/>
            <p:cNvSpPr/>
            <p:nvPr/>
          </p:nvSpPr>
          <p:spPr>
            <a:xfrm>
              <a:off x="3546175" y="2311150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4192" y="1"/>
                  </a:moveTo>
                  <a:lnTo>
                    <a:pt x="1797" y="151"/>
                  </a:lnTo>
                  <a:lnTo>
                    <a:pt x="899" y="300"/>
                  </a:lnTo>
                  <a:lnTo>
                    <a:pt x="150" y="450"/>
                  </a:lnTo>
                  <a:lnTo>
                    <a:pt x="1" y="600"/>
                  </a:lnTo>
                  <a:lnTo>
                    <a:pt x="150" y="600"/>
                  </a:lnTo>
                  <a:lnTo>
                    <a:pt x="450" y="749"/>
                  </a:lnTo>
                  <a:lnTo>
                    <a:pt x="1647" y="899"/>
                  </a:lnTo>
                  <a:lnTo>
                    <a:pt x="2845" y="899"/>
                  </a:lnTo>
                  <a:lnTo>
                    <a:pt x="4940" y="1049"/>
                  </a:lnTo>
                  <a:lnTo>
                    <a:pt x="7036" y="1049"/>
                  </a:lnTo>
                  <a:lnTo>
                    <a:pt x="8981" y="899"/>
                  </a:lnTo>
                  <a:lnTo>
                    <a:pt x="10927" y="600"/>
                  </a:lnTo>
                  <a:lnTo>
                    <a:pt x="10927" y="450"/>
                  </a:lnTo>
                  <a:lnTo>
                    <a:pt x="8682" y="151"/>
                  </a:lnTo>
                  <a:lnTo>
                    <a:pt x="6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9"/>
            <p:cNvSpPr/>
            <p:nvPr/>
          </p:nvSpPr>
          <p:spPr>
            <a:xfrm>
              <a:off x="3549925" y="2232575"/>
              <a:ext cx="261950" cy="22475"/>
            </a:xfrm>
            <a:custGeom>
              <a:avLst/>
              <a:gdLst/>
              <a:ahLst/>
              <a:cxnLst/>
              <a:rect l="l" t="t" r="r" b="b"/>
              <a:pathLst>
                <a:path w="10478" h="899" extrusionOk="0">
                  <a:moveTo>
                    <a:pt x="5688" y="1"/>
                  </a:moveTo>
                  <a:lnTo>
                    <a:pt x="2994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4" y="899"/>
                  </a:lnTo>
                  <a:lnTo>
                    <a:pt x="8083" y="899"/>
                  </a:lnTo>
                  <a:lnTo>
                    <a:pt x="9280" y="749"/>
                  </a:lnTo>
                  <a:lnTo>
                    <a:pt x="10478" y="599"/>
                  </a:lnTo>
                  <a:lnTo>
                    <a:pt x="10478" y="450"/>
                  </a:lnTo>
                  <a:lnTo>
                    <a:pt x="9280" y="150"/>
                  </a:lnTo>
                  <a:lnTo>
                    <a:pt x="8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9"/>
            <p:cNvSpPr/>
            <p:nvPr/>
          </p:nvSpPr>
          <p:spPr>
            <a:xfrm>
              <a:off x="3564900" y="2150250"/>
              <a:ext cx="246975" cy="26225"/>
            </a:xfrm>
            <a:custGeom>
              <a:avLst/>
              <a:gdLst/>
              <a:ahLst/>
              <a:cxnLst/>
              <a:rect l="l" t="t" r="r" b="b"/>
              <a:pathLst>
                <a:path w="9879" h="1049" extrusionOk="0">
                  <a:moveTo>
                    <a:pt x="4939" y="1"/>
                  </a:moveTo>
                  <a:lnTo>
                    <a:pt x="2545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545" y="899"/>
                  </a:lnTo>
                  <a:lnTo>
                    <a:pt x="4939" y="1049"/>
                  </a:lnTo>
                  <a:lnTo>
                    <a:pt x="7484" y="1049"/>
                  </a:lnTo>
                  <a:lnTo>
                    <a:pt x="8532" y="899"/>
                  </a:lnTo>
                  <a:lnTo>
                    <a:pt x="9729" y="749"/>
                  </a:lnTo>
                  <a:lnTo>
                    <a:pt x="9879" y="599"/>
                  </a:lnTo>
                  <a:lnTo>
                    <a:pt x="9729" y="450"/>
                  </a:lnTo>
                  <a:lnTo>
                    <a:pt x="8532" y="150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9"/>
            <p:cNvSpPr/>
            <p:nvPr/>
          </p:nvSpPr>
          <p:spPr>
            <a:xfrm>
              <a:off x="3576125" y="2071675"/>
              <a:ext cx="243250" cy="22475"/>
            </a:xfrm>
            <a:custGeom>
              <a:avLst/>
              <a:gdLst/>
              <a:ahLst/>
              <a:cxnLst/>
              <a:rect l="l" t="t" r="r" b="b"/>
              <a:pathLst>
                <a:path w="9730" h="899" extrusionOk="0">
                  <a:moveTo>
                    <a:pt x="5239" y="1"/>
                  </a:moveTo>
                  <a:lnTo>
                    <a:pt x="2694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694" y="749"/>
                  </a:lnTo>
                  <a:lnTo>
                    <a:pt x="5239" y="899"/>
                  </a:lnTo>
                  <a:lnTo>
                    <a:pt x="8532" y="899"/>
                  </a:lnTo>
                  <a:lnTo>
                    <a:pt x="9580" y="599"/>
                  </a:lnTo>
                  <a:lnTo>
                    <a:pt x="9729" y="450"/>
                  </a:lnTo>
                  <a:lnTo>
                    <a:pt x="9580" y="300"/>
                  </a:lnTo>
                  <a:lnTo>
                    <a:pt x="8532" y="150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9"/>
            <p:cNvSpPr/>
            <p:nvPr/>
          </p:nvSpPr>
          <p:spPr>
            <a:xfrm>
              <a:off x="3587350" y="1993100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2395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2395" y="749"/>
                  </a:lnTo>
                  <a:lnTo>
                    <a:pt x="4640" y="898"/>
                  </a:lnTo>
                  <a:lnTo>
                    <a:pt x="9131" y="599"/>
                  </a:lnTo>
                  <a:lnTo>
                    <a:pt x="9280" y="599"/>
                  </a:lnTo>
                  <a:lnTo>
                    <a:pt x="9430" y="449"/>
                  </a:lnTo>
                  <a:lnTo>
                    <a:pt x="9280" y="150"/>
                  </a:lnTo>
                  <a:lnTo>
                    <a:pt x="9131" y="150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9"/>
            <p:cNvSpPr/>
            <p:nvPr/>
          </p:nvSpPr>
          <p:spPr>
            <a:xfrm>
              <a:off x="3594825" y="1907025"/>
              <a:ext cx="235775" cy="22475"/>
            </a:xfrm>
            <a:custGeom>
              <a:avLst/>
              <a:gdLst/>
              <a:ahLst/>
              <a:cxnLst/>
              <a:rect l="l" t="t" r="r" b="b"/>
              <a:pathLst>
                <a:path w="9431" h="899" extrusionOk="0">
                  <a:moveTo>
                    <a:pt x="1198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6736" y="899"/>
                  </a:lnTo>
                  <a:lnTo>
                    <a:pt x="9281" y="749"/>
                  </a:lnTo>
                  <a:lnTo>
                    <a:pt x="9430" y="749"/>
                  </a:lnTo>
                  <a:lnTo>
                    <a:pt x="9430" y="599"/>
                  </a:lnTo>
                  <a:lnTo>
                    <a:pt x="9430" y="450"/>
                  </a:lnTo>
                  <a:lnTo>
                    <a:pt x="9281" y="450"/>
                  </a:lnTo>
                  <a:lnTo>
                    <a:pt x="6736" y="150"/>
                  </a:lnTo>
                  <a:lnTo>
                    <a:pt x="4341" y="15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9"/>
            <p:cNvSpPr/>
            <p:nvPr/>
          </p:nvSpPr>
          <p:spPr>
            <a:xfrm>
              <a:off x="3609800" y="1828450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4042" y="0"/>
                  </a:moveTo>
                  <a:lnTo>
                    <a:pt x="2096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042" y="898"/>
                  </a:lnTo>
                  <a:lnTo>
                    <a:pt x="5987" y="898"/>
                  </a:lnTo>
                  <a:lnTo>
                    <a:pt x="7933" y="749"/>
                  </a:lnTo>
                  <a:lnTo>
                    <a:pt x="8233" y="749"/>
                  </a:lnTo>
                  <a:lnTo>
                    <a:pt x="8233" y="449"/>
                  </a:lnTo>
                  <a:lnTo>
                    <a:pt x="8233" y="300"/>
                  </a:lnTo>
                  <a:lnTo>
                    <a:pt x="7933" y="30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9"/>
            <p:cNvSpPr/>
            <p:nvPr/>
          </p:nvSpPr>
          <p:spPr>
            <a:xfrm>
              <a:off x="3624750" y="1746125"/>
              <a:ext cx="243275" cy="26225"/>
            </a:xfrm>
            <a:custGeom>
              <a:avLst/>
              <a:gdLst/>
              <a:ahLst/>
              <a:cxnLst/>
              <a:rect l="l" t="t" r="r" b="b"/>
              <a:pathLst>
                <a:path w="9731" h="1049" extrusionOk="0">
                  <a:moveTo>
                    <a:pt x="4791" y="0"/>
                  </a:moveTo>
                  <a:lnTo>
                    <a:pt x="2396" y="150"/>
                  </a:lnTo>
                  <a:lnTo>
                    <a:pt x="151" y="450"/>
                  </a:lnTo>
                  <a:lnTo>
                    <a:pt x="1" y="599"/>
                  </a:lnTo>
                  <a:lnTo>
                    <a:pt x="151" y="749"/>
                  </a:lnTo>
                  <a:lnTo>
                    <a:pt x="2096" y="899"/>
                  </a:lnTo>
                  <a:lnTo>
                    <a:pt x="4042" y="1048"/>
                  </a:lnTo>
                  <a:lnTo>
                    <a:pt x="7784" y="1048"/>
                  </a:lnTo>
                  <a:lnTo>
                    <a:pt x="9580" y="749"/>
                  </a:lnTo>
                  <a:lnTo>
                    <a:pt x="9730" y="749"/>
                  </a:lnTo>
                  <a:lnTo>
                    <a:pt x="9730" y="450"/>
                  </a:lnTo>
                  <a:lnTo>
                    <a:pt x="9580" y="30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9"/>
            <p:cNvSpPr/>
            <p:nvPr/>
          </p:nvSpPr>
          <p:spPr>
            <a:xfrm>
              <a:off x="3632250" y="1667550"/>
              <a:ext cx="198350" cy="22475"/>
            </a:xfrm>
            <a:custGeom>
              <a:avLst/>
              <a:gdLst/>
              <a:ahLst/>
              <a:cxnLst/>
              <a:rect l="l" t="t" r="r" b="b"/>
              <a:pathLst>
                <a:path w="7934" h="899" extrusionOk="0">
                  <a:moveTo>
                    <a:pt x="1946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946" y="898"/>
                  </a:lnTo>
                  <a:lnTo>
                    <a:pt x="5838" y="898"/>
                  </a:lnTo>
                  <a:lnTo>
                    <a:pt x="7634" y="749"/>
                  </a:lnTo>
                  <a:lnTo>
                    <a:pt x="7784" y="599"/>
                  </a:lnTo>
                  <a:lnTo>
                    <a:pt x="7933" y="449"/>
                  </a:lnTo>
                  <a:lnTo>
                    <a:pt x="7784" y="300"/>
                  </a:lnTo>
                  <a:lnTo>
                    <a:pt x="7634" y="300"/>
                  </a:lnTo>
                  <a:lnTo>
                    <a:pt x="5838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9"/>
            <p:cNvSpPr/>
            <p:nvPr/>
          </p:nvSpPr>
          <p:spPr>
            <a:xfrm>
              <a:off x="3654700" y="15066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150" y="748"/>
                  </a:lnTo>
                  <a:lnTo>
                    <a:pt x="1647" y="898"/>
                  </a:lnTo>
                  <a:lnTo>
                    <a:pt x="3293" y="1048"/>
                  </a:lnTo>
                  <a:lnTo>
                    <a:pt x="4790" y="898"/>
                  </a:lnTo>
                  <a:lnTo>
                    <a:pt x="6437" y="748"/>
                  </a:lnTo>
                  <a:lnTo>
                    <a:pt x="6586" y="599"/>
                  </a:lnTo>
                  <a:lnTo>
                    <a:pt x="6586" y="449"/>
                  </a:lnTo>
                  <a:lnTo>
                    <a:pt x="6586" y="299"/>
                  </a:lnTo>
                  <a:lnTo>
                    <a:pt x="6437" y="299"/>
                  </a:lnTo>
                  <a:lnTo>
                    <a:pt x="5838" y="150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9"/>
            <p:cNvSpPr/>
            <p:nvPr/>
          </p:nvSpPr>
          <p:spPr>
            <a:xfrm>
              <a:off x="3643475" y="15889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796" y="1"/>
                  </a:move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796" y="749"/>
                  </a:lnTo>
                  <a:lnTo>
                    <a:pt x="3443" y="899"/>
                  </a:lnTo>
                  <a:lnTo>
                    <a:pt x="5089" y="89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151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9"/>
            <p:cNvSpPr/>
            <p:nvPr/>
          </p:nvSpPr>
          <p:spPr>
            <a:xfrm>
              <a:off x="3665925" y="1424325"/>
              <a:ext cx="149700" cy="26200"/>
            </a:xfrm>
            <a:custGeom>
              <a:avLst/>
              <a:gdLst/>
              <a:ahLst/>
              <a:cxnLst/>
              <a:rect l="l" t="t" r="r" b="b"/>
              <a:pathLst>
                <a:path w="5988" h="1048" extrusionOk="0">
                  <a:moveTo>
                    <a:pt x="2844" y="0"/>
                  </a:moveTo>
                  <a:lnTo>
                    <a:pt x="1497" y="150"/>
                  </a:lnTo>
                  <a:lnTo>
                    <a:pt x="0" y="29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497" y="898"/>
                  </a:lnTo>
                  <a:lnTo>
                    <a:pt x="2844" y="1048"/>
                  </a:lnTo>
                  <a:lnTo>
                    <a:pt x="4341" y="1048"/>
                  </a:lnTo>
                  <a:lnTo>
                    <a:pt x="5688" y="749"/>
                  </a:lnTo>
                  <a:lnTo>
                    <a:pt x="5838" y="599"/>
                  </a:lnTo>
                  <a:lnTo>
                    <a:pt x="5988" y="599"/>
                  </a:lnTo>
                  <a:lnTo>
                    <a:pt x="5838" y="449"/>
                  </a:lnTo>
                  <a:lnTo>
                    <a:pt x="5688" y="299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9"/>
            <p:cNvSpPr/>
            <p:nvPr/>
          </p:nvSpPr>
          <p:spPr>
            <a:xfrm>
              <a:off x="3677150" y="134572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497" y="1"/>
                  </a:moveTo>
                  <a:lnTo>
                    <a:pt x="150" y="300"/>
                  </a:lnTo>
                  <a:lnTo>
                    <a:pt x="150" y="45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2695" y="1049"/>
                  </a:lnTo>
                  <a:lnTo>
                    <a:pt x="4042" y="899"/>
                  </a:lnTo>
                  <a:lnTo>
                    <a:pt x="5239" y="749"/>
                  </a:lnTo>
                  <a:lnTo>
                    <a:pt x="5389" y="600"/>
                  </a:lnTo>
                  <a:lnTo>
                    <a:pt x="5389" y="450"/>
                  </a:lnTo>
                  <a:lnTo>
                    <a:pt x="5389" y="300"/>
                  </a:lnTo>
                  <a:lnTo>
                    <a:pt x="5239" y="151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9"/>
            <p:cNvSpPr/>
            <p:nvPr/>
          </p:nvSpPr>
          <p:spPr>
            <a:xfrm>
              <a:off x="3688375" y="1267150"/>
              <a:ext cx="142225" cy="18725"/>
            </a:xfrm>
            <a:custGeom>
              <a:avLst/>
              <a:gdLst/>
              <a:ahLst/>
              <a:cxnLst/>
              <a:rect l="l" t="t" r="r" b="b"/>
              <a:pathLst>
                <a:path w="5689" h="749" extrusionOk="0">
                  <a:moveTo>
                    <a:pt x="1497" y="1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1497" y="749"/>
                  </a:lnTo>
                  <a:lnTo>
                    <a:pt x="4940" y="749"/>
                  </a:lnTo>
                  <a:lnTo>
                    <a:pt x="5539" y="450"/>
                  </a:lnTo>
                  <a:lnTo>
                    <a:pt x="5688" y="300"/>
                  </a:lnTo>
                  <a:lnTo>
                    <a:pt x="5539" y="150"/>
                  </a:lnTo>
                  <a:lnTo>
                    <a:pt x="49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9"/>
            <p:cNvSpPr/>
            <p:nvPr/>
          </p:nvSpPr>
          <p:spPr>
            <a:xfrm>
              <a:off x="3699600" y="1184825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2844" y="1"/>
                  </a:moveTo>
                  <a:lnTo>
                    <a:pt x="1497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4042" y="899"/>
                  </a:lnTo>
                  <a:lnTo>
                    <a:pt x="4790" y="749"/>
                  </a:lnTo>
                  <a:lnTo>
                    <a:pt x="523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4790" y="15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9"/>
            <p:cNvSpPr/>
            <p:nvPr/>
          </p:nvSpPr>
          <p:spPr>
            <a:xfrm>
              <a:off x="3703350" y="1098775"/>
              <a:ext cx="134725" cy="29950"/>
            </a:xfrm>
            <a:custGeom>
              <a:avLst/>
              <a:gdLst/>
              <a:ahLst/>
              <a:cxnLst/>
              <a:rect l="l" t="t" r="r" b="b"/>
              <a:pathLst>
                <a:path w="5389" h="1198" extrusionOk="0">
                  <a:moveTo>
                    <a:pt x="2694" y="0"/>
                  </a:moveTo>
                  <a:lnTo>
                    <a:pt x="134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8"/>
                  </a:lnTo>
                  <a:lnTo>
                    <a:pt x="150" y="898"/>
                  </a:lnTo>
                  <a:lnTo>
                    <a:pt x="1347" y="1048"/>
                  </a:lnTo>
                  <a:lnTo>
                    <a:pt x="2694" y="1198"/>
                  </a:lnTo>
                  <a:lnTo>
                    <a:pt x="4041" y="1198"/>
                  </a:lnTo>
                  <a:lnTo>
                    <a:pt x="4640" y="1048"/>
                  </a:lnTo>
                  <a:lnTo>
                    <a:pt x="5239" y="898"/>
                  </a:lnTo>
                  <a:lnTo>
                    <a:pt x="5389" y="748"/>
                  </a:lnTo>
                  <a:lnTo>
                    <a:pt x="5389" y="449"/>
                  </a:lnTo>
                  <a:lnTo>
                    <a:pt x="5239" y="449"/>
                  </a:lnTo>
                  <a:lnTo>
                    <a:pt x="4640" y="299"/>
                  </a:lnTo>
                  <a:lnTo>
                    <a:pt x="4041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9"/>
            <p:cNvSpPr/>
            <p:nvPr/>
          </p:nvSpPr>
          <p:spPr>
            <a:xfrm>
              <a:off x="3718300" y="1020175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2695" y="1"/>
                  </a:moveTo>
                  <a:lnTo>
                    <a:pt x="1348" y="151"/>
                  </a:lnTo>
                  <a:lnTo>
                    <a:pt x="151" y="300"/>
                  </a:lnTo>
                  <a:lnTo>
                    <a:pt x="1" y="600"/>
                  </a:lnTo>
                  <a:lnTo>
                    <a:pt x="151" y="749"/>
                  </a:lnTo>
                  <a:lnTo>
                    <a:pt x="1348" y="899"/>
                  </a:lnTo>
                  <a:lnTo>
                    <a:pt x="2695" y="1049"/>
                  </a:lnTo>
                  <a:lnTo>
                    <a:pt x="4042" y="1049"/>
                  </a:lnTo>
                  <a:lnTo>
                    <a:pt x="5240" y="749"/>
                  </a:lnTo>
                  <a:lnTo>
                    <a:pt x="5389" y="600"/>
                  </a:lnTo>
                  <a:lnTo>
                    <a:pt x="5240" y="30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9"/>
            <p:cNvSpPr/>
            <p:nvPr/>
          </p:nvSpPr>
          <p:spPr>
            <a:xfrm>
              <a:off x="3729525" y="941600"/>
              <a:ext cx="108550" cy="22475"/>
            </a:xfrm>
            <a:custGeom>
              <a:avLst/>
              <a:gdLst/>
              <a:ahLst/>
              <a:cxnLst/>
              <a:rect l="l" t="t" r="r" b="b"/>
              <a:pathLst>
                <a:path w="4342" h="899" extrusionOk="0">
                  <a:moveTo>
                    <a:pt x="2246" y="1"/>
                  </a:moveTo>
                  <a:lnTo>
                    <a:pt x="1198" y="150"/>
                  </a:lnTo>
                  <a:lnTo>
                    <a:pt x="151" y="300"/>
                  </a:lnTo>
                  <a:lnTo>
                    <a:pt x="1" y="450"/>
                  </a:lnTo>
                  <a:lnTo>
                    <a:pt x="151" y="599"/>
                  </a:lnTo>
                  <a:lnTo>
                    <a:pt x="1198" y="899"/>
                  </a:lnTo>
                  <a:lnTo>
                    <a:pt x="3743" y="899"/>
                  </a:lnTo>
                  <a:lnTo>
                    <a:pt x="4342" y="599"/>
                  </a:lnTo>
                  <a:lnTo>
                    <a:pt x="4342" y="450"/>
                  </a:lnTo>
                  <a:lnTo>
                    <a:pt x="4342" y="300"/>
                  </a:lnTo>
                  <a:lnTo>
                    <a:pt x="3743" y="150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9"/>
            <p:cNvSpPr/>
            <p:nvPr/>
          </p:nvSpPr>
          <p:spPr>
            <a:xfrm>
              <a:off x="3740750" y="863025"/>
              <a:ext cx="82350" cy="18725"/>
            </a:xfrm>
            <a:custGeom>
              <a:avLst/>
              <a:gdLst/>
              <a:ahLst/>
              <a:cxnLst/>
              <a:rect l="l" t="t" r="r" b="b"/>
              <a:pathLst>
                <a:path w="3294" h="749" extrusionOk="0">
                  <a:moveTo>
                    <a:pt x="1498" y="0"/>
                  </a:moveTo>
                  <a:lnTo>
                    <a:pt x="151" y="300"/>
                  </a:lnTo>
                  <a:lnTo>
                    <a:pt x="1" y="449"/>
                  </a:lnTo>
                  <a:lnTo>
                    <a:pt x="151" y="599"/>
                  </a:lnTo>
                  <a:lnTo>
                    <a:pt x="1647" y="749"/>
                  </a:lnTo>
                  <a:lnTo>
                    <a:pt x="2396" y="749"/>
                  </a:lnTo>
                  <a:lnTo>
                    <a:pt x="2995" y="599"/>
                  </a:lnTo>
                  <a:lnTo>
                    <a:pt x="3144" y="599"/>
                  </a:lnTo>
                  <a:lnTo>
                    <a:pt x="3294" y="449"/>
                  </a:lnTo>
                  <a:lnTo>
                    <a:pt x="3144" y="150"/>
                  </a:lnTo>
                  <a:lnTo>
                    <a:pt x="2995" y="15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9"/>
            <p:cNvSpPr/>
            <p:nvPr/>
          </p:nvSpPr>
          <p:spPr>
            <a:xfrm>
              <a:off x="3744500" y="780700"/>
              <a:ext cx="71125" cy="22475"/>
            </a:xfrm>
            <a:custGeom>
              <a:avLst/>
              <a:gdLst/>
              <a:ahLst/>
              <a:cxnLst/>
              <a:rect l="l" t="t" r="r" b="b"/>
              <a:pathLst>
                <a:path w="2845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1946" y="898"/>
                  </a:lnTo>
                  <a:lnTo>
                    <a:pt x="2545" y="749"/>
                  </a:lnTo>
                  <a:lnTo>
                    <a:pt x="2695" y="599"/>
                  </a:lnTo>
                  <a:lnTo>
                    <a:pt x="2845" y="449"/>
                  </a:lnTo>
                  <a:lnTo>
                    <a:pt x="2695" y="300"/>
                  </a:lnTo>
                  <a:lnTo>
                    <a:pt x="2545" y="150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9"/>
            <p:cNvSpPr/>
            <p:nvPr/>
          </p:nvSpPr>
          <p:spPr>
            <a:xfrm>
              <a:off x="3759475" y="698375"/>
              <a:ext cx="67375" cy="26225"/>
            </a:xfrm>
            <a:custGeom>
              <a:avLst/>
              <a:gdLst/>
              <a:ahLst/>
              <a:cxnLst/>
              <a:rect l="l" t="t" r="r" b="b"/>
              <a:pathLst>
                <a:path w="2695" h="104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749"/>
                  </a:lnTo>
                  <a:lnTo>
                    <a:pt x="749" y="899"/>
                  </a:lnTo>
                  <a:lnTo>
                    <a:pt x="1497" y="1048"/>
                  </a:lnTo>
                  <a:lnTo>
                    <a:pt x="2096" y="899"/>
                  </a:lnTo>
                  <a:lnTo>
                    <a:pt x="2395" y="899"/>
                  </a:lnTo>
                  <a:lnTo>
                    <a:pt x="2695" y="749"/>
                  </a:lnTo>
                  <a:lnTo>
                    <a:pt x="2695" y="450"/>
                  </a:lnTo>
                  <a:lnTo>
                    <a:pt x="26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9"/>
            <p:cNvSpPr/>
            <p:nvPr/>
          </p:nvSpPr>
          <p:spPr>
            <a:xfrm>
              <a:off x="3766950" y="62352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048" y="1"/>
                  </a:moveTo>
                  <a:lnTo>
                    <a:pt x="1" y="151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048" y="600"/>
                  </a:lnTo>
                  <a:lnTo>
                    <a:pt x="2246" y="450"/>
                  </a:lnTo>
                  <a:lnTo>
                    <a:pt x="2396" y="300"/>
                  </a:lnTo>
                  <a:lnTo>
                    <a:pt x="2246" y="151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9"/>
            <p:cNvSpPr/>
            <p:nvPr/>
          </p:nvSpPr>
          <p:spPr>
            <a:xfrm>
              <a:off x="3512500" y="2827550"/>
              <a:ext cx="18725" cy="295650"/>
            </a:xfrm>
            <a:custGeom>
              <a:avLst/>
              <a:gdLst/>
              <a:ahLst/>
              <a:cxnLst/>
              <a:rect l="l" t="t" r="r" b="b"/>
              <a:pathLst>
                <a:path w="749" h="11826" extrusionOk="0">
                  <a:moveTo>
                    <a:pt x="300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150" y="749"/>
                  </a:lnTo>
                  <a:lnTo>
                    <a:pt x="1" y="1497"/>
                  </a:lnTo>
                  <a:lnTo>
                    <a:pt x="1" y="2096"/>
                  </a:lnTo>
                  <a:lnTo>
                    <a:pt x="1" y="2695"/>
                  </a:lnTo>
                  <a:lnTo>
                    <a:pt x="1" y="7185"/>
                  </a:lnTo>
                  <a:lnTo>
                    <a:pt x="150" y="11676"/>
                  </a:lnTo>
                  <a:lnTo>
                    <a:pt x="300" y="11825"/>
                  </a:lnTo>
                  <a:lnTo>
                    <a:pt x="450" y="11676"/>
                  </a:lnTo>
                  <a:lnTo>
                    <a:pt x="749" y="7185"/>
                  </a:lnTo>
                  <a:lnTo>
                    <a:pt x="599" y="2695"/>
                  </a:lnTo>
                  <a:lnTo>
                    <a:pt x="599" y="2096"/>
                  </a:lnTo>
                  <a:lnTo>
                    <a:pt x="599" y="1497"/>
                  </a:lnTo>
                  <a:lnTo>
                    <a:pt x="599" y="1348"/>
                  </a:lnTo>
                  <a:lnTo>
                    <a:pt x="599" y="749"/>
                  </a:lnTo>
                  <a:lnTo>
                    <a:pt x="450" y="30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9"/>
            <p:cNvSpPr/>
            <p:nvPr/>
          </p:nvSpPr>
          <p:spPr>
            <a:xfrm>
              <a:off x="3351600" y="2850000"/>
              <a:ext cx="15000" cy="280675"/>
            </a:xfrm>
            <a:custGeom>
              <a:avLst/>
              <a:gdLst/>
              <a:ahLst/>
              <a:cxnLst/>
              <a:rect l="l" t="t" r="r" b="b"/>
              <a:pathLst>
                <a:path w="600" h="11227" extrusionOk="0">
                  <a:moveTo>
                    <a:pt x="300" y="1"/>
                  </a:moveTo>
                  <a:lnTo>
                    <a:pt x="150" y="150"/>
                  </a:lnTo>
                  <a:lnTo>
                    <a:pt x="0" y="5539"/>
                  </a:lnTo>
                  <a:lnTo>
                    <a:pt x="0" y="6587"/>
                  </a:lnTo>
                  <a:lnTo>
                    <a:pt x="0" y="7634"/>
                  </a:lnTo>
                  <a:lnTo>
                    <a:pt x="0" y="9430"/>
                  </a:lnTo>
                  <a:lnTo>
                    <a:pt x="150" y="11077"/>
                  </a:lnTo>
                  <a:lnTo>
                    <a:pt x="300" y="11227"/>
                  </a:lnTo>
                  <a:lnTo>
                    <a:pt x="449" y="11077"/>
                  </a:lnTo>
                  <a:lnTo>
                    <a:pt x="599" y="8832"/>
                  </a:lnTo>
                  <a:lnTo>
                    <a:pt x="599" y="6587"/>
                  </a:lnTo>
                  <a:lnTo>
                    <a:pt x="599" y="5539"/>
                  </a:lnTo>
                  <a:lnTo>
                    <a:pt x="599" y="4641"/>
                  </a:lnTo>
                  <a:lnTo>
                    <a:pt x="449" y="15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9"/>
            <p:cNvSpPr/>
            <p:nvPr/>
          </p:nvSpPr>
          <p:spPr>
            <a:xfrm>
              <a:off x="3265525" y="28462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50" y="1"/>
                  </a:moveTo>
                  <a:lnTo>
                    <a:pt x="150" y="2396"/>
                  </a:lnTo>
                  <a:lnTo>
                    <a:pt x="1" y="4940"/>
                  </a:lnTo>
                  <a:lnTo>
                    <a:pt x="1" y="7485"/>
                  </a:lnTo>
                  <a:lnTo>
                    <a:pt x="300" y="9880"/>
                  </a:lnTo>
                  <a:lnTo>
                    <a:pt x="300" y="10778"/>
                  </a:lnTo>
                  <a:lnTo>
                    <a:pt x="450" y="10928"/>
                  </a:lnTo>
                  <a:lnTo>
                    <a:pt x="600" y="10778"/>
                  </a:lnTo>
                  <a:lnTo>
                    <a:pt x="600" y="10478"/>
                  </a:lnTo>
                  <a:lnTo>
                    <a:pt x="749" y="9131"/>
                  </a:lnTo>
                  <a:lnTo>
                    <a:pt x="1049" y="6886"/>
                  </a:lnTo>
                  <a:lnTo>
                    <a:pt x="1049" y="4491"/>
                  </a:lnTo>
                  <a:lnTo>
                    <a:pt x="899" y="2246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9"/>
            <p:cNvSpPr/>
            <p:nvPr/>
          </p:nvSpPr>
          <p:spPr>
            <a:xfrm>
              <a:off x="3186950" y="28575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150" y="1048"/>
                  </a:lnTo>
                  <a:lnTo>
                    <a:pt x="1" y="2245"/>
                  </a:lnTo>
                  <a:lnTo>
                    <a:pt x="1" y="4640"/>
                  </a:lnTo>
                  <a:lnTo>
                    <a:pt x="1" y="7484"/>
                  </a:lnTo>
                  <a:lnTo>
                    <a:pt x="300" y="10178"/>
                  </a:lnTo>
                  <a:lnTo>
                    <a:pt x="300" y="10328"/>
                  </a:lnTo>
                  <a:lnTo>
                    <a:pt x="599" y="10328"/>
                  </a:lnTo>
                  <a:lnTo>
                    <a:pt x="599" y="10178"/>
                  </a:lnTo>
                  <a:lnTo>
                    <a:pt x="749" y="7484"/>
                  </a:lnTo>
                  <a:lnTo>
                    <a:pt x="899" y="4640"/>
                  </a:lnTo>
                  <a:lnTo>
                    <a:pt x="899" y="2245"/>
                  </a:lnTo>
                  <a:lnTo>
                    <a:pt x="749" y="1048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9"/>
            <p:cNvSpPr/>
            <p:nvPr/>
          </p:nvSpPr>
          <p:spPr>
            <a:xfrm>
              <a:off x="3100875" y="28575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0"/>
                  </a:moveTo>
                  <a:lnTo>
                    <a:pt x="300" y="1197"/>
                  </a:lnTo>
                  <a:lnTo>
                    <a:pt x="151" y="2395"/>
                  </a:lnTo>
                  <a:lnTo>
                    <a:pt x="1" y="4790"/>
                  </a:lnTo>
                  <a:lnTo>
                    <a:pt x="300" y="7334"/>
                  </a:lnTo>
                  <a:lnTo>
                    <a:pt x="450" y="9579"/>
                  </a:lnTo>
                  <a:lnTo>
                    <a:pt x="600" y="9729"/>
                  </a:lnTo>
                  <a:lnTo>
                    <a:pt x="749" y="9579"/>
                  </a:lnTo>
                  <a:lnTo>
                    <a:pt x="899" y="7334"/>
                  </a:lnTo>
                  <a:lnTo>
                    <a:pt x="1198" y="4790"/>
                  </a:lnTo>
                  <a:lnTo>
                    <a:pt x="1198" y="2395"/>
                  </a:lnTo>
                  <a:lnTo>
                    <a:pt x="1049" y="119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9"/>
            <p:cNvSpPr/>
            <p:nvPr/>
          </p:nvSpPr>
          <p:spPr>
            <a:xfrm>
              <a:off x="3026050" y="2846250"/>
              <a:ext cx="22475" cy="243275"/>
            </a:xfrm>
            <a:custGeom>
              <a:avLst/>
              <a:gdLst/>
              <a:ahLst/>
              <a:cxnLst/>
              <a:rect l="l" t="t" r="r" b="b"/>
              <a:pathLst>
                <a:path w="899" h="9731" extrusionOk="0">
                  <a:moveTo>
                    <a:pt x="449" y="1"/>
                  </a:moveTo>
                  <a:lnTo>
                    <a:pt x="300" y="151"/>
                  </a:lnTo>
                  <a:lnTo>
                    <a:pt x="0" y="1198"/>
                  </a:lnTo>
                  <a:lnTo>
                    <a:pt x="0" y="2396"/>
                  </a:lnTo>
                  <a:lnTo>
                    <a:pt x="0" y="4641"/>
                  </a:lnTo>
                  <a:lnTo>
                    <a:pt x="0" y="7036"/>
                  </a:lnTo>
                  <a:lnTo>
                    <a:pt x="300" y="9580"/>
                  </a:lnTo>
                  <a:lnTo>
                    <a:pt x="300" y="9730"/>
                  </a:lnTo>
                  <a:lnTo>
                    <a:pt x="599" y="9730"/>
                  </a:lnTo>
                  <a:lnTo>
                    <a:pt x="599" y="9580"/>
                  </a:lnTo>
                  <a:lnTo>
                    <a:pt x="749" y="7036"/>
                  </a:lnTo>
                  <a:lnTo>
                    <a:pt x="749" y="4641"/>
                  </a:lnTo>
                  <a:lnTo>
                    <a:pt x="898" y="239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9"/>
            <p:cNvSpPr/>
            <p:nvPr/>
          </p:nvSpPr>
          <p:spPr>
            <a:xfrm>
              <a:off x="2943725" y="284625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300" y="1"/>
                  </a:moveTo>
                  <a:lnTo>
                    <a:pt x="300" y="151"/>
                  </a:lnTo>
                  <a:lnTo>
                    <a:pt x="0" y="4641"/>
                  </a:lnTo>
                  <a:lnTo>
                    <a:pt x="150" y="6886"/>
                  </a:lnTo>
                  <a:lnTo>
                    <a:pt x="300" y="9131"/>
                  </a:lnTo>
                  <a:lnTo>
                    <a:pt x="599" y="9281"/>
                  </a:lnTo>
                  <a:lnTo>
                    <a:pt x="749" y="9131"/>
                  </a:lnTo>
                  <a:lnTo>
                    <a:pt x="899" y="6886"/>
                  </a:lnTo>
                  <a:lnTo>
                    <a:pt x="899" y="4641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9"/>
            <p:cNvSpPr/>
            <p:nvPr/>
          </p:nvSpPr>
          <p:spPr>
            <a:xfrm>
              <a:off x="2861400" y="2835025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599" y="1"/>
                  </a:moveTo>
                  <a:lnTo>
                    <a:pt x="450" y="151"/>
                  </a:lnTo>
                  <a:lnTo>
                    <a:pt x="300" y="300"/>
                  </a:lnTo>
                  <a:lnTo>
                    <a:pt x="150" y="2695"/>
                  </a:lnTo>
                  <a:lnTo>
                    <a:pt x="1" y="5090"/>
                  </a:lnTo>
                  <a:lnTo>
                    <a:pt x="1" y="7186"/>
                  </a:lnTo>
                  <a:lnTo>
                    <a:pt x="1" y="8383"/>
                  </a:lnTo>
                  <a:lnTo>
                    <a:pt x="150" y="9431"/>
                  </a:lnTo>
                  <a:lnTo>
                    <a:pt x="599" y="9431"/>
                  </a:lnTo>
                  <a:lnTo>
                    <a:pt x="749" y="8383"/>
                  </a:lnTo>
                  <a:lnTo>
                    <a:pt x="899" y="7186"/>
                  </a:lnTo>
                  <a:lnTo>
                    <a:pt x="899" y="5090"/>
                  </a:lnTo>
                  <a:lnTo>
                    <a:pt x="899" y="2695"/>
                  </a:lnTo>
                  <a:lnTo>
                    <a:pt x="749" y="300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9"/>
            <p:cNvSpPr/>
            <p:nvPr/>
          </p:nvSpPr>
          <p:spPr>
            <a:xfrm>
              <a:off x="2782825" y="2850000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300"/>
                  </a:lnTo>
                  <a:lnTo>
                    <a:pt x="0" y="2246"/>
                  </a:lnTo>
                  <a:lnTo>
                    <a:pt x="0" y="4192"/>
                  </a:lnTo>
                  <a:lnTo>
                    <a:pt x="0" y="6137"/>
                  </a:lnTo>
                  <a:lnTo>
                    <a:pt x="300" y="8083"/>
                  </a:lnTo>
                  <a:lnTo>
                    <a:pt x="300" y="8233"/>
                  </a:lnTo>
                  <a:lnTo>
                    <a:pt x="449" y="8083"/>
                  </a:lnTo>
                  <a:lnTo>
                    <a:pt x="898" y="4192"/>
                  </a:lnTo>
                  <a:lnTo>
                    <a:pt x="898" y="2246"/>
                  </a:lnTo>
                  <a:lnTo>
                    <a:pt x="749" y="300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9"/>
            <p:cNvSpPr/>
            <p:nvPr/>
          </p:nvSpPr>
          <p:spPr>
            <a:xfrm>
              <a:off x="2696750" y="2797625"/>
              <a:ext cx="29975" cy="246975"/>
            </a:xfrm>
            <a:custGeom>
              <a:avLst/>
              <a:gdLst/>
              <a:ahLst/>
              <a:cxnLst/>
              <a:rect l="l" t="t" r="r" b="b"/>
              <a:pathLst>
                <a:path w="1199" h="9879" extrusionOk="0">
                  <a:moveTo>
                    <a:pt x="599" y="0"/>
                  </a:moveTo>
                  <a:lnTo>
                    <a:pt x="450" y="150"/>
                  </a:lnTo>
                  <a:lnTo>
                    <a:pt x="150" y="2545"/>
                  </a:lnTo>
                  <a:lnTo>
                    <a:pt x="1" y="4940"/>
                  </a:lnTo>
                  <a:lnTo>
                    <a:pt x="150" y="7334"/>
                  </a:lnTo>
                  <a:lnTo>
                    <a:pt x="450" y="9729"/>
                  </a:lnTo>
                  <a:lnTo>
                    <a:pt x="599" y="9879"/>
                  </a:lnTo>
                  <a:lnTo>
                    <a:pt x="749" y="9729"/>
                  </a:lnTo>
                  <a:lnTo>
                    <a:pt x="1048" y="7634"/>
                  </a:lnTo>
                  <a:lnTo>
                    <a:pt x="1198" y="5688"/>
                  </a:lnTo>
                  <a:lnTo>
                    <a:pt x="1198" y="3892"/>
                  </a:lnTo>
                  <a:lnTo>
                    <a:pt x="1048" y="1946"/>
                  </a:lnTo>
                  <a:lnTo>
                    <a:pt x="899" y="150"/>
                  </a:lnTo>
                  <a:lnTo>
                    <a:pt x="74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9"/>
            <p:cNvSpPr/>
            <p:nvPr/>
          </p:nvSpPr>
          <p:spPr>
            <a:xfrm>
              <a:off x="2621925" y="283877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299" y="1"/>
                  </a:moveTo>
                  <a:lnTo>
                    <a:pt x="150" y="150"/>
                  </a:lnTo>
                  <a:lnTo>
                    <a:pt x="0" y="2096"/>
                  </a:lnTo>
                  <a:lnTo>
                    <a:pt x="0" y="3892"/>
                  </a:lnTo>
                  <a:lnTo>
                    <a:pt x="0" y="5838"/>
                  </a:lnTo>
                  <a:lnTo>
                    <a:pt x="299" y="7634"/>
                  </a:lnTo>
                  <a:lnTo>
                    <a:pt x="449" y="7784"/>
                  </a:lnTo>
                  <a:lnTo>
                    <a:pt x="599" y="7634"/>
                  </a:lnTo>
                  <a:lnTo>
                    <a:pt x="749" y="5838"/>
                  </a:lnTo>
                  <a:lnTo>
                    <a:pt x="898" y="3892"/>
                  </a:lnTo>
                  <a:lnTo>
                    <a:pt x="749" y="2096"/>
                  </a:lnTo>
                  <a:lnTo>
                    <a:pt x="59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9"/>
            <p:cNvSpPr/>
            <p:nvPr/>
          </p:nvSpPr>
          <p:spPr>
            <a:xfrm>
              <a:off x="2461000" y="2846250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450" y="1"/>
                  </a:moveTo>
                  <a:lnTo>
                    <a:pt x="300" y="151"/>
                  </a:lnTo>
                  <a:lnTo>
                    <a:pt x="151" y="300"/>
                  </a:lnTo>
                  <a:lnTo>
                    <a:pt x="151" y="899"/>
                  </a:lnTo>
                  <a:lnTo>
                    <a:pt x="1" y="2246"/>
                  </a:lnTo>
                  <a:lnTo>
                    <a:pt x="1" y="3743"/>
                  </a:lnTo>
                  <a:lnTo>
                    <a:pt x="151" y="5090"/>
                  </a:lnTo>
                  <a:lnTo>
                    <a:pt x="300" y="6587"/>
                  </a:lnTo>
                  <a:lnTo>
                    <a:pt x="600" y="6587"/>
                  </a:lnTo>
                  <a:lnTo>
                    <a:pt x="899" y="4940"/>
                  </a:lnTo>
                  <a:lnTo>
                    <a:pt x="899" y="3444"/>
                  </a:lnTo>
                  <a:lnTo>
                    <a:pt x="899" y="1797"/>
                  </a:lnTo>
                  <a:lnTo>
                    <a:pt x="600" y="300"/>
                  </a:lnTo>
                  <a:lnTo>
                    <a:pt x="600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9"/>
            <p:cNvSpPr/>
            <p:nvPr/>
          </p:nvSpPr>
          <p:spPr>
            <a:xfrm>
              <a:off x="2539600" y="285000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1"/>
                  </a:moveTo>
                  <a:lnTo>
                    <a:pt x="300" y="150"/>
                  </a:lnTo>
                  <a:lnTo>
                    <a:pt x="0" y="1797"/>
                  </a:lnTo>
                  <a:lnTo>
                    <a:pt x="0" y="3443"/>
                  </a:lnTo>
                  <a:lnTo>
                    <a:pt x="150" y="5090"/>
                  </a:lnTo>
                  <a:lnTo>
                    <a:pt x="300" y="6736"/>
                  </a:lnTo>
                  <a:lnTo>
                    <a:pt x="449" y="6886"/>
                  </a:lnTo>
                  <a:lnTo>
                    <a:pt x="599" y="6886"/>
                  </a:lnTo>
                  <a:lnTo>
                    <a:pt x="599" y="6736"/>
                  </a:lnTo>
                  <a:lnTo>
                    <a:pt x="898" y="5090"/>
                  </a:lnTo>
                  <a:lnTo>
                    <a:pt x="898" y="3443"/>
                  </a:lnTo>
                  <a:lnTo>
                    <a:pt x="898" y="1797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9"/>
            <p:cNvSpPr/>
            <p:nvPr/>
          </p:nvSpPr>
          <p:spPr>
            <a:xfrm>
              <a:off x="2378700" y="28537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299" y="0"/>
                  </a:moveTo>
                  <a:lnTo>
                    <a:pt x="299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150" y="4491"/>
                  </a:lnTo>
                  <a:lnTo>
                    <a:pt x="299" y="5838"/>
                  </a:lnTo>
                  <a:lnTo>
                    <a:pt x="449" y="5987"/>
                  </a:lnTo>
                  <a:lnTo>
                    <a:pt x="599" y="5838"/>
                  </a:lnTo>
                  <a:lnTo>
                    <a:pt x="898" y="4491"/>
                  </a:lnTo>
                  <a:lnTo>
                    <a:pt x="898" y="2994"/>
                  </a:lnTo>
                  <a:lnTo>
                    <a:pt x="898" y="1497"/>
                  </a:lnTo>
                  <a:lnTo>
                    <a:pt x="748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9"/>
            <p:cNvSpPr/>
            <p:nvPr/>
          </p:nvSpPr>
          <p:spPr>
            <a:xfrm>
              <a:off x="2296375" y="2853750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449" y="0"/>
                  </a:moveTo>
                  <a:lnTo>
                    <a:pt x="299" y="150"/>
                  </a:lnTo>
                  <a:lnTo>
                    <a:pt x="150" y="1497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239"/>
                  </a:lnTo>
                  <a:lnTo>
                    <a:pt x="449" y="5389"/>
                  </a:lnTo>
                  <a:lnTo>
                    <a:pt x="74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1048" y="149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9"/>
            <p:cNvSpPr/>
            <p:nvPr/>
          </p:nvSpPr>
          <p:spPr>
            <a:xfrm>
              <a:off x="2217775" y="2838775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300" y="1"/>
                  </a:moveTo>
                  <a:lnTo>
                    <a:pt x="151" y="599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1" y="4042"/>
                  </a:lnTo>
                  <a:lnTo>
                    <a:pt x="300" y="5539"/>
                  </a:lnTo>
                  <a:lnTo>
                    <a:pt x="450" y="5688"/>
                  </a:lnTo>
                  <a:lnTo>
                    <a:pt x="749" y="5539"/>
                  </a:lnTo>
                  <a:lnTo>
                    <a:pt x="899" y="4042"/>
                  </a:lnTo>
                  <a:lnTo>
                    <a:pt x="899" y="2695"/>
                  </a:lnTo>
                  <a:lnTo>
                    <a:pt x="899" y="1348"/>
                  </a:lnTo>
                  <a:lnTo>
                    <a:pt x="749" y="599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9"/>
            <p:cNvSpPr/>
            <p:nvPr/>
          </p:nvSpPr>
          <p:spPr>
            <a:xfrm>
              <a:off x="2139200" y="2831300"/>
              <a:ext cx="22475" cy="134725"/>
            </a:xfrm>
            <a:custGeom>
              <a:avLst/>
              <a:gdLst/>
              <a:ahLst/>
              <a:cxnLst/>
              <a:rect l="l" t="t" r="r" b="b"/>
              <a:pathLst>
                <a:path w="899" h="5389" extrusionOk="0">
                  <a:moveTo>
                    <a:pt x="300" y="0"/>
                  </a:moveTo>
                  <a:lnTo>
                    <a:pt x="150" y="150"/>
                  </a:lnTo>
                  <a:lnTo>
                    <a:pt x="1" y="749"/>
                  </a:lnTo>
                  <a:lnTo>
                    <a:pt x="1" y="1347"/>
                  </a:lnTo>
                  <a:lnTo>
                    <a:pt x="1" y="2545"/>
                  </a:lnTo>
                  <a:lnTo>
                    <a:pt x="1" y="3892"/>
                  </a:lnTo>
                  <a:lnTo>
                    <a:pt x="150" y="5239"/>
                  </a:lnTo>
                  <a:lnTo>
                    <a:pt x="300" y="5389"/>
                  </a:lnTo>
                  <a:lnTo>
                    <a:pt x="599" y="5389"/>
                  </a:lnTo>
                  <a:lnTo>
                    <a:pt x="599" y="5239"/>
                  </a:lnTo>
                  <a:lnTo>
                    <a:pt x="749" y="3892"/>
                  </a:lnTo>
                  <a:lnTo>
                    <a:pt x="899" y="2545"/>
                  </a:lnTo>
                  <a:lnTo>
                    <a:pt x="749" y="1347"/>
                  </a:lnTo>
                  <a:lnTo>
                    <a:pt x="749" y="749"/>
                  </a:lnTo>
                  <a:lnTo>
                    <a:pt x="450" y="15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9"/>
            <p:cNvSpPr/>
            <p:nvPr/>
          </p:nvSpPr>
          <p:spPr>
            <a:xfrm>
              <a:off x="2053150" y="2827550"/>
              <a:ext cx="29950" cy="138475"/>
            </a:xfrm>
            <a:custGeom>
              <a:avLst/>
              <a:gdLst/>
              <a:ahLst/>
              <a:cxnLst/>
              <a:rect l="l" t="t" r="r" b="b"/>
              <a:pathLst>
                <a:path w="1198" h="5539" extrusionOk="0">
                  <a:moveTo>
                    <a:pt x="599" y="1"/>
                  </a:moveTo>
                  <a:lnTo>
                    <a:pt x="449" y="150"/>
                  </a:lnTo>
                  <a:lnTo>
                    <a:pt x="150" y="749"/>
                  </a:lnTo>
                  <a:lnTo>
                    <a:pt x="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389"/>
                  </a:lnTo>
                  <a:lnTo>
                    <a:pt x="599" y="5539"/>
                  </a:lnTo>
                  <a:lnTo>
                    <a:pt x="748" y="5389"/>
                  </a:lnTo>
                  <a:lnTo>
                    <a:pt x="1048" y="4042"/>
                  </a:lnTo>
                  <a:lnTo>
                    <a:pt x="1197" y="2695"/>
                  </a:lnTo>
                  <a:lnTo>
                    <a:pt x="1048" y="1348"/>
                  </a:lnTo>
                  <a:lnTo>
                    <a:pt x="1048" y="749"/>
                  </a:lnTo>
                  <a:lnTo>
                    <a:pt x="748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9"/>
            <p:cNvSpPr/>
            <p:nvPr/>
          </p:nvSpPr>
          <p:spPr>
            <a:xfrm>
              <a:off x="1974550" y="28125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450" y="1"/>
                  </a:moveTo>
                  <a:lnTo>
                    <a:pt x="300" y="151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300" y="5240"/>
                  </a:lnTo>
                  <a:lnTo>
                    <a:pt x="450" y="5389"/>
                  </a:lnTo>
                  <a:lnTo>
                    <a:pt x="599" y="5240"/>
                  </a:lnTo>
                  <a:lnTo>
                    <a:pt x="899" y="4042"/>
                  </a:lnTo>
                  <a:lnTo>
                    <a:pt x="1049" y="2695"/>
                  </a:lnTo>
                  <a:lnTo>
                    <a:pt x="899" y="1348"/>
                  </a:lnTo>
                  <a:lnTo>
                    <a:pt x="749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9"/>
            <p:cNvSpPr/>
            <p:nvPr/>
          </p:nvSpPr>
          <p:spPr>
            <a:xfrm>
              <a:off x="1895975" y="282755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450" y="1"/>
                  </a:moveTo>
                  <a:lnTo>
                    <a:pt x="150" y="150"/>
                  </a:lnTo>
                  <a:lnTo>
                    <a:pt x="1" y="599"/>
                  </a:lnTo>
                  <a:lnTo>
                    <a:pt x="1" y="1048"/>
                  </a:lnTo>
                  <a:lnTo>
                    <a:pt x="1" y="2096"/>
                  </a:lnTo>
                  <a:lnTo>
                    <a:pt x="1" y="3144"/>
                  </a:lnTo>
                  <a:lnTo>
                    <a:pt x="300" y="4192"/>
                  </a:lnTo>
                  <a:lnTo>
                    <a:pt x="450" y="4341"/>
                  </a:lnTo>
                  <a:lnTo>
                    <a:pt x="599" y="4192"/>
                  </a:lnTo>
                  <a:lnTo>
                    <a:pt x="899" y="3144"/>
                  </a:lnTo>
                  <a:lnTo>
                    <a:pt x="899" y="2096"/>
                  </a:lnTo>
                  <a:lnTo>
                    <a:pt x="899" y="1048"/>
                  </a:lnTo>
                  <a:lnTo>
                    <a:pt x="749" y="599"/>
                  </a:lnTo>
                  <a:lnTo>
                    <a:pt x="599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9"/>
            <p:cNvSpPr/>
            <p:nvPr/>
          </p:nvSpPr>
          <p:spPr>
            <a:xfrm>
              <a:off x="1813650" y="2846250"/>
              <a:ext cx="22475" cy="78625"/>
            </a:xfrm>
            <a:custGeom>
              <a:avLst/>
              <a:gdLst/>
              <a:ahLst/>
              <a:cxnLst/>
              <a:rect l="l" t="t" r="r" b="b"/>
              <a:pathLst>
                <a:path w="899" h="3145" extrusionOk="0">
                  <a:moveTo>
                    <a:pt x="300" y="1"/>
                  </a:moveTo>
                  <a:lnTo>
                    <a:pt x="150" y="151"/>
                  </a:lnTo>
                  <a:lnTo>
                    <a:pt x="1" y="899"/>
                  </a:lnTo>
                  <a:lnTo>
                    <a:pt x="150" y="1647"/>
                  </a:lnTo>
                  <a:lnTo>
                    <a:pt x="300" y="3144"/>
                  </a:lnTo>
                  <a:lnTo>
                    <a:pt x="599" y="3144"/>
                  </a:lnTo>
                  <a:lnTo>
                    <a:pt x="899" y="1647"/>
                  </a:lnTo>
                  <a:lnTo>
                    <a:pt x="899" y="899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9"/>
            <p:cNvSpPr/>
            <p:nvPr/>
          </p:nvSpPr>
          <p:spPr>
            <a:xfrm>
              <a:off x="1735075" y="28537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749"/>
                  </a:lnTo>
                  <a:lnTo>
                    <a:pt x="0" y="1347"/>
                  </a:lnTo>
                  <a:lnTo>
                    <a:pt x="0" y="1946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8" y="1347"/>
                  </a:lnTo>
                  <a:lnTo>
                    <a:pt x="749" y="749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9"/>
            <p:cNvSpPr/>
            <p:nvPr/>
          </p:nvSpPr>
          <p:spPr>
            <a:xfrm>
              <a:off x="1652750" y="28387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1"/>
                  </a:moveTo>
                  <a:lnTo>
                    <a:pt x="150" y="300"/>
                  </a:lnTo>
                  <a:lnTo>
                    <a:pt x="0" y="599"/>
                  </a:lnTo>
                  <a:lnTo>
                    <a:pt x="0" y="1348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749" y="30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9"/>
            <p:cNvSpPr/>
            <p:nvPr/>
          </p:nvSpPr>
          <p:spPr>
            <a:xfrm>
              <a:off x="1574175" y="284252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1198"/>
                  </a:lnTo>
                  <a:lnTo>
                    <a:pt x="150" y="2245"/>
                  </a:lnTo>
                  <a:lnTo>
                    <a:pt x="300" y="2395"/>
                  </a:lnTo>
                  <a:lnTo>
                    <a:pt x="449" y="2395"/>
                  </a:lnTo>
                  <a:lnTo>
                    <a:pt x="599" y="2245"/>
                  </a:lnTo>
                  <a:lnTo>
                    <a:pt x="749" y="1198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9"/>
            <p:cNvSpPr/>
            <p:nvPr/>
          </p:nvSpPr>
          <p:spPr>
            <a:xfrm>
              <a:off x="3781925" y="313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2096" y="1"/>
                  </a:moveTo>
                  <a:lnTo>
                    <a:pt x="898" y="151"/>
                  </a:lnTo>
                  <a:lnTo>
                    <a:pt x="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450"/>
                  </a:lnTo>
                  <a:lnTo>
                    <a:pt x="898" y="600"/>
                  </a:lnTo>
                  <a:lnTo>
                    <a:pt x="2246" y="600"/>
                  </a:lnTo>
                  <a:lnTo>
                    <a:pt x="6886" y="749"/>
                  </a:lnTo>
                  <a:lnTo>
                    <a:pt x="9280" y="600"/>
                  </a:lnTo>
                  <a:lnTo>
                    <a:pt x="11526" y="450"/>
                  </a:lnTo>
                  <a:lnTo>
                    <a:pt x="11675" y="450"/>
                  </a:lnTo>
                  <a:lnTo>
                    <a:pt x="11675" y="300"/>
                  </a:lnTo>
                  <a:lnTo>
                    <a:pt x="11526" y="151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9"/>
            <p:cNvSpPr/>
            <p:nvPr/>
          </p:nvSpPr>
          <p:spPr>
            <a:xfrm>
              <a:off x="3804375" y="3299050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3742" y="0"/>
                  </a:moveTo>
                  <a:lnTo>
                    <a:pt x="150" y="150"/>
                  </a:lnTo>
                  <a:lnTo>
                    <a:pt x="0" y="299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491" y="748"/>
                  </a:lnTo>
                  <a:lnTo>
                    <a:pt x="8682" y="748"/>
                  </a:lnTo>
                  <a:lnTo>
                    <a:pt x="10478" y="599"/>
                  </a:lnTo>
                  <a:lnTo>
                    <a:pt x="11077" y="449"/>
                  </a:lnTo>
                  <a:lnTo>
                    <a:pt x="11226" y="299"/>
                  </a:lnTo>
                  <a:lnTo>
                    <a:pt x="11077" y="299"/>
                  </a:lnTo>
                  <a:lnTo>
                    <a:pt x="10628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9"/>
            <p:cNvSpPr/>
            <p:nvPr/>
          </p:nvSpPr>
          <p:spPr>
            <a:xfrm>
              <a:off x="3800625" y="3377625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1947" y="0"/>
                  </a:moveTo>
                  <a:lnTo>
                    <a:pt x="1" y="300"/>
                  </a:lnTo>
                  <a:lnTo>
                    <a:pt x="1" y="449"/>
                  </a:lnTo>
                  <a:lnTo>
                    <a:pt x="2246" y="898"/>
                  </a:lnTo>
                  <a:lnTo>
                    <a:pt x="4491" y="1048"/>
                  </a:lnTo>
                  <a:lnTo>
                    <a:pt x="6886" y="898"/>
                  </a:lnTo>
                  <a:lnTo>
                    <a:pt x="9131" y="749"/>
                  </a:lnTo>
                  <a:lnTo>
                    <a:pt x="10029" y="749"/>
                  </a:lnTo>
                  <a:lnTo>
                    <a:pt x="10179" y="599"/>
                  </a:lnTo>
                  <a:lnTo>
                    <a:pt x="10927" y="599"/>
                  </a:lnTo>
                  <a:lnTo>
                    <a:pt x="10927" y="449"/>
                  </a:lnTo>
                  <a:lnTo>
                    <a:pt x="10778" y="300"/>
                  </a:lnTo>
                  <a:lnTo>
                    <a:pt x="10329" y="300"/>
                  </a:lnTo>
                  <a:lnTo>
                    <a:pt x="9281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9"/>
            <p:cNvSpPr/>
            <p:nvPr/>
          </p:nvSpPr>
          <p:spPr>
            <a:xfrm>
              <a:off x="3808125" y="3459950"/>
              <a:ext cx="261950" cy="18725"/>
            </a:xfrm>
            <a:custGeom>
              <a:avLst/>
              <a:gdLst/>
              <a:ahLst/>
              <a:cxnLst/>
              <a:rect l="l" t="t" r="r" b="b"/>
              <a:pathLst>
                <a:path w="10478" h="749" extrusionOk="0">
                  <a:moveTo>
                    <a:pt x="1198" y="0"/>
                  </a:moveTo>
                  <a:lnTo>
                    <a:pt x="0" y="300"/>
                  </a:lnTo>
                  <a:lnTo>
                    <a:pt x="0" y="449"/>
                  </a:lnTo>
                  <a:lnTo>
                    <a:pt x="1198" y="749"/>
                  </a:lnTo>
                  <a:lnTo>
                    <a:pt x="7185" y="749"/>
                  </a:lnTo>
                  <a:lnTo>
                    <a:pt x="9430" y="599"/>
                  </a:lnTo>
                  <a:lnTo>
                    <a:pt x="10178" y="599"/>
                  </a:lnTo>
                  <a:lnTo>
                    <a:pt x="10328" y="449"/>
                  </a:lnTo>
                  <a:lnTo>
                    <a:pt x="10478" y="449"/>
                  </a:lnTo>
                  <a:lnTo>
                    <a:pt x="10328" y="150"/>
                  </a:lnTo>
                  <a:lnTo>
                    <a:pt x="9580" y="15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9"/>
            <p:cNvSpPr/>
            <p:nvPr/>
          </p:nvSpPr>
          <p:spPr>
            <a:xfrm>
              <a:off x="3808125" y="3534775"/>
              <a:ext cx="246975" cy="29975"/>
            </a:xfrm>
            <a:custGeom>
              <a:avLst/>
              <a:gdLst/>
              <a:ahLst/>
              <a:cxnLst/>
              <a:rect l="l" t="t" r="r" b="b"/>
              <a:pathLst>
                <a:path w="9879" h="1199" extrusionOk="0">
                  <a:moveTo>
                    <a:pt x="4640" y="1"/>
                  </a:moveTo>
                  <a:lnTo>
                    <a:pt x="2245" y="151"/>
                  </a:lnTo>
                  <a:lnTo>
                    <a:pt x="1198" y="300"/>
                  </a:lnTo>
                  <a:lnTo>
                    <a:pt x="15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898" y="899"/>
                  </a:lnTo>
                  <a:lnTo>
                    <a:pt x="2395" y="1198"/>
                  </a:lnTo>
                  <a:lnTo>
                    <a:pt x="4341" y="1198"/>
                  </a:lnTo>
                  <a:lnTo>
                    <a:pt x="6287" y="1049"/>
                  </a:lnTo>
                  <a:lnTo>
                    <a:pt x="7933" y="899"/>
                  </a:lnTo>
                  <a:lnTo>
                    <a:pt x="8981" y="899"/>
                  </a:lnTo>
                  <a:lnTo>
                    <a:pt x="9729" y="749"/>
                  </a:lnTo>
                  <a:lnTo>
                    <a:pt x="9879" y="600"/>
                  </a:lnTo>
                  <a:lnTo>
                    <a:pt x="9729" y="600"/>
                  </a:lnTo>
                  <a:lnTo>
                    <a:pt x="9131" y="450"/>
                  </a:lnTo>
                  <a:lnTo>
                    <a:pt x="6885" y="300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9"/>
            <p:cNvSpPr/>
            <p:nvPr/>
          </p:nvSpPr>
          <p:spPr>
            <a:xfrm>
              <a:off x="3800625" y="3620850"/>
              <a:ext cx="243250" cy="18725"/>
            </a:xfrm>
            <a:custGeom>
              <a:avLst/>
              <a:gdLst/>
              <a:ahLst/>
              <a:cxnLst/>
              <a:rect l="l" t="t" r="r" b="b"/>
              <a:pathLst>
                <a:path w="9730" h="7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749"/>
                  </a:lnTo>
                  <a:lnTo>
                    <a:pt x="4491" y="749"/>
                  </a:lnTo>
                  <a:lnTo>
                    <a:pt x="8832" y="599"/>
                  </a:lnTo>
                  <a:lnTo>
                    <a:pt x="9580" y="599"/>
                  </a:lnTo>
                  <a:lnTo>
                    <a:pt x="9730" y="449"/>
                  </a:lnTo>
                  <a:lnTo>
                    <a:pt x="9730" y="300"/>
                  </a:lnTo>
                  <a:lnTo>
                    <a:pt x="9580" y="150"/>
                  </a:lnTo>
                  <a:lnTo>
                    <a:pt x="8982" y="150"/>
                  </a:lnTo>
                  <a:lnTo>
                    <a:pt x="6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9"/>
            <p:cNvSpPr/>
            <p:nvPr/>
          </p:nvSpPr>
          <p:spPr>
            <a:xfrm>
              <a:off x="3796900" y="3699425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4490" y="1"/>
                  </a:moveTo>
                  <a:lnTo>
                    <a:pt x="299" y="30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299" y="749"/>
                  </a:lnTo>
                  <a:lnTo>
                    <a:pt x="4490" y="899"/>
                  </a:lnTo>
                  <a:lnTo>
                    <a:pt x="6586" y="899"/>
                  </a:lnTo>
                  <a:lnTo>
                    <a:pt x="8681" y="599"/>
                  </a:lnTo>
                  <a:lnTo>
                    <a:pt x="9280" y="599"/>
                  </a:lnTo>
                  <a:lnTo>
                    <a:pt x="9430" y="450"/>
                  </a:lnTo>
                  <a:lnTo>
                    <a:pt x="9280" y="300"/>
                  </a:lnTo>
                  <a:lnTo>
                    <a:pt x="8681" y="150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9"/>
            <p:cNvSpPr/>
            <p:nvPr/>
          </p:nvSpPr>
          <p:spPr>
            <a:xfrm>
              <a:off x="3789400" y="3781750"/>
              <a:ext cx="235775" cy="26225"/>
            </a:xfrm>
            <a:custGeom>
              <a:avLst/>
              <a:gdLst/>
              <a:ahLst/>
              <a:cxnLst/>
              <a:rect l="l" t="t" r="r" b="b"/>
              <a:pathLst>
                <a:path w="9431" h="1049" extrusionOk="0">
                  <a:moveTo>
                    <a:pt x="3593" y="1"/>
                  </a:moveTo>
                  <a:lnTo>
                    <a:pt x="1947" y="150"/>
                  </a:ln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2695" y="749"/>
                  </a:lnTo>
                  <a:lnTo>
                    <a:pt x="5090" y="899"/>
                  </a:lnTo>
                  <a:lnTo>
                    <a:pt x="6736" y="1048"/>
                  </a:lnTo>
                  <a:lnTo>
                    <a:pt x="8383" y="899"/>
                  </a:lnTo>
                  <a:lnTo>
                    <a:pt x="9131" y="749"/>
                  </a:lnTo>
                  <a:lnTo>
                    <a:pt x="9431" y="749"/>
                  </a:lnTo>
                  <a:lnTo>
                    <a:pt x="9431" y="599"/>
                  </a:lnTo>
                  <a:lnTo>
                    <a:pt x="9431" y="450"/>
                  </a:lnTo>
                  <a:lnTo>
                    <a:pt x="9281" y="300"/>
                  </a:lnTo>
                  <a:lnTo>
                    <a:pt x="8532" y="150"/>
                  </a:lnTo>
                  <a:lnTo>
                    <a:pt x="7185" y="150"/>
                  </a:lnTo>
                  <a:lnTo>
                    <a:pt x="59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9"/>
            <p:cNvSpPr/>
            <p:nvPr/>
          </p:nvSpPr>
          <p:spPr>
            <a:xfrm>
              <a:off x="3804375" y="3864075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2096" y="1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096" y="749"/>
                  </a:lnTo>
                  <a:lnTo>
                    <a:pt x="3892" y="899"/>
                  </a:lnTo>
                  <a:lnTo>
                    <a:pt x="7484" y="599"/>
                  </a:lnTo>
                  <a:lnTo>
                    <a:pt x="8083" y="599"/>
                  </a:lnTo>
                  <a:lnTo>
                    <a:pt x="8233" y="450"/>
                  </a:lnTo>
                  <a:lnTo>
                    <a:pt x="8083" y="300"/>
                  </a:lnTo>
                  <a:lnTo>
                    <a:pt x="7484" y="300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9"/>
            <p:cNvSpPr/>
            <p:nvPr/>
          </p:nvSpPr>
          <p:spPr>
            <a:xfrm>
              <a:off x="3751975" y="3938925"/>
              <a:ext cx="243275" cy="29950"/>
            </a:xfrm>
            <a:custGeom>
              <a:avLst/>
              <a:gdLst/>
              <a:ahLst/>
              <a:cxnLst/>
              <a:rect l="l" t="t" r="r" b="b"/>
              <a:pathLst>
                <a:path w="9731" h="1198" extrusionOk="0">
                  <a:moveTo>
                    <a:pt x="3743" y="0"/>
                  </a:moveTo>
                  <a:lnTo>
                    <a:pt x="1947" y="150"/>
                  </a:lnTo>
                  <a:lnTo>
                    <a:pt x="151" y="449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51" y="898"/>
                  </a:lnTo>
                  <a:lnTo>
                    <a:pt x="2246" y="1048"/>
                  </a:lnTo>
                  <a:lnTo>
                    <a:pt x="4641" y="1198"/>
                  </a:lnTo>
                  <a:lnTo>
                    <a:pt x="6886" y="1048"/>
                  </a:lnTo>
                  <a:lnTo>
                    <a:pt x="9131" y="898"/>
                  </a:lnTo>
                  <a:lnTo>
                    <a:pt x="9580" y="749"/>
                  </a:lnTo>
                  <a:lnTo>
                    <a:pt x="9730" y="599"/>
                  </a:lnTo>
                  <a:lnTo>
                    <a:pt x="9580" y="449"/>
                  </a:lnTo>
                  <a:lnTo>
                    <a:pt x="9131" y="299"/>
                  </a:lnTo>
                  <a:lnTo>
                    <a:pt x="7635" y="150"/>
                  </a:lnTo>
                  <a:lnTo>
                    <a:pt x="5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9"/>
            <p:cNvSpPr/>
            <p:nvPr/>
          </p:nvSpPr>
          <p:spPr>
            <a:xfrm>
              <a:off x="3789400" y="4021250"/>
              <a:ext cx="198350" cy="26200"/>
            </a:xfrm>
            <a:custGeom>
              <a:avLst/>
              <a:gdLst/>
              <a:ahLst/>
              <a:cxnLst/>
              <a:rect l="l" t="t" r="r" b="b"/>
              <a:pathLst>
                <a:path w="7934" h="1048" extrusionOk="0">
                  <a:moveTo>
                    <a:pt x="3743" y="0"/>
                  </a:moveTo>
                  <a:lnTo>
                    <a:pt x="1947" y="150"/>
                  </a:lnTo>
                  <a:lnTo>
                    <a:pt x="300" y="299"/>
                  </a:lnTo>
                  <a:lnTo>
                    <a:pt x="150" y="299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300" y="748"/>
                  </a:lnTo>
                  <a:lnTo>
                    <a:pt x="3743" y="1048"/>
                  </a:lnTo>
                  <a:lnTo>
                    <a:pt x="5389" y="1048"/>
                  </a:lnTo>
                  <a:lnTo>
                    <a:pt x="7185" y="748"/>
                  </a:lnTo>
                  <a:lnTo>
                    <a:pt x="7784" y="748"/>
                  </a:lnTo>
                  <a:lnTo>
                    <a:pt x="7934" y="599"/>
                  </a:lnTo>
                  <a:lnTo>
                    <a:pt x="7784" y="449"/>
                  </a:lnTo>
                  <a:lnTo>
                    <a:pt x="7185" y="299"/>
                  </a:lnTo>
                  <a:lnTo>
                    <a:pt x="5539" y="150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9"/>
            <p:cNvSpPr/>
            <p:nvPr/>
          </p:nvSpPr>
          <p:spPr>
            <a:xfrm>
              <a:off x="3800625" y="41821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8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" y="749"/>
                  </a:lnTo>
                  <a:lnTo>
                    <a:pt x="150" y="749"/>
                  </a:lnTo>
                  <a:lnTo>
                    <a:pt x="749" y="898"/>
                  </a:lnTo>
                  <a:lnTo>
                    <a:pt x="2096" y="1048"/>
                  </a:lnTo>
                  <a:lnTo>
                    <a:pt x="3294" y="1048"/>
                  </a:lnTo>
                  <a:lnTo>
                    <a:pt x="5838" y="749"/>
                  </a:lnTo>
                  <a:lnTo>
                    <a:pt x="6437" y="599"/>
                  </a:lnTo>
                  <a:lnTo>
                    <a:pt x="6587" y="599"/>
                  </a:lnTo>
                  <a:lnTo>
                    <a:pt x="6587" y="449"/>
                  </a:lnTo>
                  <a:lnTo>
                    <a:pt x="6587" y="300"/>
                  </a:lnTo>
                  <a:lnTo>
                    <a:pt x="6437" y="300"/>
                  </a:lnTo>
                  <a:lnTo>
                    <a:pt x="5838" y="150"/>
                  </a:lnTo>
                  <a:lnTo>
                    <a:pt x="4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9"/>
            <p:cNvSpPr/>
            <p:nvPr/>
          </p:nvSpPr>
          <p:spPr>
            <a:xfrm>
              <a:off x="3804375" y="41035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647" y="1"/>
                  </a:moveTo>
                  <a:lnTo>
                    <a:pt x="15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1647" y="899"/>
                  </a:lnTo>
                  <a:lnTo>
                    <a:pt x="3144" y="899"/>
                  </a:lnTo>
                  <a:lnTo>
                    <a:pt x="6137" y="74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300"/>
                  </a:lnTo>
                  <a:lnTo>
                    <a:pt x="6137" y="151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9"/>
            <p:cNvSpPr/>
            <p:nvPr/>
          </p:nvSpPr>
          <p:spPr>
            <a:xfrm>
              <a:off x="3804375" y="4264475"/>
              <a:ext cx="149700" cy="22475"/>
            </a:xfrm>
            <a:custGeom>
              <a:avLst/>
              <a:gdLst/>
              <a:ahLst/>
              <a:cxnLst/>
              <a:rect l="l" t="t" r="r" b="b"/>
              <a:pathLst>
                <a:path w="5988" h="89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50" y="749"/>
                  </a:lnTo>
                  <a:lnTo>
                    <a:pt x="1497" y="898"/>
                  </a:lnTo>
                  <a:lnTo>
                    <a:pt x="3892" y="898"/>
                  </a:lnTo>
                  <a:lnTo>
                    <a:pt x="5239" y="749"/>
                  </a:lnTo>
                  <a:lnTo>
                    <a:pt x="5988" y="599"/>
                  </a:lnTo>
                  <a:lnTo>
                    <a:pt x="5988" y="449"/>
                  </a:lnTo>
                  <a:lnTo>
                    <a:pt x="5988" y="300"/>
                  </a:lnTo>
                  <a:lnTo>
                    <a:pt x="5239" y="150"/>
                  </a:lnTo>
                  <a:lnTo>
                    <a:pt x="4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9"/>
            <p:cNvSpPr/>
            <p:nvPr/>
          </p:nvSpPr>
          <p:spPr>
            <a:xfrm>
              <a:off x="3808125" y="4343050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2395" y="0"/>
                  </a:moveTo>
                  <a:lnTo>
                    <a:pt x="1198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50" y="749"/>
                  </a:lnTo>
                  <a:lnTo>
                    <a:pt x="300" y="898"/>
                  </a:lnTo>
                  <a:lnTo>
                    <a:pt x="1347" y="1048"/>
                  </a:lnTo>
                  <a:lnTo>
                    <a:pt x="2395" y="1048"/>
                  </a:lnTo>
                  <a:lnTo>
                    <a:pt x="3892" y="898"/>
                  </a:lnTo>
                  <a:lnTo>
                    <a:pt x="4640" y="749"/>
                  </a:lnTo>
                  <a:lnTo>
                    <a:pt x="5239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9"/>
            <p:cNvSpPr/>
            <p:nvPr/>
          </p:nvSpPr>
          <p:spPr>
            <a:xfrm>
              <a:off x="3789400" y="4425375"/>
              <a:ext cx="142225" cy="22475"/>
            </a:xfrm>
            <a:custGeom>
              <a:avLst/>
              <a:gdLst/>
              <a:ahLst/>
              <a:cxnLst/>
              <a:rect l="l" t="t" r="r" b="b"/>
              <a:pathLst>
                <a:path w="5689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2695" y="898"/>
                  </a:lnTo>
                  <a:lnTo>
                    <a:pt x="4940" y="749"/>
                  </a:lnTo>
                  <a:lnTo>
                    <a:pt x="5539" y="599"/>
                  </a:lnTo>
                  <a:lnTo>
                    <a:pt x="5689" y="599"/>
                  </a:lnTo>
                  <a:lnTo>
                    <a:pt x="5689" y="449"/>
                  </a:lnTo>
                  <a:lnTo>
                    <a:pt x="5539" y="300"/>
                  </a:lnTo>
                  <a:lnTo>
                    <a:pt x="4940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9"/>
            <p:cNvSpPr/>
            <p:nvPr/>
          </p:nvSpPr>
          <p:spPr>
            <a:xfrm>
              <a:off x="3785675" y="4507700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1497" y="0"/>
                  </a:moveTo>
                  <a:lnTo>
                    <a:pt x="449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599" y="749"/>
                  </a:lnTo>
                  <a:lnTo>
                    <a:pt x="1198" y="898"/>
                  </a:lnTo>
                  <a:lnTo>
                    <a:pt x="2545" y="898"/>
                  </a:lnTo>
                  <a:lnTo>
                    <a:pt x="4640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389" y="300"/>
                  </a:lnTo>
                  <a:lnTo>
                    <a:pt x="5239" y="15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9"/>
            <p:cNvSpPr/>
            <p:nvPr/>
          </p:nvSpPr>
          <p:spPr>
            <a:xfrm>
              <a:off x="3781925" y="458627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348" y="1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048" y="1048"/>
                  </a:lnTo>
                  <a:lnTo>
                    <a:pt x="3293" y="1048"/>
                  </a:lnTo>
                  <a:lnTo>
                    <a:pt x="4341" y="899"/>
                  </a:lnTo>
                  <a:lnTo>
                    <a:pt x="5089" y="749"/>
                  </a:lnTo>
                  <a:lnTo>
                    <a:pt x="5239" y="749"/>
                  </a:lnTo>
                  <a:lnTo>
                    <a:pt x="538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5089" y="300"/>
                  </a:lnTo>
                  <a:lnTo>
                    <a:pt x="4341" y="150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9"/>
            <p:cNvSpPr/>
            <p:nvPr/>
          </p:nvSpPr>
          <p:spPr>
            <a:xfrm>
              <a:off x="3766950" y="4668600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2246" y="1048"/>
                  </a:lnTo>
                  <a:lnTo>
                    <a:pt x="3294" y="899"/>
                  </a:lnTo>
                  <a:lnTo>
                    <a:pt x="4491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491" y="150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9"/>
            <p:cNvSpPr/>
            <p:nvPr/>
          </p:nvSpPr>
          <p:spPr>
            <a:xfrm>
              <a:off x="3781925" y="4750925"/>
              <a:ext cx="108550" cy="18725"/>
            </a:xfrm>
            <a:custGeom>
              <a:avLst/>
              <a:gdLst/>
              <a:ahLst/>
              <a:cxnLst/>
              <a:rect l="l" t="t" r="r" b="b"/>
              <a:pathLst>
                <a:path w="4342" h="749" extrusionOk="0">
                  <a:moveTo>
                    <a:pt x="599" y="0"/>
                  </a:moveTo>
                  <a:lnTo>
                    <a:pt x="0" y="15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599" y="749"/>
                  </a:lnTo>
                  <a:lnTo>
                    <a:pt x="3443" y="749"/>
                  </a:lnTo>
                  <a:lnTo>
                    <a:pt x="4191" y="449"/>
                  </a:lnTo>
                  <a:lnTo>
                    <a:pt x="4341" y="449"/>
                  </a:lnTo>
                  <a:lnTo>
                    <a:pt x="4191" y="300"/>
                  </a:lnTo>
                  <a:lnTo>
                    <a:pt x="4191" y="150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9"/>
            <p:cNvSpPr/>
            <p:nvPr/>
          </p:nvSpPr>
          <p:spPr>
            <a:xfrm>
              <a:off x="3796900" y="4829500"/>
              <a:ext cx="82350" cy="22475"/>
            </a:xfrm>
            <a:custGeom>
              <a:avLst/>
              <a:gdLst/>
              <a:ahLst/>
              <a:cxnLst/>
              <a:rect l="l" t="t" r="r" b="b"/>
              <a:pathLst>
                <a:path w="3294" h="899" extrusionOk="0">
                  <a:moveTo>
                    <a:pt x="749" y="1"/>
                  </a:moveTo>
                  <a:lnTo>
                    <a:pt x="29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" y="749"/>
                  </a:lnTo>
                  <a:lnTo>
                    <a:pt x="749" y="899"/>
                  </a:lnTo>
                  <a:lnTo>
                    <a:pt x="1347" y="899"/>
                  </a:lnTo>
                  <a:lnTo>
                    <a:pt x="2395" y="749"/>
                  </a:lnTo>
                  <a:lnTo>
                    <a:pt x="3143" y="599"/>
                  </a:lnTo>
                  <a:lnTo>
                    <a:pt x="3293" y="450"/>
                  </a:lnTo>
                  <a:lnTo>
                    <a:pt x="3143" y="300"/>
                  </a:lnTo>
                  <a:lnTo>
                    <a:pt x="2545" y="15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9"/>
            <p:cNvSpPr/>
            <p:nvPr/>
          </p:nvSpPr>
          <p:spPr>
            <a:xfrm>
              <a:off x="3804375" y="4911825"/>
              <a:ext cx="71125" cy="18725"/>
            </a:xfrm>
            <a:custGeom>
              <a:avLst/>
              <a:gdLst/>
              <a:ahLst/>
              <a:cxnLst/>
              <a:rect l="l" t="t" r="r" b="b"/>
              <a:pathLst>
                <a:path w="2845" h="749" extrusionOk="0">
                  <a:moveTo>
                    <a:pt x="899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899" y="749"/>
                  </a:lnTo>
                  <a:lnTo>
                    <a:pt x="1647" y="749"/>
                  </a:lnTo>
                  <a:lnTo>
                    <a:pt x="2395" y="599"/>
                  </a:lnTo>
                  <a:lnTo>
                    <a:pt x="2695" y="599"/>
                  </a:lnTo>
                  <a:lnTo>
                    <a:pt x="2844" y="450"/>
                  </a:lnTo>
                  <a:lnTo>
                    <a:pt x="2695" y="150"/>
                  </a:lnTo>
                  <a:lnTo>
                    <a:pt x="2395" y="150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9"/>
            <p:cNvSpPr/>
            <p:nvPr/>
          </p:nvSpPr>
          <p:spPr>
            <a:xfrm>
              <a:off x="3793150" y="4990400"/>
              <a:ext cx="67375" cy="22475"/>
            </a:xfrm>
            <a:custGeom>
              <a:avLst/>
              <a:gdLst/>
              <a:ahLst/>
              <a:cxnLst/>
              <a:rect l="l" t="t" r="r" b="b"/>
              <a:pathLst>
                <a:path w="2695" h="899" extrusionOk="0">
                  <a:moveTo>
                    <a:pt x="1048" y="1"/>
                  </a:moveTo>
                  <a:lnTo>
                    <a:pt x="449" y="15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749"/>
                  </a:lnTo>
                  <a:lnTo>
                    <a:pt x="300" y="899"/>
                  </a:lnTo>
                  <a:lnTo>
                    <a:pt x="1647" y="899"/>
                  </a:lnTo>
                  <a:lnTo>
                    <a:pt x="2395" y="749"/>
                  </a:lnTo>
                  <a:lnTo>
                    <a:pt x="2545" y="600"/>
                  </a:lnTo>
                  <a:lnTo>
                    <a:pt x="2695" y="450"/>
                  </a:lnTo>
                  <a:lnTo>
                    <a:pt x="2545" y="300"/>
                  </a:lnTo>
                  <a:lnTo>
                    <a:pt x="2395" y="300"/>
                  </a:lnTo>
                  <a:lnTo>
                    <a:pt x="1797" y="150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9"/>
            <p:cNvSpPr/>
            <p:nvPr/>
          </p:nvSpPr>
          <p:spPr>
            <a:xfrm>
              <a:off x="3793150" y="507647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300" y="449"/>
                  </a:lnTo>
                  <a:lnTo>
                    <a:pt x="1048" y="599"/>
                  </a:lnTo>
                  <a:lnTo>
                    <a:pt x="1946" y="599"/>
                  </a:lnTo>
                  <a:lnTo>
                    <a:pt x="2395" y="449"/>
                  </a:lnTo>
                  <a:lnTo>
                    <a:pt x="23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9"/>
            <p:cNvSpPr/>
            <p:nvPr/>
          </p:nvSpPr>
          <p:spPr>
            <a:xfrm>
              <a:off x="1192500" y="238125"/>
              <a:ext cx="5235000" cy="5238750"/>
            </a:xfrm>
            <a:custGeom>
              <a:avLst/>
              <a:gdLst/>
              <a:ahLst/>
              <a:cxnLst/>
              <a:rect l="l" t="t" r="r" b="b"/>
              <a:pathLst>
                <a:path w="209400" h="209550" extrusionOk="0">
                  <a:moveTo>
                    <a:pt x="100135" y="23200"/>
                  </a:moveTo>
                  <a:lnTo>
                    <a:pt x="98638" y="34276"/>
                  </a:lnTo>
                  <a:lnTo>
                    <a:pt x="94597" y="34725"/>
                  </a:lnTo>
                  <a:lnTo>
                    <a:pt x="90555" y="35324"/>
                  </a:lnTo>
                  <a:lnTo>
                    <a:pt x="90555" y="35324"/>
                  </a:lnTo>
                  <a:lnTo>
                    <a:pt x="90705" y="24248"/>
                  </a:lnTo>
                  <a:lnTo>
                    <a:pt x="95345" y="23649"/>
                  </a:lnTo>
                  <a:lnTo>
                    <a:pt x="100135" y="23200"/>
                  </a:lnTo>
                  <a:close/>
                  <a:moveTo>
                    <a:pt x="108517" y="23200"/>
                  </a:moveTo>
                  <a:lnTo>
                    <a:pt x="113606" y="23500"/>
                  </a:lnTo>
                  <a:lnTo>
                    <a:pt x="118845" y="24248"/>
                  </a:lnTo>
                  <a:lnTo>
                    <a:pt x="118845" y="35324"/>
                  </a:lnTo>
                  <a:lnTo>
                    <a:pt x="114504" y="34576"/>
                  </a:lnTo>
                  <a:lnTo>
                    <a:pt x="110163" y="34127"/>
                  </a:lnTo>
                  <a:lnTo>
                    <a:pt x="108517" y="23200"/>
                  </a:lnTo>
                  <a:close/>
                  <a:moveTo>
                    <a:pt x="89657" y="24398"/>
                  </a:moveTo>
                  <a:lnTo>
                    <a:pt x="89657" y="24547"/>
                  </a:lnTo>
                  <a:lnTo>
                    <a:pt x="88310" y="24996"/>
                  </a:lnTo>
                  <a:lnTo>
                    <a:pt x="87262" y="25146"/>
                  </a:lnTo>
                  <a:lnTo>
                    <a:pt x="86215" y="25595"/>
                  </a:lnTo>
                  <a:lnTo>
                    <a:pt x="86215" y="25745"/>
                  </a:lnTo>
                  <a:lnTo>
                    <a:pt x="88011" y="25296"/>
                  </a:lnTo>
                  <a:lnTo>
                    <a:pt x="88909" y="25146"/>
                  </a:lnTo>
                  <a:lnTo>
                    <a:pt x="89657" y="24996"/>
                  </a:lnTo>
                  <a:lnTo>
                    <a:pt x="89657" y="25745"/>
                  </a:lnTo>
                  <a:lnTo>
                    <a:pt x="88310" y="26194"/>
                  </a:lnTo>
                  <a:lnTo>
                    <a:pt x="87412" y="26493"/>
                  </a:lnTo>
                  <a:lnTo>
                    <a:pt x="86514" y="26792"/>
                  </a:lnTo>
                  <a:lnTo>
                    <a:pt x="86364" y="26942"/>
                  </a:lnTo>
                  <a:lnTo>
                    <a:pt x="86514" y="26942"/>
                  </a:lnTo>
                  <a:lnTo>
                    <a:pt x="88460" y="26493"/>
                  </a:lnTo>
                  <a:lnTo>
                    <a:pt x="89657" y="26194"/>
                  </a:lnTo>
                  <a:lnTo>
                    <a:pt x="89657" y="27092"/>
                  </a:lnTo>
                  <a:lnTo>
                    <a:pt x="88310" y="27541"/>
                  </a:lnTo>
                  <a:lnTo>
                    <a:pt x="87412" y="27691"/>
                  </a:lnTo>
                  <a:lnTo>
                    <a:pt x="86514" y="28140"/>
                  </a:lnTo>
                  <a:lnTo>
                    <a:pt x="86514" y="28289"/>
                  </a:lnTo>
                  <a:lnTo>
                    <a:pt x="87412" y="27990"/>
                  </a:lnTo>
                  <a:lnTo>
                    <a:pt x="88310" y="27840"/>
                  </a:lnTo>
                  <a:lnTo>
                    <a:pt x="89657" y="27391"/>
                  </a:lnTo>
                  <a:lnTo>
                    <a:pt x="89657" y="28289"/>
                  </a:lnTo>
                  <a:lnTo>
                    <a:pt x="88310" y="28589"/>
                  </a:lnTo>
                  <a:lnTo>
                    <a:pt x="87562" y="28888"/>
                  </a:lnTo>
                  <a:lnTo>
                    <a:pt x="86963" y="29187"/>
                  </a:lnTo>
                  <a:lnTo>
                    <a:pt x="86963" y="29337"/>
                  </a:lnTo>
                  <a:lnTo>
                    <a:pt x="87113" y="29337"/>
                  </a:lnTo>
                  <a:lnTo>
                    <a:pt x="88759" y="28738"/>
                  </a:lnTo>
                  <a:lnTo>
                    <a:pt x="89657" y="28589"/>
                  </a:lnTo>
                  <a:lnTo>
                    <a:pt x="89657" y="29786"/>
                  </a:lnTo>
                  <a:lnTo>
                    <a:pt x="88610" y="30085"/>
                  </a:lnTo>
                  <a:lnTo>
                    <a:pt x="87712" y="30385"/>
                  </a:lnTo>
                  <a:lnTo>
                    <a:pt x="86963" y="30684"/>
                  </a:lnTo>
                  <a:lnTo>
                    <a:pt x="86963" y="30834"/>
                  </a:lnTo>
                  <a:lnTo>
                    <a:pt x="87861" y="30534"/>
                  </a:lnTo>
                  <a:lnTo>
                    <a:pt x="88610" y="30385"/>
                  </a:lnTo>
                  <a:lnTo>
                    <a:pt x="89657" y="30085"/>
                  </a:lnTo>
                  <a:lnTo>
                    <a:pt x="89657" y="30983"/>
                  </a:lnTo>
                  <a:lnTo>
                    <a:pt x="88759" y="31133"/>
                  </a:lnTo>
                  <a:lnTo>
                    <a:pt x="88011" y="31433"/>
                  </a:lnTo>
                  <a:lnTo>
                    <a:pt x="87262" y="31732"/>
                  </a:lnTo>
                  <a:lnTo>
                    <a:pt x="87262" y="31882"/>
                  </a:lnTo>
                  <a:lnTo>
                    <a:pt x="89208" y="31283"/>
                  </a:lnTo>
                  <a:lnTo>
                    <a:pt x="89657" y="31283"/>
                  </a:lnTo>
                  <a:lnTo>
                    <a:pt x="89657" y="32031"/>
                  </a:lnTo>
                  <a:lnTo>
                    <a:pt x="89059" y="32181"/>
                  </a:lnTo>
                  <a:lnTo>
                    <a:pt x="87562" y="32780"/>
                  </a:lnTo>
                  <a:lnTo>
                    <a:pt x="87562" y="32929"/>
                  </a:lnTo>
                  <a:lnTo>
                    <a:pt x="87712" y="32929"/>
                  </a:lnTo>
                  <a:lnTo>
                    <a:pt x="89059" y="32480"/>
                  </a:lnTo>
                  <a:lnTo>
                    <a:pt x="89657" y="32331"/>
                  </a:lnTo>
                  <a:lnTo>
                    <a:pt x="89657" y="32331"/>
                  </a:lnTo>
                  <a:lnTo>
                    <a:pt x="89508" y="33229"/>
                  </a:lnTo>
                  <a:lnTo>
                    <a:pt x="88759" y="33378"/>
                  </a:lnTo>
                  <a:lnTo>
                    <a:pt x="87861" y="33678"/>
                  </a:lnTo>
                  <a:lnTo>
                    <a:pt x="87861" y="33827"/>
                  </a:lnTo>
                  <a:lnTo>
                    <a:pt x="88759" y="33678"/>
                  </a:lnTo>
                  <a:lnTo>
                    <a:pt x="89508" y="33378"/>
                  </a:lnTo>
                  <a:lnTo>
                    <a:pt x="89508" y="34276"/>
                  </a:lnTo>
                  <a:lnTo>
                    <a:pt x="89208" y="34276"/>
                  </a:lnTo>
                  <a:lnTo>
                    <a:pt x="88759" y="34576"/>
                  </a:lnTo>
                  <a:lnTo>
                    <a:pt x="88161" y="34725"/>
                  </a:lnTo>
                  <a:lnTo>
                    <a:pt x="88161" y="34875"/>
                  </a:lnTo>
                  <a:lnTo>
                    <a:pt x="89358" y="34576"/>
                  </a:lnTo>
                  <a:lnTo>
                    <a:pt x="89508" y="34426"/>
                  </a:lnTo>
                  <a:lnTo>
                    <a:pt x="89508" y="35174"/>
                  </a:lnTo>
                  <a:lnTo>
                    <a:pt x="88310" y="35773"/>
                  </a:lnTo>
                  <a:lnTo>
                    <a:pt x="88310" y="35923"/>
                  </a:lnTo>
                  <a:lnTo>
                    <a:pt x="88460" y="35923"/>
                  </a:lnTo>
                  <a:lnTo>
                    <a:pt x="89059" y="35624"/>
                  </a:lnTo>
                  <a:lnTo>
                    <a:pt x="89508" y="35474"/>
                  </a:lnTo>
                  <a:lnTo>
                    <a:pt x="89508" y="35624"/>
                  </a:lnTo>
                  <a:lnTo>
                    <a:pt x="89508" y="36222"/>
                  </a:lnTo>
                  <a:lnTo>
                    <a:pt x="89358" y="36222"/>
                  </a:lnTo>
                  <a:lnTo>
                    <a:pt x="88909" y="36522"/>
                  </a:lnTo>
                  <a:lnTo>
                    <a:pt x="88460" y="36821"/>
                  </a:lnTo>
                  <a:lnTo>
                    <a:pt x="88610" y="36821"/>
                  </a:lnTo>
                  <a:lnTo>
                    <a:pt x="88909" y="36671"/>
                  </a:lnTo>
                  <a:lnTo>
                    <a:pt x="89358" y="36522"/>
                  </a:lnTo>
                  <a:lnTo>
                    <a:pt x="89508" y="36522"/>
                  </a:lnTo>
                  <a:lnTo>
                    <a:pt x="89508" y="37120"/>
                  </a:lnTo>
                  <a:lnTo>
                    <a:pt x="89508" y="37270"/>
                  </a:lnTo>
                  <a:lnTo>
                    <a:pt x="88909" y="37569"/>
                  </a:lnTo>
                  <a:lnTo>
                    <a:pt x="88909" y="37719"/>
                  </a:lnTo>
                  <a:lnTo>
                    <a:pt x="89508" y="37420"/>
                  </a:lnTo>
                  <a:lnTo>
                    <a:pt x="89508" y="38318"/>
                  </a:lnTo>
                  <a:lnTo>
                    <a:pt x="88909" y="38617"/>
                  </a:lnTo>
                  <a:lnTo>
                    <a:pt x="88011" y="36971"/>
                  </a:lnTo>
                  <a:lnTo>
                    <a:pt x="87412" y="36073"/>
                  </a:lnTo>
                  <a:lnTo>
                    <a:pt x="82024" y="26343"/>
                  </a:lnTo>
                  <a:lnTo>
                    <a:pt x="85766" y="25296"/>
                  </a:lnTo>
                  <a:lnTo>
                    <a:pt x="89657" y="24398"/>
                  </a:lnTo>
                  <a:close/>
                  <a:moveTo>
                    <a:pt x="119743" y="24398"/>
                  </a:moveTo>
                  <a:lnTo>
                    <a:pt x="123634" y="25296"/>
                  </a:lnTo>
                  <a:lnTo>
                    <a:pt x="127526" y="26343"/>
                  </a:lnTo>
                  <a:lnTo>
                    <a:pt x="121988" y="36073"/>
                  </a:lnTo>
                  <a:lnTo>
                    <a:pt x="121389" y="36971"/>
                  </a:lnTo>
                  <a:lnTo>
                    <a:pt x="120491" y="38617"/>
                  </a:lnTo>
                  <a:lnTo>
                    <a:pt x="120042" y="38318"/>
                  </a:lnTo>
                  <a:lnTo>
                    <a:pt x="119892" y="38318"/>
                  </a:lnTo>
                  <a:lnTo>
                    <a:pt x="119892" y="37420"/>
                  </a:lnTo>
                  <a:lnTo>
                    <a:pt x="120491" y="37719"/>
                  </a:lnTo>
                  <a:lnTo>
                    <a:pt x="120641" y="37569"/>
                  </a:lnTo>
                  <a:lnTo>
                    <a:pt x="119892" y="37270"/>
                  </a:lnTo>
                  <a:lnTo>
                    <a:pt x="119892" y="37120"/>
                  </a:lnTo>
                  <a:lnTo>
                    <a:pt x="119892" y="36671"/>
                  </a:lnTo>
                  <a:lnTo>
                    <a:pt x="119892" y="36522"/>
                  </a:lnTo>
                  <a:lnTo>
                    <a:pt x="120042" y="36522"/>
                  </a:lnTo>
                  <a:lnTo>
                    <a:pt x="120491" y="36821"/>
                  </a:lnTo>
                  <a:lnTo>
                    <a:pt x="120940" y="36821"/>
                  </a:lnTo>
                  <a:lnTo>
                    <a:pt x="120491" y="36522"/>
                  </a:lnTo>
                  <a:lnTo>
                    <a:pt x="120042" y="36222"/>
                  </a:lnTo>
                  <a:lnTo>
                    <a:pt x="119892" y="36222"/>
                  </a:lnTo>
                  <a:lnTo>
                    <a:pt x="119892" y="35624"/>
                  </a:lnTo>
                  <a:lnTo>
                    <a:pt x="119892" y="35474"/>
                  </a:lnTo>
                  <a:lnTo>
                    <a:pt x="120491" y="35773"/>
                  </a:lnTo>
                  <a:lnTo>
                    <a:pt x="120940" y="35923"/>
                  </a:lnTo>
                  <a:lnTo>
                    <a:pt x="121090" y="35923"/>
                  </a:lnTo>
                  <a:lnTo>
                    <a:pt x="121090" y="35773"/>
                  </a:lnTo>
                  <a:lnTo>
                    <a:pt x="119892" y="35174"/>
                  </a:lnTo>
                  <a:lnTo>
                    <a:pt x="119892" y="34426"/>
                  </a:lnTo>
                  <a:lnTo>
                    <a:pt x="120042" y="34576"/>
                  </a:lnTo>
                  <a:lnTo>
                    <a:pt x="121239" y="34875"/>
                  </a:lnTo>
                  <a:lnTo>
                    <a:pt x="121239" y="34725"/>
                  </a:lnTo>
                  <a:lnTo>
                    <a:pt x="120790" y="34576"/>
                  </a:lnTo>
                  <a:lnTo>
                    <a:pt x="120192" y="34276"/>
                  </a:lnTo>
                  <a:lnTo>
                    <a:pt x="119892" y="34276"/>
                  </a:lnTo>
                  <a:lnTo>
                    <a:pt x="119892" y="33378"/>
                  </a:lnTo>
                  <a:lnTo>
                    <a:pt x="120641" y="33678"/>
                  </a:lnTo>
                  <a:lnTo>
                    <a:pt x="121539" y="33827"/>
                  </a:lnTo>
                  <a:lnTo>
                    <a:pt x="121539" y="33678"/>
                  </a:lnTo>
                  <a:lnTo>
                    <a:pt x="120790" y="33378"/>
                  </a:lnTo>
                  <a:lnTo>
                    <a:pt x="119892" y="33229"/>
                  </a:lnTo>
                  <a:lnTo>
                    <a:pt x="119892" y="32331"/>
                  </a:lnTo>
                  <a:lnTo>
                    <a:pt x="120491" y="32480"/>
                  </a:lnTo>
                  <a:lnTo>
                    <a:pt x="121838" y="32929"/>
                  </a:lnTo>
                  <a:lnTo>
                    <a:pt x="121838" y="32780"/>
                  </a:lnTo>
                  <a:lnTo>
                    <a:pt x="120341" y="32181"/>
                  </a:lnTo>
                  <a:lnTo>
                    <a:pt x="119892" y="32031"/>
                  </a:lnTo>
                  <a:lnTo>
                    <a:pt x="119892" y="31283"/>
                  </a:lnTo>
                  <a:lnTo>
                    <a:pt x="120192" y="31283"/>
                  </a:lnTo>
                  <a:lnTo>
                    <a:pt x="122138" y="31882"/>
                  </a:lnTo>
                  <a:lnTo>
                    <a:pt x="122138" y="31732"/>
                  </a:lnTo>
                  <a:lnTo>
                    <a:pt x="121539" y="31433"/>
                  </a:lnTo>
                  <a:lnTo>
                    <a:pt x="120641" y="31133"/>
                  </a:lnTo>
                  <a:lnTo>
                    <a:pt x="119892" y="30983"/>
                  </a:lnTo>
                  <a:lnTo>
                    <a:pt x="119892" y="30085"/>
                  </a:lnTo>
                  <a:lnTo>
                    <a:pt x="120790" y="30385"/>
                  </a:lnTo>
                  <a:lnTo>
                    <a:pt x="121688" y="30534"/>
                  </a:lnTo>
                  <a:lnTo>
                    <a:pt x="122437" y="30834"/>
                  </a:lnTo>
                  <a:lnTo>
                    <a:pt x="122437" y="30684"/>
                  </a:lnTo>
                  <a:lnTo>
                    <a:pt x="121688" y="30385"/>
                  </a:lnTo>
                  <a:lnTo>
                    <a:pt x="120940" y="30085"/>
                  </a:lnTo>
                  <a:lnTo>
                    <a:pt x="119892" y="29786"/>
                  </a:lnTo>
                  <a:lnTo>
                    <a:pt x="119743" y="28589"/>
                  </a:lnTo>
                  <a:lnTo>
                    <a:pt x="120790" y="28738"/>
                  </a:lnTo>
                  <a:lnTo>
                    <a:pt x="122437" y="29337"/>
                  </a:lnTo>
                  <a:lnTo>
                    <a:pt x="122437" y="29187"/>
                  </a:lnTo>
                  <a:lnTo>
                    <a:pt x="121838" y="28888"/>
                  </a:lnTo>
                  <a:lnTo>
                    <a:pt x="121239" y="28589"/>
                  </a:lnTo>
                  <a:lnTo>
                    <a:pt x="119743" y="28289"/>
                  </a:lnTo>
                  <a:lnTo>
                    <a:pt x="119743" y="27391"/>
                  </a:lnTo>
                  <a:lnTo>
                    <a:pt x="121090" y="27840"/>
                  </a:lnTo>
                  <a:lnTo>
                    <a:pt x="121988" y="27990"/>
                  </a:lnTo>
                  <a:lnTo>
                    <a:pt x="122886" y="28289"/>
                  </a:lnTo>
                  <a:lnTo>
                    <a:pt x="122886" y="28140"/>
                  </a:lnTo>
                  <a:lnTo>
                    <a:pt x="121988" y="27691"/>
                  </a:lnTo>
                  <a:lnTo>
                    <a:pt x="121090" y="27541"/>
                  </a:lnTo>
                  <a:lnTo>
                    <a:pt x="119743" y="27092"/>
                  </a:lnTo>
                  <a:lnTo>
                    <a:pt x="119743" y="26194"/>
                  </a:lnTo>
                  <a:lnTo>
                    <a:pt x="120940" y="26493"/>
                  </a:lnTo>
                  <a:lnTo>
                    <a:pt x="122886" y="26942"/>
                  </a:lnTo>
                  <a:lnTo>
                    <a:pt x="123036" y="26942"/>
                  </a:lnTo>
                  <a:lnTo>
                    <a:pt x="123036" y="26792"/>
                  </a:lnTo>
                  <a:lnTo>
                    <a:pt x="122138" y="26493"/>
                  </a:lnTo>
                  <a:lnTo>
                    <a:pt x="121239" y="26194"/>
                  </a:lnTo>
                  <a:lnTo>
                    <a:pt x="119743" y="25745"/>
                  </a:lnTo>
                  <a:lnTo>
                    <a:pt x="119743" y="24996"/>
                  </a:lnTo>
                  <a:lnTo>
                    <a:pt x="120641" y="25146"/>
                  </a:lnTo>
                  <a:lnTo>
                    <a:pt x="121539" y="25296"/>
                  </a:lnTo>
                  <a:lnTo>
                    <a:pt x="123185" y="25745"/>
                  </a:lnTo>
                  <a:lnTo>
                    <a:pt x="123335" y="25595"/>
                  </a:lnTo>
                  <a:lnTo>
                    <a:pt x="123185" y="25595"/>
                  </a:lnTo>
                  <a:lnTo>
                    <a:pt x="122287" y="25146"/>
                  </a:lnTo>
                  <a:lnTo>
                    <a:pt x="121090" y="24996"/>
                  </a:lnTo>
                  <a:lnTo>
                    <a:pt x="119743" y="24547"/>
                  </a:lnTo>
                  <a:lnTo>
                    <a:pt x="119743" y="24398"/>
                  </a:lnTo>
                  <a:close/>
                  <a:moveTo>
                    <a:pt x="89508" y="38467"/>
                  </a:moveTo>
                  <a:lnTo>
                    <a:pt x="89508" y="39665"/>
                  </a:lnTo>
                  <a:lnTo>
                    <a:pt x="89059" y="38767"/>
                  </a:lnTo>
                  <a:lnTo>
                    <a:pt x="89508" y="38467"/>
                  </a:lnTo>
                  <a:close/>
                  <a:moveTo>
                    <a:pt x="119892" y="38467"/>
                  </a:moveTo>
                  <a:lnTo>
                    <a:pt x="120491" y="38767"/>
                  </a:lnTo>
                  <a:lnTo>
                    <a:pt x="119892" y="39665"/>
                  </a:lnTo>
                  <a:lnTo>
                    <a:pt x="119892" y="38467"/>
                  </a:lnTo>
                  <a:close/>
                  <a:moveTo>
                    <a:pt x="80976" y="26643"/>
                  </a:moveTo>
                  <a:lnTo>
                    <a:pt x="86514" y="36372"/>
                  </a:lnTo>
                  <a:lnTo>
                    <a:pt x="81874" y="37719"/>
                  </a:lnTo>
                  <a:lnTo>
                    <a:pt x="77384" y="39515"/>
                  </a:lnTo>
                  <a:lnTo>
                    <a:pt x="73043" y="41461"/>
                  </a:lnTo>
                  <a:lnTo>
                    <a:pt x="68702" y="43706"/>
                  </a:lnTo>
                  <a:lnTo>
                    <a:pt x="65260" y="33229"/>
                  </a:lnTo>
                  <a:lnTo>
                    <a:pt x="69002" y="31283"/>
                  </a:lnTo>
                  <a:lnTo>
                    <a:pt x="72893" y="29487"/>
                  </a:lnTo>
                  <a:lnTo>
                    <a:pt x="76935" y="27990"/>
                  </a:lnTo>
                  <a:lnTo>
                    <a:pt x="80976" y="26643"/>
                  </a:lnTo>
                  <a:close/>
                  <a:moveTo>
                    <a:pt x="128424" y="26643"/>
                  </a:moveTo>
                  <a:lnTo>
                    <a:pt x="132465" y="27990"/>
                  </a:lnTo>
                  <a:lnTo>
                    <a:pt x="136507" y="29487"/>
                  </a:lnTo>
                  <a:lnTo>
                    <a:pt x="140398" y="31283"/>
                  </a:lnTo>
                  <a:lnTo>
                    <a:pt x="144140" y="33229"/>
                  </a:lnTo>
                  <a:lnTo>
                    <a:pt x="140698" y="43706"/>
                  </a:lnTo>
                  <a:lnTo>
                    <a:pt x="136507" y="41461"/>
                  </a:lnTo>
                  <a:lnTo>
                    <a:pt x="132166" y="39515"/>
                  </a:lnTo>
                  <a:lnTo>
                    <a:pt x="127526" y="37719"/>
                  </a:lnTo>
                  <a:lnTo>
                    <a:pt x="122886" y="36372"/>
                  </a:lnTo>
                  <a:lnTo>
                    <a:pt x="128424" y="26643"/>
                  </a:lnTo>
                  <a:close/>
                  <a:moveTo>
                    <a:pt x="64511" y="33678"/>
                  </a:moveTo>
                  <a:lnTo>
                    <a:pt x="64511" y="33827"/>
                  </a:lnTo>
                  <a:lnTo>
                    <a:pt x="63314" y="34576"/>
                  </a:lnTo>
                  <a:lnTo>
                    <a:pt x="62416" y="35174"/>
                  </a:lnTo>
                  <a:lnTo>
                    <a:pt x="61518" y="35923"/>
                  </a:lnTo>
                  <a:lnTo>
                    <a:pt x="61667" y="35923"/>
                  </a:lnTo>
                  <a:lnTo>
                    <a:pt x="63613" y="34725"/>
                  </a:lnTo>
                  <a:lnTo>
                    <a:pt x="64511" y="34127"/>
                  </a:lnTo>
                  <a:lnTo>
                    <a:pt x="64811" y="35025"/>
                  </a:lnTo>
                  <a:lnTo>
                    <a:pt x="63613" y="35923"/>
                  </a:lnTo>
                  <a:lnTo>
                    <a:pt x="62865" y="36372"/>
                  </a:lnTo>
                  <a:lnTo>
                    <a:pt x="62117" y="36971"/>
                  </a:lnTo>
                  <a:lnTo>
                    <a:pt x="62117" y="37120"/>
                  </a:lnTo>
                  <a:lnTo>
                    <a:pt x="62266" y="37120"/>
                  </a:lnTo>
                  <a:lnTo>
                    <a:pt x="63913" y="36073"/>
                  </a:lnTo>
                  <a:lnTo>
                    <a:pt x="64960" y="35324"/>
                  </a:lnTo>
                  <a:lnTo>
                    <a:pt x="65260" y="36222"/>
                  </a:lnTo>
                  <a:lnTo>
                    <a:pt x="64062" y="36971"/>
                  </a:lnTo>
                  <a:lnTo>
                    <a:pt x="63314" y="37569"/>
                  </a:lnTo>
                  <a:lnTo>
                    <a:pt x="62566" y="38168"/>
                  </a:lnTo>
                  <a:lnTo>
                    <a:pt x="62566" y="38318"/>
                  </a:lnTo>
                  <a:lnTo>
                    <a:pt x="62715" y="38318"/>
                  </a:lnTo>
                  <a:lnTo>
                    <a:pt x="63464" y="37869"/>
                  </a:lnTo>
                  <a:lnTo>
                    <a:pt x="64212" y="37270"/>
                  </a:lnTo>
                  <a:lnTo>
                    <a:pt x="65409" y="36372"/>
                  </a:lnTo>
                  <a:lnTo>
                    <a:pt x="65559" y="37270"/>
                  </a:lnTo>
                  <a:lnTo>
                    <a:pt x="64661" y="38018"/>
                  </a:lnTo>
                  <a:lnTo>
                    <a:pt x="63913" y="38467"/>
                  </a:lnTo>
                  <a:lnTo>
                    <a:pt x="63464" y="39066"/>
                  </a:lnTo>
                  <a:lnTo>
                    <a:pt x="63464" y="39216"/>
                  </a:lnTo>
                  <a:lnTo>
                    <a:pt x="63613" y="39216"/>
                  </a:lnTo>
                  <a:lnTo>
                    <a:pt x="64960" y="38168"/>
                  </a:lnTo>
                  <a:lnTo>
                    <a:pt x="65709" y="37569"/>
                  </a:lnTo>
                  <a:lnTo>
                    <a:pt x="66158" y="38767"/>
                  </a:lnTo>
                  <a:lnTo>
                    <a:pt x="65260" y="39365"/>
                  </a:lnTo>
                  <a:lnTo>
                    <a:pt x="64511" y="39815"/>
                  </a:lnTo>
                  <a:lnTo>
                    <a:pt x="63913" y="40413"/>
                  </a:lnTo>
                  <a:lnTo>
                    <a:pt x="63913" y="40563"/>
                  </a:lnTo>
                  <a:lnTo>
                    <a:pt x="64661" y="40114"/>
                  </a:lnTo>
                  <a:lnTo>
                    <a:pt x="65409" y="39515"/>
                  </a:lnTo>
                  <a:lnTo>
                    <a:pt x="66158" y="39066"/>
                  </a:lnTo>
                  <a:lnTo>
                    <a:pt x="66457" y="39964"/>
                  </a:lnTo>
                  <a:lnTo>
                    <a:pt x="65709" y="40264"/>
                  </a:lnTo>
                  <a:lnTo>
                    <a:pt x="65110" y="40862"/>
                  </a:lnTo>
                  <a:lnTo>
                    <a:pt x="64511" y="41461"/>
                  </a:lnTo>
                  <a:lnTo>
                    <a:pt x="64511" y="41461"/>
                  </a:lnTo>
                  <a:lnTo>
                    <a:pt x="66308" y="40264"/>
                  </a:lnTo>
                  <a:lnTo>
                    <a:pt x="66607" y="40114"/>
                  </a:lnTo>
                  <a:lnTo>
                    <a:pt x="66757" y="40862"/>
                  </a:lnTo>
                  <a:lnTo>
                    <a:pt x="66457" y="41162"/>
                  </a:lnTo>
                  <a:lnTo>
                    <a:pt x="65858" y="41611"/>
                  </a:lnTo>
                  <a:lnTo>
                    <a:pt x="65110" y="42209"/>
                  </a:lnTo>
                  <a:lnTo>
                    <a:pt x="65110" y="42359"/>
                  </a:lnTo>
                  <a:lnTo>
                    <a:pt x="65260" y="42359"/>
                  </a:lnTo>
                  <a:lnTo>
                    <a:pt x="66457" y="41461"/>
                  </a:lnTo>
                  <a:lnTo>
                    <a:pt x="66906" y="41162"/>
                  </a:lnTo>
                  <a:lnTo>
                    <a:pt x="67206" y="41910"/>
                  </a:lnTo>
                  <a:lnTo>
                    <a:pt x="66607" y="42359"/>
                  </a:lnTo>
                  <a:lnTo>
                    <a:pt x="65709" y="43107"/>
                  </a:lnTo>
                  <a:lnTo>
                    <a:pt x="65858" y="43107"/>
                  </a:lnTo>
                  <a:lnTo>
                    <a:pt x="66308" y="42808"/>
                  </a:lnTo>
                  <a:lnTo>
                    <a:pt x="66757" y="42509"/>
                  </a:lnTo>
                  <a:lnTo>
                    <a:pt x="67206" y="42209"/>
                  </a:lnTo>
                  <a:lnTo>
                    <a:pt x="67505" y="42958"/>
                  </a:lnTo>
                  <a:lnTo>
                    <a:pt x="67206" y="43257"/>
                  </a:lnTo>
                  <a:lnTo>
                    <a:pt x="66757" y="43556"/>
                  </a:lnTo>
                  <a:lnTo>
                    <a:pt x="66308" y="44006"/>
                  </a:lnTo>
                  <a:lnTo>
                    <a:pt x="66457" y="44006"/>
                  </a:lnTo>
                  <a:lnTo>
                    <a:pt x="67505" y="43257"/>
                  </a:lnTo>
                  <a:lnTo>
                    <a:pt x="67804" y="43856"/>
                  </a:lnTo>
                  <a:lnTo>
                    <a:pt x="66906" y="44754"/>
                  </a:lnTo>
                  <a:lnTo>
                    <a:pt x="66906" y="44904"/>
                  </a:lnTo>
                  <a:lnTo>
                    <a:pt x="67505" y="44455"/>
                  </a:lnTo>
                  <a:lnTo>
                    <a:pt x="67954" y="44155"/>
                  </a:lnTo>
                  <a:lnTo>
                    <a:pt x="67954" y="44305"/>
                  </a:lnTo>
                  <a:lnTo>
                    <a:pt x="68104" y="44754"/>
                  </a:lnTo>
                  <a:lnTo>
                    <a:pt x="67954" y="45053"/>
                  </a:lnTo>
                  <a:lnTo>
                    <a:pt x="67505" y="45353"/>
                  </a:lnTo>
                  <a:lnTo>
                    <a:pt x="67355" y="45652"/>
                  </a:lnTo>
                  <a:lnTo>
                    <a:pt x="67355" y="45802"/>
                  </a:lnTo>
                  <a:lnTo>
                    <a:pt x="67804" y="45502"/>
                  </a:lnTo>
                  <a:lnTo>
                    <a:pt x="68104" y="45203"/>
                  </a:lnTo>
                  <a:lnTo>
                    <a:pt x="68253" y="45053"/>
                  </a:lnTo>
                  <a:lnTo>
                    <a:pt x="68253" y="45203"/>
                  </a:lnTo>
                  <a:lnTo>
                    <a:pt x="68403" y="45802"/>
                  </a:lnTo>
                  <a:lnTo>
                    <a:pt x="67954" y="46400"/>
                  </a:lnTo>
                  <a:lnTo>
                    <a:pt x="68553" y="46101"/>
                  </a:lnTo>
                  <a:lnTo>
                    <a:pt x="68702" y="46849"/>
                  </a:lnTo>
                  <a:lnTo>
                    <a:pt x="68403" y="47298"/>
                  </a:lnTo>
                  <a:lnTo>
                    <a:pt x="66906" y="46101"/>
                  </a:lnTo>
                  <a:lnTo>
                    <a:pt x="66158" y="45353"/>
                  </a:lnTo>
                  <a:lnTo>
                    <a:pt x="57776" y="38018"/>
                  </a:lnTo>
                  <a:lnTo>
                    <a:pt x="61069" y="35773"/>
                  </a:lnTo>
                  <a:lnTo>
                    <a:pt x="64511" y="33678"/>
                  </a:lnTo>
                  <a:close/>
                  <a:moveTo>
                    <a:pt x="145038" y="33678"/>
                  </a:moveTo>
                  <a:lnTo>
                    <a:pt x="148331" y="35773"/>
                  </a:lnTo>
                  <a:lnTo>
                    <a:pt x="151624" y="38018"/>
                  </a:lnTo>
                  <a:lnTo>
                    <a:pt x="143242" y="45353"/>
                  </a:lnTo>
                  <a:lnTo>
                    <a:pt x="142494" y="46101"/>
                  </a:lnTo>
                  <a:lnTo>
                    <a:pt x="141147" y="47298"/>
                  </a:lnTo>
                  <a:lnTo>
                    <a:pt x="140698" y="46849"/>
                  </a:lnTo>
                  <a:lnTo>
                    <a:pt x="140997" y="46101"/>
                  </a:lnTo>
                  <a:lnTo>
                    <a:pt x="141446" y="46400"/>
                  </a:lnTo>
                  <a:lnTo>
                    <a:pt x="140997" y="45802"/>
                  </a:lnTo>
                  <a:lnTo>
                    <a:pt x="141147" y="45203"/>
                  </a:lnTo>
                  <a:lnTo>
                    <a:pt x="141296" y="45053"/>
                  </a:lnTo>
                  <a:lnTo>
                    <a:pt x="141296" y="45203"/>
                  </a:lnTo>
                  <a:lnTo>
                    <a:pt x="141895" y="45652"/>
                  </a:lnTo>
                  <a:lnTo>
                    <a:pt x="142045" y="45802"/>
                  </a:lnTo>
                  <a:lnTo>
                    <a:pt x="142194" y="45652"/>
                  </a:lnTo>
                  <a:lnTo>
                    <a:pt x="141895" y="45353"/>
                  </a:lnTo>
                  <a:lnTo>
                    <a:pt x="141446" y="45053"/>
                  </a:lnTo>
                  <a:lnTo>
                    <a:pt x="141296" y="44754"/>
                  </a:lnTo>
                  <a:lnTo>
                    <a:pt x="141596" y="44305"/>
                  </a:lnTo>
                  <a:lnTo>
                    <a:pt x="141596" y="44155"/>
                  </a:lnTo>
                  <a:lnTo>
                    <a:pt x="142194" y="44754"/>
                  </a:lnTo>
                  <a:lnTo>
                    <a:pt x="142494" y="44904"/>
                  </a:lnTo>
                  <a:lnTo>
                    <a:pt x="142643" y="44754"/>
                  </a:lnTo>
                  <a:lnTo>
                    <a:pt x="141596" y="43856"/>
                  </a:lnTo>
                  <a:lnTo>
                    <a:pt x="141895" y="43257"/>
                  </a:lnTo>
                  <a:lnTo>
                    <a:pt x="142045" y="43257"/>
                  </a:lnTo>
                  <a:lnTo>
                    <a:pt x="143093" y="44006"/>
                  </a:lnTo>
                  <a:lnTo>
                    <a:pt x="143093" y="44006"/>
                  </a:lnTo>
                  <a:lnTo>
                    <a:pt x="142643" y="43556"/>
                  </a:lnTo>
                  <a:lnTo>
                    <a:pt x="142344" y="43257"/>
                  </a:lnTo>
                  <a:lnTo>
                    <a:pt x="141895" y="42958"/>
                  </a:lnTo>
                  <a:lnTo>
                    <a:pt x="142194" y="42209"/>
                  </a:lnTo>
                  <a:lnTo>
                    <a:pt x="142643" y="42509"/>
                  </a:lnTo>
                  <a:lnTo>
                    <a:pt x="143093" y="42808"/>
                  </a:lnTo>
                  <a:lnTo>
                    <a:pt x="143691" y="43107"/>
                  </a:lnTo>
                  <a:lnTo>
                    <a:pt x="142793" y="42359"/>
                  </a:lnTo>
                  <a:lnTo>
                    <a:pt x="142344" y="41910"/>
                  </a:lnTo>
                  <a:lnTo>
                    <a:pt x="142494" y="41162"/>
                  </a:lnTo>
                  <a:lnTo>
                    <a:pt x="143093" y="41461"/>
                  </a:lnTo>
                  <a:lnTo>
                    <a:pt x="144140" y="42359"/>
                  </a:lnTo>
                  <a:lnTo>
                    <a:pt x="144290" y="42359"/>
                  </a:lnTo>
                  <a:lnTo>
                    <a:pt x="144290" y="42209"/>
                  </a:lnTo>
                  <a:lnTo>
                    <a:pt x="143691" y="41611"/>
                  </a:lnTo>
                  <a:lnTo>
                    <a:pt x="142943" y="41162"/>
                  </a:lnTo>
                  <a:lnTo>
                    <a:pt x="142643" y="40862"/>
                  </a:lnTo>
                  <a:lnTo>
                    <a:pt x="142943" y="40114"/>
                  </a:lnTo>
                  <a:lnTo>
                    <a:pt x="143093" y="40264"/>
                  </a:lnTo>
                  <a:lnTo>
                    <a:pt x="144889" y="41461"/>
                  </a:lnTo>
                  <a:lnTo>
                    <a:pt x="144290" y="40862"/>
                  </a:lnTo>
                  <a:lnTo>
                    <a:pt x="143691" y="40264"/>
                  </a:lnTo>
                  <a:lnTo>
                    <a:pt x="142943" y="39964"/>
                  </a:lnTo>
                  <a:lnTo>
                    <a:pt x="143242" y="39066"/>
                  </a:lnTo>
                  <a:lnTo>
                    <a:pt x="143991" y="39515"/>
                  </a:lnTo>
                  <a:lnTo>
                    <a:pt x="144739" y="40114"/>
                  </a:lnTo>
                  <a:lnTo>
                    <a:pt x="145487" y="40563"/>
                  </a:lnTo>
                  <a:lnTo>
                    <a:pt x="145487" y="40413"/>
                  </a:lnTo>
                  <a:lnTo>
                    <a:pt x="144889" y="39815"/>
                  </a:lnTo>
                  <a:lnTo>
                    <a:pt x="144290" y="39365"/>
                  </a:lnTo>
                  <a:lnTo>
                    <a:pt x="143392" y="38767"/>
                  </a:lnTo>
                  <a:lnTo>
                    <a:pt x="143691" y="37569"/>
                  </a:lnTo>
                  <a:lnTo>
                    <a:pt x="144589" y="38168"/>
                  </a:lnTo>
                  <a:lnTo>
                    <a:pt x="145936" y="39216"/>
                  </a:lnTo>
                  <a:lnTo>
                    <a:pt x="145936" y="39066"/>
                  </a:lnTo>
                  <a:lnTo>
                    <a:pt x="145487" y="38467"/>
                  </a:lnTo>
                  <a:lnTo>
                    <a:pt x="144889" y="38018"/>
                  </a:lnTo>
                  <a:lnTo>
                    <a:pt x="143841" y="37270"/>
                  </a:lnTo>
                  <a:lnTo>
                    <a:pt x="144140" y="36372"/>
                  </a:lnTo>
                  <a:lnTo>
                    <a:pt x="145188" y="37270"/>
                  </a:lnTo>
                  <a:lnTo>
                    <a:pt x="145936" y="37869"/>
                  </a:lnTo>
                  <a:lnTo>
                    <a:pt x="146834" y="38318"/>
                  </a:lnTo>
                  <a:lnTo>
                    <a:pt x="146834" y="38168"/>
                  </a:lnTo>
                  <a:lnTo>
                    <a:pt x="146086" y="37569"/>
                  </a:lnTo>
                  <a:lnTo>
                    <a:pt x="145338" y="36971"/>
                  </a:lnTo>
                  <a:lnTo>
                    <a:pt x="144140" y="36222"/>
                  </a:lnTo>
                  <a:lnTo>
                    <a:pt x="144440" y="35324"/>
                  </a:lnTo>
                  <a:lnTo>
                    <a:pt x="145487" y="36073"/>
                  </a:lnTo>
                  <a:lnTo>
                    <a:pt x="147134" y="37120"/>
                  </a:lnTo>
                  <a:lnTo>
                    <a:pt x="147283" y="37120"/>
                  </a:lnTo>
                  <a:lnTo>
                    <a:pt x="147283" y="36971"/>
                  </a:lnTo>
                  <a:lnTo>
                    <a:pt x="146535" y="36372"/>
                  </a:lnTo>
                  <a:lnTo>
                    <a:pt x="145936" y="35923"/>
                  </a:lnTo>
                  <a:lnTo>
                    <a:pt x="144589" y="35025"/>
                  </a:lnTo>
                  <a:lnTo>
                    <a:pt x="144889" y="34127"/>
                  </a:lnTo>
                  <a:lnTo>
                    <a:pt x="145787" y="34725"/>
                  </a:lnTo>
                  <a:lnTo>
                    <a:pt x="147882" y="35923"/>
                  </a:lnTo>
                  <a:lnTo>
                    <a:pt x="147134" y="35174"/>
                  </a:lnTo>
                  <a:lnTo>
                    <a:pt x="146236" y="34576"/>
                  </a:lnTo>
                  <a:lnTo>
                    <a:pt x="145038" y="33827"/>
                  </a:lnTo>
                  <a:lnTo>
                    <a:pt x="145038" y="33678"/>
                  </a:lnTo>
                  <a:close/>
                  <a:moveTo>
                    <a:pt x="140548" y="46999"/>
                  </a:moveTo>
                  <a:lnTo>
                    <a:pt x="140997" y="47448"/>
                  </a:lnTo>
                  <a:lnTo>
                    <a:pt x="140249" y="48047"/>
                  </a:lnTo>
                  <a:lnTo>
                    <a:pt x="140249" y="48047"/>
                  </a:lnTo>
                  <a:lnTo>
                    <a:pt x="140548" y="46999"/>
                  </a:lnTo>
                  <a:close/>
                  <a:moveTo>
                    <a:pt x="68852" y="46999"/>
                  </a:moveTo>
                  <a:lnTo>
                    <a:pt x="69151" y="48047"/>
                  </a:lnTo>
                  <a:lnTo>
                    <a:pt x="69151" y="48047"/>
                  </a:lnTo>
                  <a:lnTo>
                    <a:pt x="68403" y="47448"/>
                  </a:lnTo>
                  <a:lnTo>
                    <a:pt x="68852" y="46999"/>
                  </a:lnTo>
                  <a:close/>
                  <a:moveTo>
                    <a:pt x="96094" y="53286"/>
                  </a:moveTo>
                  <a:lnTo>
                    <a:pt x="95046" y="60620"/>
                  </a:lnTo>
                  <a:lnTo>
                    <a:pt x="94896" y="60620"/>
                  </a:lnTo>
                  <a:lnTo>
                    <a:pt x="93100" y="53884"/>
                  </a:lnTo>
                  <a:lnTo>
                    <a:pt x="96094" y="53286"/>
                  </a:lnTo>
                  <a:close/>
                  <a:moveTo>
                    <a:pt x="113007" y="53286"/>
                  </a:moveTo>
                  <a:lnTo>
                    <a:pt x="116150" y="53884"/>
                  </a:lnTo>
                  <a:lnTo>
                    <a:pt x="114803" y="60620"/>
                  </a:lnTo>
                  <a:lnTo>
                    <a:pt x="114055" y="60470"/>
                  </a:lnTo>
                  <a:lnTo>
                    <a:pt x="113007" y="53286"/>
                  </a:lnTo>
                  <a:close/>
                  <a:moveTo>
                    <a:pt x="110313" y="35174"/>
                  </a:moveTo>
                  <a:lnTo>
                    <a:pt x="114654" y="35624"/>
                  </a:lnTo>
                  <a:lnTo>
                    <a:pt x="118994" y="36372"/>
                  </a:lnTo>
                  <a:lnTo>
                    <a:pt x="118994" y="43257"/>
                  </a:lnTo>
                  <a:lnTo>
                    <a:pt x="122437" y="37270"/>
                  </a:lnTo>
                  <a:lnTo>
                    <a:pt x="127077" y="38617"/>
                  </a:lnTo>
                  <a:lnTo>
                    <a:pt x="131717" y="40413"/>
                  </a:lnTo>
                  <a:lnTo>
                    <a:pt x="136058" y="42359"/>
                  </a:lnTo>
                  <a:lnTo>
                    <a:pt x="140398" y="44754"/>
                  </a:lnTo>
                  <a:lnTo>
                    <a:pt x="138153" y="51190"/>
                  </a:lnTo>
                  <a:lnTo>
                    <a:pt x="138153" y="51190"/>
                  </a:lnTo>
                  <a:lnTo>
                    <a:pt x="143392" y="46700"/>
                  </a:lnTo>
                  <a:lnTo>
                    <a:pt x="145637" y="48197"/>
                  </a:lnTo>
                  <a:lnTo>
                    <a:pt x="147733" y="49843"/>
                  </a:lnTo>
                  <a:lnTo>
                    <a:pt x="149828" y="51489"/>
                  </a:lnTo>
                  <a:lnTo>
                    <a:pt x="151774" y="53286"/>
                  </a:lnTo>
                  <a:lnTo>
                    <a:pt x="138902" y="63164"/>
                  </a:lnTo>
                  <a:lnTo>
                    <a:pt x="136207" y="61069"/>
                  </a:lnTo>
                  <a:lnTo>
                    <a:pt x="133513" y="59273"/>
                  </a:lnTo>
                  <a:lnTo>
                    <a:pt x="135609" y="55980"/>
                  </a:lnTo>
                  <a:lnTo>
                    <a:pt x="136357" y="55980"/>
                  </a:lnTo>
                  <a:lnTo>
                    <a:pt x="137105" y="55830"/>
                  </a:lnTo>
                  <a:lnTo>
                    <a:pt x="137704" y="55231"/>
                  </a:lnTo>
                  <a:lnTo>
                    <a:pt x="138153" y="54483"/>
                  </a:lnTo>
                  <a:lnTo>
                    <a:pt x="138303" y="54034"/>
                  </a:lnTo>
                  <a:lnTo>
                    <a:pt x="138303" y="53735"/>
                  </a:lnTo>
                  <a:lnTo>
                    <a:pt x="138003" y="52837"/>
                  </a:lnTo>
                  <a:lnTo>
                    <a:pt x="137554" y="52238"/>
                  </a:lnTo>
                  <a:lnTo>
                    <a:pt x="137255" y="51938"/>
                  </a:lnTo>
                  <a:lnTo>
                    <a:pt x="136806" y="51789"/>
                  </a:lnTo>
                  <a:lnTo>
                    <a:pt x="136357" y="51639"/>
                  </a:lnTo>
                  <a:lnTo>
                    <a:pt x="135908" y="51639"/>
                  </a:lnTo>
                  <a:lnTo>
                    <a:pt x="135160" y="51789"/>
                  </a:lnTo>
                  <a:lnTo>
                    <a:pt x="134411" y="52388"/>
                  </a:lnTo>
                  <a:lnTo>
                    <a:pt x="134261" y="52687"/>
                  </a:lnTo>
                  <a:lnTo>
                    <a:pt x="133962" y="53136"/>
                  </a:lnTo>
                  <a:lnTo>
                    <a:pt x="133962" y="53735"/>
                  </a:lnTo>
                  <a:lnTo>
                    <a:pt x="133962" y="54483"/>
                  </a:lnTo>
                  <a:lnTo>
                    <a:pt x="134261" y="55082"/>
                  </a:lnTo>
                  <a:lnTo>
                    <a:pt x="134711" y="55531"/>
                  </a:lnTo>
                  <a:lnTo>
                    <a:pt x="132765" y="58824"/>
                  </a:lnTo>
                  <a:lnTo>
                    <a:pt x="129172" y="56728"/>
                  </a:lnTo>
                  <a:lnTo>
                    <a:pt x="125430" y="54932"/>
                  </a:lnTo>
                  <a:lnTo>
                    <a:pt x="121539" y="53585"/>
                  </a:lnTo>
                  <a:lnTo>
                    <a:pt x="117348" y="52388"/>
                  </a:lnTo>
                  <a:lnTo>
                    <a:pt x="118246" y="48346"/>
                  </a:lnTo>
                  <a:lnTo>
                    <a:pt x="118994" y="48047"/>
                  </a:lnTo>
                  <a:lnTo>
                    <a:pt x="119743" y="47598"/>
                  </a:lnTo>
                  <a:lnTo>
                    <a:pt x="120192" y="46999"/>
                  </a:lnTo>
                  <a:lnTo>
                    <a:pt x="120341" y="46101"/>
                  </a:lnTo>
                  <a:lnTo>
                    <a:pt x="120341" y="45652"/>
                  </a:lnTo>
                  <a:lnTo>
                    <a:pt x="120192" y="45203"/>
                  </a:lnTo>
                  <a:lnTo>
                    <a:pt x="119743" y="44604"/>
                  </a:lnTo>
                  <a:lnTo>
                    <a:pt x="118994" y="44155"/>
                  </a:lnTo>
                  <a:lnTo>
                    <a:pt x="118545" y="44006"/>
                  </a:lnTo>
                  <a:lnTo>
                    <a:pt x="118096" y="43856"/>
                  </a:lnTo>
                  <a:lnTo>
                    <a:pt x="117647" y="44006"/>
                  </a:lnTo>
                  <a:lnTo>
                    <a:pt x="117198" y="44155"/>
                  </a:lnTo>
                  <a:lnTo>
                    <a:pt x="116599" y="44604"/>
                  </a:lnTo>
                  <a:lnTo>
                    <a:pt x="116150" y="45203"/>
                  </a:lnTo>
                  <a:lnTo>
                    <a:pt x="116001" y="45652"/>
                  </a:lnTo>
                  <a:lnTo>
                    <a:pt x="115851" y="46101"/>
                  </a:lnTo>
                  <a:lnTo>
                    <a:pt x="116001" y="46849"/>
                  </a:lnTo>
                  <a:lnTo>
                    <a:pt x="116300" y="47298"/>
                  </a:lnTo>
                  <a:lnTo>
                    <a:pt x="116749" y="47897"/>
                  </a:lnTo>
                  <a:lnTo>
                    <a:pt x="117348" y="48197"/>
                  </a:lnTo>
                  <a:lnTo>
                    <a:pt x="116450" y="52238"/>
                  </a:lnTo>
                  <a:lnTo>
                    <a:pt x="112708" y="51489"/>
                  </a:lnTo>
                  <a:lnTo>
                    <a:pt x="110313" y="35174"/>
                  </a:lnTo>
                  <a:close/>
                  <a:moveTo>
                    <a:pt x="98488" y="35174"/>
                  </a:moveTo>
                  <a:lnTo>
                    <a:pt x="96243" y="51489"/>
                  </a:lnTo>
                  <a:lnTo>
                    <a:pt x="92651" y="52238"/>
                  </a:lnTo>
                  <a:lnTo>
                    <a:pt x="91453" y="48346"/>
                  </a:lnTo>
                  <a:lnTo>
                    <a:pt x="92052" y="47747"/>
                  </a:lnTo>
                  <a:lnTo>
                    <a:pt x="92501" y="46999"/>
                  </a:lnTo>
                  <a:lnTo>
                    <a:pt x="92501" y="46251"/>
                  </a:lnTo>
                  <a:lnTo>
                    <a:pt x="92352" y="45353"/>
                  </a:lnTo>
                  <a:lnTo>
                    <a:pt x="92052" y="45053"/>
                  </a:lnTo>
                  <a:lnTo>
                    <a:pt x="91753" y="44754"/>
                  </a:lnTo>
                  <a:lnTo>
                    <a:pt x="91004" y="44305"/>
                  </a:lnTo>
                  <a:lnTo>
                    <a:pt x="90256" y="44155"/>
                  </a:lnTo>
                  <a:lnTo>
                    <a:pt x="89807" y="44305"/>
                  </a:lnTo>
                  <a:lnTo>
                    <a:pt x="89358" y="44455"/>
                  </a:lnTo>
                  <a:lnTo>
                    <a:pt x="88909" y="44604"/>
                  </a:lnTo>
                  <a:lnTo>
                    <a:pt x="88610" y="44904"/>
                  </a:lnTo>
                  <a:lnTo>
                    <a:pt x="88310" y="45652"/>
                  </a:lnTo>
                  <a:lnTo>
                    <a:pt x="88161" y="46550"/>
                  </a:lnTo>
                  <a:lnTo>
                    <a:pt x="88161" y="46999"/>
                  </a:lnTo>
                  <a:lnTo>
                    <a:pt x="88310" y="47448"/>
                  </a:lnTo>
                  <a:lnTo>
                    <a:pt x="88759" y="47897"/>
                  </a:lnTo>
                  <a:lnTo>
                    <a:pt x="89208" y="48346"/>
                  </a:lnTo>
                  <a:lnTo>
                    <a:pt x="89807" y="48496"/>
                  </a:lnTo>
                  <a:lnTo>
                    <a:pt x="90555" y="48646"/>
                  </a:lnTo>
                  <a:lnTo>
                    <a:pt x="91603" y="52537"/>
                  </a:lnTo>
                  <a:lnTo>
                    <a:pt x="87412" y="53735"/>
                  </a:lnTo>
                  <a:lnTo>
                    <a:pt x="83521" y="55231"/>
                  </a:lnTo>
                  <a:lnTo>
                    <a:pt x="79629" y="57028"/>
                  </a:lnTo>
                  <a:lnTo>
                    <a:pt x="75887" y="59273"/>
                  </a:lnTo>
                  <a:lnTo>
                    <a:pt x="73941" y="55680"/>
                  </a:lnTo>
                  <a:lnTo>
                    <a:pt x="74390" y="54932"/>
                  </a:lnTo>
                  <a:lnTo>
                    <a:pt x="74540" y="54034"/>
                  </a:lnTo>
                  <a:lnTo>
                    <a:pt x="74240" y="53286"/>
                  </a:lnTo>
                  <a:lnTo>
                    <a:pt x="73791" y="52537"/>
                  </a:lnTo>
                  <a:lnTo>
                    <a:pt x="73492" y="52238"/>
                  </a:lnTo>
                  <a:lnTo>
                    <a:pt x="73043" y="52088"/>
                  </a:lnTo>
                  <a:lnTo>
                    <a:pt x="72295" y="51938"/>
                  </a:lnTo>
                  <a:lnTo>
                    <a:pt x="71397" y="52088"/>
                  </a:lnTo>
                  <a:lnTo>
                    <a:pt x="71097" y="52388"/>
                  </a:lnTo>
                  <a:lnTo>
                    <a:pt x="70648" y="52687"/>
                  </a:lnTo>
                  <a:lnTo>
                    <a:pt x="70499" y="52986"/>
                  </a:lnTo>
                  <a:lnTo>
                    <a:pt x="70199" y="53286"/>
                  </a:lnTo>
                  <a:lnTo>
                    <a:pt x="70049" y="54184"/>
                  </a:lnTo>
                  <a:lnTo>
                    <a:pt x="70199" y="55082"/>
                  </a:lnTo>
                  <a:lnTo>
                    <a:pt x="70499" y="55381"/>
                  </a:lnTo>
                  <a:lnTo>
                    <a:pt x="70798" y="55680"/>
                  </a:lnTo>
                  <a:lnTo>
                    <a:pt x="71247" y="56129"/>
                  </a:lnTo>
                  <a:lnTo>
                    <a:pt x="71846" y="56279"/>
                  </a:lnTo>
                  <a:lnTo>
                    <a:pt x="72444" y="56429"/>
                  </a:lnTo>
                  <a:lnTo>
                    <a:pt x="73043" y="56279"/>
                  </a:lnTo>
                  <a:lnTo>
                    <a:pt x="75139" y="59722"/>
                  </a:lnTo>
                  <a:lnTo>
                    <a:pt x="72444" y="61668"/>
                  </a:lnTo>
                  <a:lnTo>
                    <a:pt x="69750" y="63763"/>
                  </a:lnTo>
                  <a:lnTo>
                    <a:pt x="56728" y="54184"/>
                  </a:lnTo>
                  <a:lnTo>
                    <a:pt x="58824" y="52088"/>
                  </a:lnTo>
                  <a:lnTo>
                    <a:pt x="61218" y="50142"/>
                  </a:lnTo>
                  <a:lnTo>
                    <a:pt x="63613" y="48346"/>
                  </a:lnTo>
                  <a:lnTo>
                    <a:pt x="66008" y="46550"/>
                  </a:lnTo>
                  <a:lnTo>
                    <a:pt x="71247" y="51190"/>
                  </a:lnTo>
                  <a:lnTo>
                    <a:pt x="71247" y="51190"/>
                  </a:lnTo>
                  <a:lnTo>
                    <a:pt x="69151" y="44754"/>
                  </a:lnTo>
                  <a:lnTo>
                    <a:pt x="73342" y="42359"/>
                  </a:lnTo>
                  <a:lnTo>
                    <a:pt x="77683" y="40264"/>
                  </a:lnTo>
                  <a:lnTo>
                    <a:pt x="82323" y="38617"/>
                  </a:lnTo>
                  <a:lnTo>
                    <a:pt x="86963" y="37120"/>
                  </a:lnTo>
                  <a:lnTo>
                    <a:pt x="90406" y="43257"/>
                  </a:lnTo>
                  <a:lnTo>
                    <a:pt x="90555" y="36372"/>
                  </a:lnTo>
                  <a:lnTo>
                    <a:pt x="94447" y="35624"/>
                  </a:lnTo>
                  <a:lnTo>
                    <a:pt x="98488" y="35174"/>
                  </a:lnTo>
                  <a:close/>
                  <a:moveTo>
                    <a:pt x="56878" y="38467"/>
                  </a:moveTo>
                  <a:lnTo>
                    <a:pt x="65260" y="45951"/>
                  </a:lnTo>
                  <a:lnTo>
                    <a:pt x="62865" y="47747"/>
                  </a:lnTo>
                  <a:lnTo>
                    <a:pt x="60470" y="49544"/>
                  </a:lnTo>
                  <a:lnTo>
                    <a:pt x="58075" y="51489"/>
                  </a:lnTo>
                  <a:lnTo>
                    <a:pt x="55830" y="53585"/>
                  </a:lnTo>
                  <a:lnTo>
                    <a:pt x="48196" y="47897"/>
                  </a:lnTo>
                  <a:lnTo>
                    <a:pt x="47298" y="48646"/>
                  </a:lnTo>
                  <a:lnTo>
                    <a:pt x="53136" y="56279"/>
                  </a:lnTo>
                  <a:lnTo>
                    <a:pt x="51040" y="58524"/>
                  </a:lnTo>
                  <a:lnTo>
                    <a:pt x="49244" y="60770"/>
                  </a:lnTo>
                  <a:lnTo>
                    <a:pt x="47448" y="63164"/>
                  </a:lnTo>
                  <a:lnTo>
                    <a:pt x="45802" y="65559"/>
                  </a:lnTo>
                  <a:lnTo>
                    <a:pt x="38018" y="57477"/>
                  </a:lnTo>
                  <a:lnTo>
                    <a:pt x="40114" y="54782"/>
                  </a:lnTo>
                  <a:lnTo>
                    <a:pt x="42209" y="52238"/>
                  </a:lnTo>
                  <a:lnTo>
                    <a:pt x="44454" y="49693"/>
                  </a:lnTo>
                  <a:lnTo>
                    <a:pt x="46700" y="47298"/>
                  </a:lnTo>
                  <a:lnTo>
                    <a:pt x="49094" y="44904"/>
                  </a:lnTo>
                  <a:lnTo>
                    <a:pt x="51639" y="42658"/>
                  </a:lnTo>
                  <a:lnTo>
                    <a:pt x="54184" y="40563"/>
                  </a:lnTo>
                  <a:lnTo>
                    <a:pt x="56878" y="38467"/>
                  </a:lnTo>
                  <a:close/>
                  <a:moveTo>
                    <a:pt x="152522" y="38617"/>
                  </a:moveTo>
                  <a:lnTo>
                    <a:pt x="155216" y="40563"/>
                  </a:lnTo>
                  <a:lnTo>
                    <a:pt x="157761" y="42658"/>
                  </a:lnTo>
                  <a:lnTo>
                    <a:pt x="160306" y="44904"/>
                  </a:lnTo>
                  <a:lnTo>
                    <a:pt x="162700" y="47298"/>
                  </a:lnTo>
                  <a:lnTo>
                    <a:pt x="164946" y="49693"/>
                  </a:lnTo>
                  <a:lnTo>
                    <a:pt x="167191" y="52238"/>
                  </a:lnTo>
                  <a:lnTo>
                    <a:pt x="169286" y="54932"/>
                  </a:lnTo>
                  <a:lnTo>
                    <a:pt x="171382" y="57626"/>
                  </a:lnTo>
                  <a:lnTo>
                    <a:pt x="163748" y="65559"/>
                  </a:lnTo>
                  <a:lnTo>
                    <a:pt x="161802" y="62865"/>
                  </a:lnTo>
                  <a:lnTo>
                    <a:pt x="159707" y="60320"/>
                  </a:lnTo>
                  <a:lnTo>
                    <a:pt x="157611" y="57776"/>
                  </a:lnTo>
                  <a:lnTo>
                    <a:pt x="155366" y="55381"/>
                  </a:lnTo>
                  <a:lnTo>
                    <a:pt x="161054" y="47897"/>
                  </a:lnTo>
                  <a:lnTo>
                    <a:pt x="160156" y="46999"/>
                  </a:lnTo>
                  <a:lnTo>
                    <a:pt x="152672" y="52687"/>
                  </a:lnTo>
                  <a:lnTo>
                    <a:pt x="150576" y="50891"/>
                  </a:lnTo>
                  <a:lnTo>
                    <a:pt x="148481" y="49095"/>
                  </a:lnTo>
                  <a:lnTo>
                    <a:pt x="146385" y="47448"/>
                  </a:lnTo>
                  <a:lnTo>
                    <a:pt x="144140" y="45951"/>
                  </a:lnTo>
                  <a:lnTo>
                    <a:pt x="152522" y="38617"/>
                  </a:lnTo>
                  <a:close/>
                  <a:moveTo>
                    <a:pt x="117048" y="54184"/>
                  </a:moveTo>
                  <a:lnTo>
                    <a:pt x="120940" y="55231"/>
                  </a:lnTo>
                  <a:lnTo>
                    <a:pt x="124682" y="56579"/>
                  </a:lnTo>
                  <a:lnTo>
                    <a:pt x="128424" y="58375"/>
                  </a:lnTo>
                  <a:lnTo>
                    <a:pt x="131867" y="60320"/>
                  </a:lnTo>
                  <a:lnTo>
                    <a:pt x="128274" y="66158"/>
                  </a:lnTo>
                  <a:lnTo>
                    <a:pt x="125281" y="64511"/>
                  </a:lnTo>
                  <a:lnTo>
                    <a:pt x="122287" y="63015"/>
                  </a:lnTo>
                  <a:lnTo>
                    <a:pt x="118994" y="61817"/>
                  </a:lnTo>
                  <a:lnTo>
                    <a:pt x="115701" y="60919"/>
                  </a:lnTo>
                  <a:lnTo>
                    <a:pt x="117048" y="54184"/>
                  </a:lnTo>
                  <a:close/>
                  <a:moveTo>
                    <a:pt x="92052" y="54184"/>
                  </a:moveTo>
                  <a:lnTo>
                    <a:pt x="93998" y="60770"/>
                  </a:lnTo>
                  <a:lnTo>
                    <a:pt x="90406" y="61817"/>
                  </a:lnTo>
                  <a:lnTo>
                    <a:pt x="86813" y="63164"/>
                  </a:lnTo>
                  <a:lnTo>
                    <a:pt x="83521" y="64811"/>
                  </a:lnTo>
                  <a:lnTo>
                    <a:pt x="80228" y="66757"/>
                  </a:lnTo>
                  <a:lnTo>
                    <a:pt x="76785" y="60770"/>
                  </a:lnTo>
                  <a:lnTo>
                    <a:pt x="80377" y="58674"/>
                  </a:lnTo>
                  <a:lnTo>
                    <a:pt x="84119" y="56878"/>
                  </a:lnTo>
                  <a:lnTo>
                    <a:pt x="88011" y="55381"/>
                  </a:lnTo>
                  <a:lnTo>
                    <a:pt x="92052" y="54184"/>
                  </a:lnTo>
                  <a:close/>
                  <a:moveTo>
                    <a:pt x="132615" y="60770"/>
                  </a:moveTo>
                  <a:lnTo>
                    <a:pt x="135160" y="62416"/>
                  </a:lnTo>
                  <a:lnTo>
                    <a:pt x="137405" y="64212"/>
                  </a:lnTo>
                  <a:lnTo>
                    <a:pt x="131717" y="68553"/>
                  </a:lnTo>
                  <a:lnTo>
                    <a:pt x="129172" y="66607"/>
                  </a:lnTo>
                  <a:lnTo>
                    <a:pt x="132615" y="60770"/>
                  </a:lnTo>
                  <a:close/>
                  <a:moveTo>
                    <a:pt x="37569" y="58375"/>
                  </a:moveTo>
                  <a:lnTo>
                    <a:pt x="38168" y="59123"/>
                  </a:lnTo>
                  <a:lnTo>
                    <a:pt x="37420" y="60320"/>
                  </a:lnTo>
                  <a:lnTo>
                    <a:pt x="36971" y="61219"/>
                  </a:lnTo>
                  <a:lnTo>
                    <a:pt x="36671" y="62117"/>
                  </a:lnTo>
                  <a:lnTo>
                    <a:pt x="37719" y="60470"/>
                  </a:lnTo>
                  <a:lnTo>
                    <a:pt x="38467" y="59273"/>
                  </a:lnTo>
                  <a:lnTo>
                    <a:pt x="39066" y="60021"/>
                  </a:lnTo>
                  <a:lnTo>
                    <a:pt x="38318" y="61219"/>
                  </a:lnTo>
                  <a:lnTo>
                    <a:pt x="37869" y="62117"/>
                  </a:lnTo>
                  <a:lnTo>
                    <a:pt x="37569" y="63015"/>
                  </a:lnTo>
                  <a:lnTo>
                    <a:pt x="37569" y="63015"/>
                  </a:lnTo>
                  <a:lnTo>
                    <a:pt x="38168" y="62266"/>
                  </a:lnTo>
                  <a:lnTo>
                    <a:pt x="38617" y="61368"/>
                  </a:lnTo>
                  <a:lnTo>
                    <a:pt x="39216" y="60171"/>
                  </a:lnTo>
                  <a:lnTo>
                    <a:pt x="39814" y="60770"/>
                  </a:lnTo>
                  <a:lnTo>
                    <a:pt x="39066" y="62117"/>
                  </a:lnTo>
                  <a:lnTo>
                    <a:pt x="38916" y="62715"/>
                  </a:lnTo>
                  <a:lnTo>
                    <a:pt x="38617" y="63314"/>
                  </a:lnTo>
                  <a:lnTo>
                    <a:pt x="38767" y="63464"/>
                  </a:lnTo>
                  <a:lnTo>
                    <a:pt x="39665" y="61967"/>
                  </a:lnTo>
                  <a:lnTo>
                    <a:pt x="40114" y="61069"/>
                  </a:lnTo>
                  <a:lnTo>
                    <a:pt x="40862" y="61967"/>
                  </a:lnTo>
                  <a:lnTo>
                    <a:pt x="40413" y="62865"/>
                  </a:lnTo>
                  <a:lnTo>
                    <a:pt x="39964" y="63613"/>
                  </a:lnTo>
                  <a:lnTo>
                    <a:pt x="39665" y="64511"/>
                  </a:lnTo>
                  <a:lnTo>
                    <a:pt x="39814" y="64511"/>
                  </a:lnTo>
                  <a:lnTo>
                    <a:pt x="40263" y="63763"/>
                  </a:lnTo>
                  <a:lnTo>
                    <a:pt x="40563" y="63015"/>
                  </a:lnTo>
                  <a:lnTo>
                    <a:pt x="41162" y="62117"/>
                  </a:lnTo>
                  <a:lnTo>
                    <a:pt x="41760" y="62865"/>
                  </a:lnTo>
                  <a:lnTo>
                    <a:pt x="41311" y="63613"/>
                  </a:lnTo>
                  <a:lnTo>
                    <a:pt x="40862" y="64362"/>
                  </a:lnTo>
                  <a:lnTo>
                    <a:pt x="40563" y="65110"/>
                  </a:lnTo>
                  <a:lnTo>
                    <a:pt x="40713" y="65110"/>
                  </a:lnTo>
                  <a:lnTo>
                    <a:pt x="41760" y="63314"/>
                  </a:lnTo>
                  <a:lnTo>
                    <a:pt x="41910" y="63015"/>
                  </a:lnTo>
                  <a:lnTo>
                    <a:pt x="42509" y="63613"/>
                  </a:lnTo>
                  <a:lnTo>
                    <a:pt x="42209" y="64062"/>
                  </a:lnTo>
                  <a:lnTo>
                    <a:pt x="41611" y="65559"/>
                  </a:lnTo>
                  <a:lnTo>
                    <a:pt x="41760" y="65559"/>
                  </a:lnTo>
                  <a:lnTo>
                    <a:pt x="42359" y="64212"/>
                  </a:lnTo>
                  <a:lnTo>
                    <a:pt x="42658" y="63763"/>
                  </a:lnTo>
                  <a:lnTo>
                    <a:pt x="43257" y="64362"/>
                  </a:lnTo>
                  <a:lnTo>
                    <a:pt x="42958" y="64961"/>
                  </a:lnTo>
                  <a:lnTo>
                    <a:pt x="42509" y="66008"/>
                  </a:lnTo>
                  <a:lnTo>
                    <a:pt x="43107" y="65410"/>
                  </a:lnTo>
                  <a:lnTo>
                    <a:pt x="43407" y="64511"/>
                  </a:lnTo>
                  <a:lnTo>
                    <a:pt x="44005" y="65110"/>
                  </a:lnTo>
                  <a:lnTo>
                    <a:pt x="43856" y="65410"/>
                  </a:lnTo>
                  <a:lnTo>
                    <a:pt x="43556" y="66008"/>
                  </a:lnTo>
                  <a:lnTo>
                    <a:pt x="43407" y="66457"/>
                  </a:lnTo>
                  <a:lnTo>
                    <a:pt x="43556" y="66607"/>
                  </a:lnTo>
                  <a:lnTo>
                    <a:pt x="44005" y="65559"/>
                  </a:lnTo>
                  <a:lnTo>
                    <a:pt x="44155" y="65410"/>
                  </a:lnTo>
                  <a:lnTo>
                    <a:pt x="44754" y="65859"/>
                  </a:lnTo>
                  <a:lnTo>
                    <a:pt x="44155" y="67056"/>
                  </a:lnTo>
                  <a:lnTo>
                    <a:pt x="44305" y="67206"/>
                  </a:lnTo>
                  <a:lnTo>
                    <a:pt x="44904" y="66158"/>
                  </a:lnTo>
                  <a:lnTo>
                    <a:pt x="45203" y="66457"/>
                  </a:lnTo>
                  <a:lnTo>
                    <a:pt x="45353" y="66607"/>
                  </a:lnTo>
                  <a:lnTo>
                    <a:pt x="45203" y="66757"/>
                  </a:lnTo>
                  <a:lnTo>
                    <a:pt x="45053" y="67206"/>
                  </a:lnTo>
                  <a:lnTo>
                    <a:pt x="45053" y="67655"/>
                  </a:lnTo>
                  <a:lnTo>
                    <a:pt x="45053" y="67804"/>
                  </a:lnTo>
                  <a:lnTo>
                    <a:pt x="45203" y="67804"/>
                  </a:lnTo>
                  <a:lnTo>
                    <a:pt x="45502" y="66906"/>
                  </a:lnTo>
                  <a:lnTo>
                    <a:pt x="45502" y="66757"/>
                  </a:lnTo>
                  <a:lnTo>
                    <a:pt x="45951" y="67206"/>
                  </a:lnTo>
                  <a:lnTo>
                    <a:pt x="46101" y="67355"/>
                  </a:lnTo>
                  <a:lnTo>
                    <a:pt x="45802" y="68104"/>
                  </a:lnTo>
                  <a:lnTo>
                    <a:pt x="45951" y="68104"/>
                  </a:lnTo>
                  <a:lnTo>
                    <a:pt x="46251" y="67505"/>
                  </a:lnTo>
                  <a:lnTo>
                    <a:pt x="46849" y="68104"/>
                  </a:lnTo>
                  <a:lnTo>
                    <a:pt x="46700" y="68104"/>
                  </a:lnTo>
                  <a:lnTo>
                    <a:pt x="46700" y="68702"/>
                  </a:lnTo>
                  <a:lnTo>
                    <a:pt x="45203" y="68253"/>
                  </a:lnTo>
                  <a:lnTo>
                    <a:pt x="44155" y="68104"/>
                  </a:lnTo>
                  <a:lnTo>
                    <a:pt x="33378" y="64961"/>
                  </a:lnTo>
                  <a:lnTo>
                    <a:pt x="35534" y="61368"/>
                  </a:lnTo>
                  <a:lnTo>
                    <a:pt x="35623" y="61368"/>
                  </a:lnTo>
                  <a:lnTo>
                    <a:pt x="36971" y="59422"/>
                  </a:lnTo>
                  <a:lnTo>
                    <a:pt x="37569" y="58375"/>
                  </a:lnTo>
                  <a:close/>
                  <a:moveTo>
                    <a:pt x="171831" y="58375"/>
                  </a:moveTo>
                  <a:lnTo>
                    <a:pt x="172579" y="59422"/>
                  </a:lnTo>
                  <a:lnTo>
                    <a:pt x="173777" y="61368"/>
                  </a:lnTo>
                  <a:lnTo>
                    <a:pt x="173926" y="61368"/>
                  </a:lnTo>
                  <a:lnTo>
                    <a:pt x="176022" y="64961"/>
                  </a:lnTo>
                  <a:lnTo>
                    <a:pt x="165245" y="68104"/>
                  </a:lnTo>
                  <a:lnTo>
                    <a:pt x="164197" y="68403"/>
                  </a:lnTo>
                  <a:lnTo>
                    <a:pt x="162850" y="68702"/>
                  </a:lnTo>
                  <a:lnTo>
                    <a:pt x="162700" y="68104"/>
                  </a:lnTo>
                  <a:lnTo>
                    <a:pt x="163149" y="67505"/>
                  </a:lnTo>
                  <a:lnTo>
                    <a:pt x="163449" y="68104"/>
                  </a:lnTo>
                  <a:lnTo>
                    <a:pt x="163598" y="68104"/>
                  </a:lnTo>
                  <a:lnTo>
                    <a:pt x="163449" y="67355"/>
                  </a:lnTo>
                  <a:lnTo>
                    <a:pt x="163449" y="67206"/>
                  </a:lnTo>
                  <a:lnTo>
                    <a:pt x="163898" y="66757"/>
                  </a:lnTo>
                  <a:lnTo>
                    <a:pt x="163898" y="66906"/>
                  </a:lnTo>
                  <a:lnTo>
                    <a:pt x="164347" y="67804"/>
                  </a:lnTo>
                  <a:lnTo>
                    <a:pt x="164497" y="67655"/>
                  </a:lnTo>
                  <a:lnTo>
                    <a:pt x="164347" y="67206"/>
                  </a:lnTo>
                  <a:lnTo>
                    <a:pt x="164197" y="66757"/>
                  </a:lnTo>
                  <a:lnTo>
                    <a:pt x="164047" y="66607"/>
                  </a:lnTo>
                  <a:lnTo>
                    <a:pt x="164197" y="66457"/>
                  </a:lnTo>
                  <a:lnTo>
                    <a:pt x="164497" y="66158"/>
                  </a:lnTo>
                  <a:lnTo>
                    <a:pt x="165095" y="67206"/>
                  </a:lnTo>
                  <a:lnTo>
                    <a:pt x="165245" y="67206"/>
                  </a:lnTo>
                  <a:lnTo>
                    <a:pt x="165245" y="67056"/>
                  </a:lnTo>
                  <a:lnTo>
                    <a:pt x="164796" y="65859"/>
                  </a:lnTo>
                  <a:lnTo>
                    <a:pt x="165245" y="65410"/>
                  </a:lnTo>
                  <a:lnTo>
                    <a:pt x="165395" y="65559"/>
                  </a:lnTo>
                  <a:lnTo>
                    <a:pt x="165993" y="66607"/>
                  </a:lnTo>
                  <a:lnTo>
                    <a:pt x="165993" y="66457"/>
                  </a:lnTo>
                  <a:lnTo>
                    <a:pt x="165844" y="66008"/>
                  </a:lnTo>
                  <a:lnTo>
                    <a:pt x="165544" y="65410"/>
                  </a:lnTo>
                  <a:lnTo>
                    <a:pt x="165395" y="65110"/>
                  </a:lnTo>
                  <a:lnTo>
                    <a:pt x="165993" y="64511"/>
                  </a:lnTo>
                  <a:lnTo>
                    <a:pt x="166442" y="65410"/>
                  </a:lnTo>
                  <a:lnTo>
                    <a:pt x="166891" y="66008"/>
                  </a:lnTo>
                  <a:lnTo>
                    <a:pt x="167041" y="66008"/>
                  </a:lnTo>
                  <a:lnTo>
                    <a:pt x="166442" y="64961"/>
                  </a:lnTo>
                  <a:lnTo>
                    <a:pt x="166143" y="64362"/>
                  </a:lnTo>
                  <a:lnTo>
                    <a:pt x="166742" y="63763"/>
                  </a:lnTo>
                  <a:lnTo>
                    <a:pt x="167041" y="64212"/>
                  </a:lnTo>
                  <a:lnTo>
                    <a:pt x="167640" y="65559"/>
                  </a:lnTo>
                  <a:lnTo>
                    <a:pt x="167789" y="65559"/>
                  </a:lnTo>
                  <a:lnTo>
                    <a:pt x="167191" y="64062"/>
                  </a:lnTo>
                  <a:lnTo>
                    <a:pt x="166891" y="63613"/>
                  </a:lnTo>
                  <a:lnTo>
                    <a:pt x="167490" y="63015"/>
                  </a:lnTo>
                  <a:lnTo>
                    <a:pt x="167789" y="63314"/>
                  </a:lnTo>
                  <a:lnTo>
                    <a:pt x="168687" y="65110"/>
                  </a:lnTo>
                  <a:lnTo>
                    <a:pt x="168837" y="65110"/>
                  </a:lnTo>
                  <a:lnTo>
                    <a:pt x="168538" y="64362"/>
                  </a:lnTo>
                  <a:lnTo>
                    <a:pt x="168238" y="63613"/>
                  </a:lnTo>
                  <a:lnTo>
                    <a:pt x="167640" y="62865"/>
                  </a:lnTo>
                  <a:lnTo>
                    <a:pt x="168388" y="62117"/>
                  </a:lnTo>
                  <a:lnTo>
                    <a:pt x="168837" y="63015"/>
                  </a:lnTo>
                  <a:lnTo>
                    <a:pt x="169286" y="63763"/>
                  </a:lnTo>
                  <a:lnTo>
                    <a:pt x="169735" y="64511"/>
                  </a:lnTo>
                  <a:lnTo>
                    <a:pt x="169436" y="63613"/>
                  </a:lnTo>
                  <a:lnTo>
                    <a:pt x="168987" y="62865"/>
                  </a:lnTo>
                  <a:lnTo>
                    <a:pt x="168538" y="61967"/>
                  </a:lnTo>
                  <a:lnTo>
                    <a:pt x="169436" y="61069"/>
                  </a:lnTo>
                  <a:lnTo>
                    <a:pt x="169885" y="61967"/>
                  </a:lnTo>
                  <a:lnTo>
                    <a:pt x="170633" y="63464"/>
                  </a:lnTo>
                  <a:lnTo>
                    <a:pt x="170783" y="63464"/>
                  </a:lnTo>
                  <a:lnTo>
                    <a:pt x="170783" y="63314"/>
                  </a:lnTo>
                  <a:lnTo>
                    <a:pt x="170633" y="62715"/>
                  </a:lnTo>
                  <a:lnTo>
                    <a:pt x="170334" y="62117"/>
                  </a:lnTo>
                  <a:lnTo>
                    <a:pt x="169586" y="60770"/>
                  </a:lnTo>
                  <a:lnTo>
                    <a:pt x="170184" y="60171"/>
                  </a:lnTo>
                  <a:lnTo>
                    <a:pt x="170783" y="61368"/>
                  </a:lnTo>
                  <a:lnTo>
                    <a:pt x="171232" y="62266"/>
                  </a:lnTo>
                  <a:lnTo>
                    <a:pt x="171831" y="63015"/>
                  </a:lnTo>
                  <a:lnTo>
                    <a:pt x="171531" y="62117"/>
                  </a:lnTo>
                  <a:lnTo>
                    <a:pt x="171082" y="61219"/>
                  </a:lnTo>
                  <a:lnTo>
                    <a:pt x="170334" y="60021"/>
                  </a:lnTo>
                  <a:lnTo>
                    <a:pt x="171082" y="59273"/>
                  </a:lnTo>
                  <a:lnTo>
                    <a:pt x="171681" y="60470"/>
                  </a:lnTo>
                  <a:lnTo>
                    <a:pt x="172729" y="62117"/>
                  </a:lnTo>
                  <a:lnTo>
                    <a:pt x="172878" y="62117"/>
                  </a:lnTo>
                  <a:lnTo>
                    <a:pt x="172429" y="61219"/>
                  </a:lnTo>
                  <a:lnTo>
                    <a:pt x="171980" y="60320"/>
                  </a:lnTo>
                  <a:lnTo>
                    <a:pt x="171232" y="59123"/>
                  </a:lnTo>
                  <a:lnTo>
                    <a:pt x="171831" y="58375"/>
                  </a:lnTo>
                  <a:close/>
                  <a:moveTo>
                    <a:pt x="46999" y="68253"/>
                  </a:moveTo>
                  <a:lnTo>
                    <a:pt x="47747" y="69002"/>
                  </a:lnTo>
                  <a:lnTo>
                    <a:pt x="47747" y="69002"/>
                  </a:lnTo>
                  <a:lnTo>
                    <a:pt x="46849" y="68852"/>
                  </a:lnTo>
                  <a:lnTo>
                    <a:pt x="46999" y="68253"/>
                  </a:lnTo>
                  <a:close/>
                  <a:moveTo>
                    <a:pt x="162401" y="68253"/>
                  </a:moveTo>
                  <a:lnTo>
                    <a:pt x="162700" y="68852"/>
                  </a:lnTo>
                  <a:lnTo>
                    <a:pt x="161653" y="69002"/>
                  </a:lnTo>
                  <a:lnTo>
                    <a:pt x="161653" y="69002"/>
                  </a:lnTo>
                  <a:lnTo>
                    <a:pt x="162401" y="68253"/>
                  </a:lnTo>
                  <a:close/>
                  <a:moveTo>
                    <a:pt x="76037" y="61219"/>
                  </a:moveTo>
                  <a:lnTo>
                    <a:pt x="79479" y="67206"/>
                  </a:lnTo>
                  <a:lnTo>
                    <a:pt x="76935" y="69002"/>
                  </a:lnTo>
                  <a:lnTo>
                    <a:pt x="71247" y="64811"/>
                  </a:lnTo>
                  <a:lnTo>
                    <a:pt x="73492" y="63015"/>
                  </a:lnTo>
                  <a:lnTo>
                    <a:pt x="76037" y="61219"/>
                  </a:lnTo>
                  <a:close/>
                  <a:moveTo>
                    <a:pt x="114354" y="62117"/>
                  </a:moveTo>
                  <a:lnTo>
                    <a:pt x="116599" y="62566"/>
                  </a:lnTo>
                  <a:lnTo>
                    <a:pt x="118695" y="63314"/>
                  </a:lnTo>
                  <a:lnTo>
                    <a:pt x="120790" y="64062"/>
                  </a:lnTo>
                  <a:lnTo>
                    <a:pt x="122886" y="64961"/>
                  </a:lnTo>
                  <a:lnTo>
                    <a:pt x="124832" y="65859"/>
                  </a:lnTo>
                  <a:lnTo>
                    <a:pt x="126778" y="67056"/>
                  </a:lnTo>
                  <a:lnTo>
                    <a:pt x="128723" y="68104"/>
                  </a:lnTo>
                  <a:lnTo>
                    <a:pt x="130520" y="69451"/>
                  </a:lnTo>
                  <a:lnTo>
                    <a:pt x="117048" y="79629"/>
                  </a:lnTo>
                  <a:lnTo>
                    <a:pt x="114354" y="62117"/>
                  </a:lnTo>
                  <a:close/>
                  <a:moveTo>
                    <a:pt x="64511" y="71546"/>
                  </a:moveTo>
                  <a:lnTo>
                    <a:pt x="68852" y="77234"/>
                  </a:lnTo>
                  <a:lnTo>
                    <a:pt x="67056" y="79779"/>
                  </a:lnTo>
                  <a:lnTo>
                    <a:pt x="61218" y="76186"/>
                  </a:lnTo>
                  <a:lnTo>
                    <a:pt x="62865" y="73792"/>
                  </a:lnTo>
                  <a:lnTo>
                    <a:pt x="64511" y="71546"/>
                  </a:lnTo>
                  <a:close/>
                  <a:moveTo>
                    <a:pt x="94896" y="62117"/>
                  </a:moveTo>
                  <a:lnTo>
                    <a:pt x="92352" y="80377"/>
                  </a:lnTo>
                  <a:lnTo>
                    <a:pt x="78132" y="69900"/>
                  </a:lnTo>
                  <a:lnTo>
                    <a:pt x="80078" y="68553"/>
                  </a:lnTo>
                  <a:lnTo>
                    <a:pt x="81874" y="67355"/>
                  </a:lnTo>
                  <a:lnTo>
                    <a:pt x="83970" y="66158"/>
                  </a:lnTo>
                  <a:lnTo>
                    <a:pt x="86065" y="65110"/>
                  </a:lnTo>
                  <a:lnTo>
                    <a:pt x="88161" y="64212"/>
                  </a:lnTo>
                  <a:lnTo>
                    <a:pt x="90256" y="63464"/>
                  </a:lnTo>
                  <a:lnTo>
                    <a:pt x="92501" y="62715"/>
                  </a:lnTo>
                  <a:lnTo>
                    <a:pt x="94896" y="62117"/>
                  </a:lnTo>
                  <a:close/>
                  <a:moveTo>
                    <a:pt x="144140" y="70648"/>
                  </a:moveTo>
                  <a:lnTo>
                    <a:pt x="146535" y="73792"/>
                  </a:lnTo>
                  <a:lnTo>
                    <a:pt x="148780" y="77084"/>
                  </a:lnTo>
                  <a:lnTo>
                    <a:pt x="143093" y="80826"/>
                  </a:lnTo>
                  <a:lnTo>
                    <a:pt x="141596" y="78581"/>
                  </a:lnTo>
                  <a:lnTo>
                    <a:pt x="139949" y="76336"/>
                  </a:lnTo>
                  <a:lnTo>
                    <a:pt x="144140" y="70648"/>
                  </a:lnTo>
                  <a:close/>
                  <a:moveTo>
                    <a:pt x="32929" y="65859"/>
                  </a:moveTo>
                  <a:lnTo>
                    <a:pt x="43706" y="68852"/>
                  </a:lnTo>
                  <a:lnTo>
                    <a:pt x="41311" y="73193"/>
                  </a:lnTo>
                  <a:lnTo>
                    <a:pt x="39365" y="77534"/>
                  </a:lnTo>
                  <a:lnTo>
                    <a:pt x="37569" y="82024"/>
                  </a:lnTo>
                  <a:lnTo>
                    <a:pt x="36222" y="86664"/>
                  </a:lnTo>
                  <a:lnTo>
                    <a:pt x="26343" y="81575"/>
                  </a:lnTo>
                  <a:lnTo>
                    <a:pt x="26643" y="80527"/>
                  </a:lnTo>
                  <a:lnTo>
                    <a:pt x="27990" y="76635"/>
                  </a:lnTo>
                  <a:lnTo>
                    <a:pt x="29487" y="73043"/>
                  </a:lnTo>
                  <a:lnTo>
                    <a:pt x="31133" y="69301"/>
                  </a:lnTo>
                  <a:lnTo>
                    <a:pt x="32929" y="65859"/>
                  </a:lnTo>
                  <a:close/>
                  <a:moveTo>
                    <a:pt x="176471" y="65859"/>
                  </a:moveTo>
                  <a:lnTo>
                    <a:pt x="178417" y="69601"/>
                  </a:lnTo>
                  <a:lnTo>
                    <a:pt x="180213" y="73492"/>
                  </a:lnTo>
                  <a:lnTo>
                    <a:pt x="181710" y="77534"/>
                  </a:lnTo>
                  <a:lnTo>
                    <a:pt x="183057" y="81575"/>
                  </a:lnTo>
                  <a:lnTo>
                    <a:pt x="173178" y="86814"/>
                  </a:lnTo>
                  <a:lnTo>
                    <a:pt x="171831" y="82024"/>
                  </a:lnTo>
                  <a:lnTo>
                    <a:pt x="170035" y="77534"/>
                  </a:lnTo>
                  <a:lnTo>
                    <a:pt x="168089" y="73193"/>
                  </a:lnTo>
                  <a:lnTo>
                    <a:pt x="165694" y="68852"/>
                  </a:lnTo>
                  <a:lnTo>
                    <a:pt x="176471" y="65859"/>
                  </a:lnTo>
                  <a:close/>
                  <a:moveTo>
                    <a:pt x="38168" y="88909"/>
                  </a:moveTo>
                  <a:lnTo>
                    <a:pt x="39216" y="89358"/>
                  </a:lnTo>
                  <a:lnTo>
                    <a:pt x="38168" y="89358"/>
                  </a:lnTo>
                  <a:lnTo>
                    <a:pt x="38168" y="88909"/>
                  </a:lnTo>
                  <a:close/>
                  <a:moveTo>
                    <a:pt x="171232" y="88909"/>
                  </a:moveTo>
                  <a:lnTo>
                    <a:pt x="171232" y="89358"/>
                  </a:lnTo>
                  <a:lnTo>
                    <a:pt x="170334" y="89358"/>
                  </a:lnTo>
                  <a:lnTo>
                    <a:pt x="171232" y="88909"/>
                  </a:lnTo>
                  <a:close/>
                  <a:moveTo>
                    <a:pt x="26194" y="82623"/>
                  </a:moveTo>
                  <a:lnTo>
                    <a:pt x="26942" y="83072"/>
                  </a:lnTo>
                  <a:lnTo>
                    <a:pt x="26643" y="84568"/>
                  </a:lnTo>
                  <a:lnTo>
                    <a:pt x="26493" y="85466"/>
                  </a:lnTo>
                  <a:lnTo>
                    <a:pt x="26343" y="86365"/>
                  </a:lnTo>
                  <a:lnTo>
                    <a:pt x="26493" y="86365"/>
                  </a:lnTo>
                  <a:lnTo>
                    <a:pt x="26942" y="84419"/>
                  </a:lnTo>
                  <a:lnTo>
                    <a:pt x="27241" y="83221"/>
                  </a:lnTo>
                  <a:lnTo>
                    <a:pt x="27990" y="83670"/>
                  </a:lnTo>
                  <a:lnTo>
                    <a:pt x="27840" y="85017"/>
                  </a:lnTo>
                  <a:lnTo>
                    <a:pt x="27690" y="85916"/>
                  </a:lnTo>
                  <a:lnTo>
                    <a:pt x="27541" y="86814"/>
                  </a:lnTo>
                  <a:lnTo>
                    <a:pt x="27541" y="86963"/>
                  </a:lnTo>
                  <a:lnTo>
                    <a:pt x="27690" y="86963"/>
                  </a:lnTo>
                  <a:lnTo>
                    <a:pt x="27990" y="85916"/>
                  </a:lnTo>
                  <a:lnTo>
                    <a:pt x="28140" y="85017"/>
                  </a:lnTo>
                  <a:lnTo>
                    <a:pt x="28289" y="83670"/>
                  </a:lnTo>
                  <a:lnTo>
                    <a:pt x="29038" y="84119"/>
                  </a:lnTo>
                  <a:lnTo>
                    <a:pt x="28738" y="85466"/>
                  </a:lnTo>
                  <a:lnTo>
                    <a:pt x="28738" y="86215"/>
                  </a:lnTo>
                  <a:lnTo>
                    <a:pt x="28738" y="86963"/>
                  </a:lnTo>
                  <a:lnTo>
                    <a:pt x="28888" y="86963"/>
                  </a:lnTo>
                  <a:lnTo>
                    <a:pt x="29187" y="85167"/>
                  </a:lnTo>
                  <a:lnTo>
                    <a:pt x="29337" y="84269"/>
                  </a:lnTo>
                  <a:lnTo>
                    <a:pt x="30385" y="84868"/>
                  </a:lnTo>
                  <a:lnTo>
                    <a:pt x="30085" y="86215"/>
                  </a:lnTo>
                  <a:lnTo>
                    <a:pt x="30085" y="87562"/>
                  </a:lnTo>
                  <a:lnTo>
                    <a:pt x="30385" y="86814"/>
                  </a:lnTo>
                  <a:lnTo>
                    <a:pt x="30534" y="85766"/>
                  </a:lnTo>
                  <a:lnTo>
                    <a:pt x="30684" y="85017"/>
                  </a:lnTo>
                  <a:lnTo>
                    <a:pt x="31432" y="85317"/>
                  </a:lnTo>
                  <a:lnTo>
                    <a:pt x="31283" y="86365"/>
                  </a:lnTo>
                  <a:lnTo>
                    <a:pt x="31133" y="87113"/>
                  </a:lnTo>
                  <a:lnTo>
                    <a:pt x="31133" y="87861"/>
                  </a:lnTo>
                  <a:lnTo>
                    <a:pt x="31283" y="87861"/>
                  </a:lnTo>
                  <a:lnTo>
                    <a:pt x="31582" y="85916"/>
                  </a:lnTo>
                  <a:lnTo>
                    <a:pt x="31732" y="85466"/>
                  </a:lnTo>
                  <a:lnTo>
                    <a:pt x="32480" y="85916"/>
                  </a:lnTo>
                  <a:lnTo>
                    <a:pt x="32331" y="86215"/>
                  </a:lnTo>
                  <a:lnTo>
                    <a:pt x="32181" y="87113"/>
                  </a:lnTo>
                  <a:lnTo>
                    <a:pt x="32181" y="88011"/>
                  </a:lnTo>
                  <a:lnTo>
                    <a:pt x="32331" y="88011"/>
                  </a:lnTo>
                  <a:lnTo>
                    <a:pt x="32480" y="86814"/>
                  </a:lnTo>
                  <a:lnTo>
                    <a:pt x="32630" y="86065"/>
                  </a:lnTo>
                  <a:lnTo>
                    <a:pt x="33378" y="86365"/>
                  </a:lnTo>
                  <a:lnTo>
                    <a:pt x="33229" y="87263"/>
                  </a:lnTo>
                  <a:lnTo>
                    <a:pt x="33229" y="88161"/>
                  </a:lnTo>
                  <a:lnTo>
                    <a:pt x="33528" y="87412"/>
                  </a:lnTo>
                  <a:lnTo>
                    <a:pt x="33678" y="86514"/>
                  </a:lnTo>
                  <a:lnTo>
                    <a:pt x="34426" y="86814"/>
                  </a:lnTo>
                  <a:lnTo>
                    <a:pt x="34276" y="87263"/>
                  </a:lnTo>
                  <a:lnTo>
                    <a:pt x="34276" y="87712"/>
                  </a:lnTo>
                  <a:lnTo>
                    <a:pt x="34276" y="88310"/>
                  </a:lnTo>
                  <a:lnTo>
                    <a:pt x="34576" y="87263"/>
                  </a:lnTo>
                  <a:lnTo>
                    <a:pt x="34576" y="86963"/>
                  </a:lnTo>
                  <a:lnTo>
                    <a:pt x="35324" y="87263"/>
                  </a:lnTo>
                  <a:lnTo>
                    <a:pt x="35174" y="88610"/>
                  </a:lnTo>
                  <a:lnTo>
                    <a:pt x="35324" y="88759"/>
                  </a:lnTo>
                  <a:lnTo>
                    <a:pt x="35324" y="88610"/>
                  </a:lnTo>
                  <a:lnTo>
                    <a:pt x="35474" y="87412"/>
                  </a:lnTo>
                  <a:lnTo>
                    <a:pt x="35923" y="87712"/>
                  </a:lnTo>
                  <a:lnTo>
                    <a:pt x="36072" y="87712"/>
                  </a:lnTo>
                  <a:lnTo>
                    <a:pt x="36072" y="88011"/>
                  </a:lnTo>
                  <a:lnTo>
                    <a:pt x="36222" y="88909"/>
                  </a:lnTo>
                  <a:lnTo>
                    <a:pt x="36372" y="88161"/>
                  </a:lnTo>
                  <a:lnTo>
                    <a:pt x="36372" y="87861"/>
                  </a:lnTo>
                  <a:lnTo>
                    <a:pt x="36821" y="88161"/>
                  </a:lnTo>
                  <a:lnTo>
                    <a:pt x="36971" y="88310"/>
                  </a:lnTo>
                  <a:lnTo>
                    <a:pt x="37120" y="89059"/>
                  </a:lnTo>
                  <a:lnTo>
                    <a:pt x="37270" y="88310"/>
                  </a:lnTo>
                  <a:lnTo>
                    <a:pt x="38018" y="88759"/>
                  </a:lnTo>
                  <a:lnTo>
                    <a:pt x="38018" y="89358"/>
                  </a:lnTo>
                  <a:lnTo>
                    <a:pt x="36522" y="89508"/>
                  </a:lnTo>
                  <a:lnTo>
                    <a:pt x="35474" y="89508"/>
                  </a:lnTo>
                  <a:lnTo>
                    <a:pt x="24398" y="90107"/>
                  </a:lnTo>
                  <a:lnTo>
                    <a:pt x="24398" y="90107"/>
                  </a:lnTo>
                  <a:lnTo>
                    <a:pt x="25146" y="86065"/>
                  </a:lnTo>
                  <a:lnTo>
                    <a:pt x="25296" y="86065"/>
                  </a:lnTo>
                  <a:lnTo>
                    <a:pt x="25745" y="84269"/>
                  </a:lnTo>
                  <a:lnTo>
                    <a:pt x="26044" y="83521"/>
                  </a:lnTo>
                  <a:lnTo>
                    <a:pt x="26194" y="82623"/>
                  </a:lnTo>
                  <a:close/>
                  <a:moveTo>
                    <a:pt x="183356" y="82623"/>
                  </a:moveTo>
                  <a:lnTo>
                    <a:pt x="183506" y="83521"/>
                  </a:lnTo>
                  <a:lnTo>
                    <a:pt x="183655" y="84269"/>
                  </a:lnTo>
                  <a:lnTo>
                    <a:pt x="184104" y="86065"/>
                  </a:lnTo>
                  <a:lnTo>
                    <a:pt x="184254" y="86065"/>
                  </a:lnTo>
                  <a:lnTo>
                    <a:pt x="185002" y="90107"/>
                  </a:lnTo>
                  <a:lnTo>
                    <a:pt x="185002" y="90107"/>
                  </a:lnTo>
                  <a:lnTo>
                    <a:pt x="173926" y="89508"/>
                  </a:lnTo>
                  <a:lnTo>
                    <a:pt x="172878" y="89508"/>
                  </a:lnTo>
                  <a:lnTo>
                    <a:pt x="171382" y="89358"/>
                  </a:lnTo>
                  <a:lnTo>
                    <a:pt x="171531" y="88759"/>
                  </a:lnTo>
                  <a:lnTo>
                    <a:pt x="172130" y="88310"/>
                  </a:lnTo>
                  <a:lnTo>
                    <a:pt x="172280" y="89059"/>
                  </a:lnTo>
                  <a:lnTo>
                    <a:pt x="172429" y="89059"/>
                  </a:lnTo>
                  <a:lnTo>
                    <a:pt x="172429" y="88310"/>
                  </a:lnTo>
                  <a:lnTo>
                    <a:pt x="172579" y="88161"/>
                  </a:lnTo>
                  <a:lnTo>
                    <a:pt x="173028" y="87861"/>
                  </a:lnTo>
                  <a:lnTo>
                    <a:pt x="173028" y="88161"/>
                  </a:lnTo>
                  <a:lnTo>
                    <a:pt x="173178" y="88909"/>
                  </a:lnTo>
                  <a:lnTo>
                    <a:pt x="173178" y="89059"/>
                  </a:lnTo>
                  <a:lnTo>
                    <a:pt x="173328" y="88909"/>
                  </a:lnTo>
                  <a:lnTo>
                    <a:pt x="173328" y="88011"/>
                  </a:lnTo>
                  <a:lnTo>
                    <a:pt x="173328" y="87712"/>
                  </a:lnTo>
                  <a:lnTo>
                    <a:pt x="173477" y="87712"/>
                  </a:lnTo>
                  <a:lnTo>
                    <a:pt x="173926" y="87412"/>
                  </a:lnTo>
                  <a:lnTo>
                    <a:pt x="174076" y="88610"/>
                  </a:lnTo>
                  <a:lnTo>
                    <a:pt x="174226" y="88759"/>
                  </a:lnTo>
                  <a:lnTo>
                    <a:pt x="174226" y="88610"/>
                  </a:lnTo>
                  <a:lnTo>
                    <a:pt x="174226" y="87263"/>
                  </a:lnTo>
                  <a:lnTo>
                    <a:pt x="174824" y="86963"/>
                  </a:lnTo>
                  <a:lnTo>
                    <a:pt x="174824" y="87263"/>
                  </a:lnTo>
                  <a:lnTo>
                    <a:pt x="175124" y="88310"/>
                  </a:lnTo>
                  <a:lnTo>
                    <a:pt x="175273" y="87712"/>
                  </a:lnTo>
                  <a:lnTo>
                    <a:pt x="175124" y="87263"/>
                  </a:lnTo>
                  <a:lnTo>
                    <a:pt x="175124" y="86814"/>
                  </a:lnTo>
                  <a:lnTo>
                    <a:pt x="175722" y="86514"/>
                  </a:lnTo>
                  <a:lnTo>
                    <a:pt x="175872" y="87412"/>
                  </a:lnTo>
                  <a:lnTo>
                    <a:pt x="176171" y="88161"/>
                  </a:lnTo>
                  <a:lnTo>
                    <a:pt x="176171" y="87263"/>
                  </a:lnTo>
                  <a:lnTo>
                    <a:pt x="176022" y="86365"/>
                  </a:lnTo>
                  <a:lnTo>
                    <a:pt x="176770" y="86065"/>
                  </a:lnTo>
                  <a:lnTo>
                    <a:pt x="176920" y="86814"/>
                  </a:lnTo>
                  <a:lnTo>
                    <a:pt x="177069" y="88011"/>
                  </a:lnTo>
                  <a:lnTo>
                    <a:pt x="177219" y="88011"/>
                  </a:lnTo>
                  <a:lnTo>
                    <a:pt x="177219" y="87113"/>
                  </a:lnTo>
                  <a:lnTo>
                    <a:pt x="177069" y="86215"/>
                  </a:lnTo>
                  <a:lnTo>
                    <a:pt x="177069" y="85916"/>
                  </a:lnTo>
                  <a:lnTo>
                    <a:pt x="177668" y="85466"/>
                  </a:lnTo>
                  <a:lnTo>
                    <a:pt x="177818" y="85916"/>
                  </a:lnTo>
                  <a:lnTo>
                    <a:pt x="178267" y="87861"/>
                  </a:lnTo>
                  <a:lnTo>
                    <a:pt x="178267" y="87113"/>
                  </a:lnTo>
                  <a:lnTo>
                    <a:pt x="178117" y="86365"/>
                  </a:lnTo>
                  <a:lnTo>
                    <a:pt x="177968" y="85317"/>
                  </a:lnTo>
                  <a:lnTo>
                    <a:pt x="178716" y="85017"/>
                  </a:lnTo>
                  <a:lnTo>
                    <a:pt x="178866" y="85766"/>
                  </a:lnTo>
                  <a:lnTo>
                    <a:pt x="179015" y="86814"/>
                  </a:lnTo>
                  <a:lnTo>
                    <a:pt x="179315" y="87562"/>
                  </a:lnTo>
                  <a:lnTo>
                    <a:pt x="179315" y="86215"/>
                  </a:lnTo>
                  <a:lnTo>
                    <a:pt x="179015" y="84868"/>
                  </a:lnTo>
                  <a:lnTo>
                    <a:pt x="180063" y="84269"/>
                  </a:lnTo>
                  <a:lnTo>
                    <a:pt x="180362" y="85167"/>
                  </a:lnTo>
                  <a:lnTo>
                    <a:pt x="180512" y="86963"/>
                  </a:lnTo>
                  <a:lnTo>
                    <a:pt x="180662" y="86963"/>
                  </a:lnTo>
                  <a:lnTo>
                    <a:pt x="180662" y="86215"/>
                  </a:lnTo>
                  <a:lnTo>
                    <a:pt x="180662" y="85466"/>
                  </a:lnTo>
                  <a:lnTo>
                    <a:pt x="180362" y="84119"/>
                  </a:lnTo>
                  <a:lnTo>
                    <a:pt x="181111" y="83670"/>
                  </a:lnTo>
                  <a:lnTo>
                    <a:pt x="181410" y="85017"/>
                  </a:lnTo>
                  <a:lnTo>
                    <a:pt x="181560" y="85916"/>
                  </a:lnTo>
                  <a:lnTo>
                    <a:pt x="181859" y="86963"/>
                  </a:lnTo>
                  <a:lnTo>
                    <a:pt x="181859" y="86814"/>
                  </a:lnTo>
                  <a:lnTo>
                    <a:pt x="181859" y="85916"/>
                  </a:lnTo>
                  <a:lnTo>
                    <a:pt x="181710" y="85017"/>
                  </a:lnTo>
                  <a:lnTo>
                    <a:pt x="181410" y="83670"/>
                  </a:lnTo>
                  <a:lnTo>
                    <a:pt x="182308" y="83221"/>
                  </a:lnTo>
                  <a:lnTo>
                    <a:pt x="182458" y="84419"/>
                  </a:lnTo>
                  <a:lnTo>
                    <a:pt x="182907" y="86365"/>
                  </a:lnTo>
                  <a:lnTo>
                    <a:pt x="183057" y="86365"/>
                  </a:lnTo>
                  <a:lnTo>
                    <a:pt x="183057" y="85466"/>
                  </a:lnTo>
                  <a:lnTo>
                    <a:pt x="182907" y="84568"/>
                  </a:lnTo>
                  <a:lnTo>
                    <a:pt x="182608" y="83072"/>
                  </a:lnTo>
                  <a:lnTo>
                    <a:pt x="183356" y="82623"/>
                  </a:lnTo>
                  <a:close/>
                  <a:moveTo>
                    <a:pt x="50891" y="51340"/>
                  </a:moveTo>
                  <a:lnTo>
                    <a:pt x="54932" y="54333"/>
                  </a:lnTo>
                  <a:lnTo>
                    <a:pt x="55680" y="54932"/>
                  </a:lnTo>
                  <a:lnTo>
                    <a:pt x="68852" y="64661"/>
                  </a:lnTo>
                  <a:lnTo>
                    <a:pt x="70199" y="65709"/>
                  </a:lnTo>
                  <a:lnTo>
                    <a:pt x="75887" y="69900"/>
                  </a:lnTo>
                  <a:lnTo>
                    <a:pt x="77084" y="70798"/>
                  </a:lnTo>
                  <a:lnTo>
                    <a:pt x="92052" y="81874"/>
                  </a:lnTo>
                  <a:lnTo>
                    <a:pt x="90855" y="90705"/>
                  </a:lnTo>
                  <a:lnTo>
                    <a:pt x="88460" y="91154"/>
                  </a:lnTo>
                  <a:lnTo>
                    <a:pt x="89059" y="90406"/>
                  </a:lnTo>
                  <a:lnTo>
                    <a:pt x="89657" y="89807"/>
                  </a:lnTo>
                  <a:lnTo>
                    <a:pt x="89657" y="89657"/>
                  </a:lnTo>
                  <a:lnTo>
                    <a:pt x="89508" y="89657"/>
                  </a:lnTo>
                  <a:lnTo>
                    <a:pt x="88610" y="90406"/>
                  </a:lnTo>
                  <a:lnTo>
                    <a:pt x="87861" y="91154"/>
                  </a:lnTo>
                  <a:lnTo>
                    <a:pt x="84269" y="91753"/>
                  </a:lnTo>
                  <a:lnTo>
                    <a:pt x="85766" y="90406"/>
                  </a:lnTo>
                  <a:lnTo>
                    <a:pt x="86963" y="89059"/>
                  </a:lnTo>
                  <a:lnTo>
                    <a:pt x="87562" y="88460"/>
                  </a:lnTo>
                  <a:lnTo>
                    <a:pt x="88011" y="87861"/>
                  </a:lnTo>
                  <a:lnTo>
                    <a:pt x="88011" y="87712"/>
                  </a:lnTo>
                  <a:lnTo>
                    <a:pt x="87262" y="88310"/>
                  </a:lnTo>
                  <a:lnTo>
                    <a:pt x="86664" y="88909"/>
                  </a:lnTo>
                  <a:lnTo>
                    <a:pt x="85466" y="90107"/>
                  </a:lnTo>
                  <a:lnTo>
                    <a:pt x="83820" y="91753"/>
                  </a:lnTo>
                  <a:lnTo>
                    <a:pt x="81724" y="92052"/>
                  </a:lnTo>
                  <a:lnTo>
                    <a:pt x="70499" y="77384"/>
                  </a:lnTo>
                  <a:lnTo>
                    <a:pt x="69600" y="76186"/>
                  </a:lnTo>
                  <a:lnTo>
                    <a:pt x="65409" y="70499"/>
                  </a:lnTo>
                  <a:lnTo>
                    <a:pt x="64362" y="69152"/>
                  </a:lnTo>
                  <a:lnTo>
                    <a:pt x="54483" y="56279"/>
                  </a:lnTo>
                  <a:lnTo>
                    <a:pt x="53884" y="55381"/>
                  </a:lnTo>
                  <a:lnTo>
                    <a:pt x="50891" y="51340"/>
                  </a:lnTo>
                  <a:close/>
                  <a:moveTo>
                    <a:pt x="157462" y="50591"/>
                  </a:moveTo>
                  <a:lnTo>
                    <a:pt x="154468" y="54483"/>
                  </a:lnTo>
                  <a:lnTo>
                    <a:pt x="154019" y="55231"/>
                  </a:lnTo>
                  <a:lnTo>
                    <a:pt x="144290" y="68253"/>
                  </a:lnTo>
                  <a:lnTo>
                    <a:pt x="143242" y="69750"/>
                  </a:lnTo>
                  <a:lnTo>
                    <a:pt x="139051" y="75438"/>
                  </a:lnTo>
                  <a:lnTo>
                    <a:pt x="138153" y="76635"/>
                  </a:lnTo>
                  <a:lnTo>
                    <a:pt x="126778" y="92052"/>
                  </a:lnTo>
                  <a:lnTo>
                    <a:pt x="118695" y="91005"/>
                  </a:lnTo>
                  <a:lnTo>
                    <a:pt x="118396" y="88759"/>
                  </a:lnTo>
                  <a:lnTo>
                    <a:pt x="118396" y="88759"/>
                  </a:lnTo>
                  <a:lnTo>
                    <a:pt x="119144" y="89358"/>
                  </a:lnTo>
                  <a:lnTo>
                    <a:pt x="119144" y="89208"/>
                  </a:lnTo>
                  <a:lnTo>
                    <a:pt x="118246" y="88161"/>
                  </a:lnTo>
                  <a:lnTo>
                    <a:pt x="117797" y="84718"/>
                  </a:lnTo>
                  <a:lnTo>
                    <a:pt x="118545" y="85466"/>
                  </a:lnTo>
                  <a:lnTo>
                    <a:pt x="119743" y="86664"/>
                  </a:lnTo>
                  <a:lnTo>
                    <a:pt x="120341" y="87263"/>
                  </a:lnTo>
                  <a:lnTo>
                    <a:pt x="120940" y="87712"/>
                  </a:lnTo>
                  <a:lnTo>
                    <a:pt x="121090" y="87712"/>
                  </a:lnTo>
                  <a:lnTo>
                    <a:pt x="120641" y="86963"/>
                  </a:lnTo>
                  <a:lnTo>
                    <a:pt x="120042" y="86365"/>
                  </a:lnTo>
                  <a:lnTo>
                    <a:pt x="118695" y="85167"/>
                  </a:lnTo>
                  <a:lnTo>
                    <a:pt x="117647" y="84119"/>
                  </a:lnTo>
                  <a:lnTo>
                    <a:pt x="117198" y="80976"/>
                  </a:lnTo>
                  <a:lnTo>
                    <a:pt x="131567" y="70199"/>
                  </a:lnTo>
                  <a:lnTo>
                    <a:pt x="132765" y="69301"/>
                  </a:lnTo>
                  <a:lnTo>
                    <a:pt x="138452" y="64961"/>
                  </a:lnTo>
                  <a:lnTo>
                    <a:pt x="139800" y="63913"/>
                  </a:lnTo>
                  <a:lnTo>
                    <a:pt x="152672" y="54184"/>
                  </a:lnTo>
                  <a:lnTo>
                    <a:pt x="153570" y="53585"/>
                  </a:lnTo>
                  <a:lnTo>
                    <a:pt x="157462" y="50591"/>
                  </a:lnTo>
                  <a:close/>
                  <a:moveTo>
                    <a:pt x="149379" y="77833"/>
                  </a:moveTo>
                  <a:lnTo>
                    <a:pt x="151175" y="81275"/>
                  </a:lnTo>
                  <a:lnTo>
                    <a:pt x="152822" y="84868"/>
                  </a:lnTo>
                  <a:lnTo>
                    <a:pt x="154169" y="88460"/>
                  </a:lnTo>
                  <a:lnTo>
                    <a:pt x="155366" y="92352"/>
                  </a:lnTo>
                  <a:lnTo>
                    <a:pt x="148481" y="93100"/>
                  </a:lnTo>
                  <a:lnTo>
                    <a:pt x="147583" y="90107"/>
                  </a:lnTo>
                  <a:lnTo>
                    <a:pt x="146385" y="87263"/>
                  </a:lnTo>
                  <a:lnTo>
                    <a:pt x="145038" y="84419"/>
                  </a:lnTo>
                  <a:lnTo>
                    <a:pt x="143542" y="81575"/>
                  </a:lnTo>
                  <a:lnTo>
                    <a:pt x="149379" y="77833"/>
                  </a:lnTo>
                  <a:close/>
                  <a:moveTo>
                    <a:pt x="60620" y="76935"/>
                  </a:moveTo>
                  <a:lnTo>
                    <a:pt x="66457" y="80527"/>
                  </a:lnTo>
                  <a:lnTo>
                    <a:pt x="64661" y="83521"/>
                  </a:lnTo>
                  <a:lnTo>
                    <a:pt x="63164" y="86664"/>
                  </a:lnTo>
                  <a:lnTo>
                    <a:pt x="61967" y="89957"/>
                  </a:lnTo>
                  <a:lnTo>
                    <a:pt x="60919" y="93399"/>
                  </a:lnTo>
                  <a:lnTo>
                    <a:pt x="54184" y="91903"/>
                  </a:lnTo>
                  <a:lnTo>
                    <a:pt x="55381" y="88011"/>
                  </a:lnTo>
                  <a:lnTo>
                    <a:pt x="56878" y="84119"/>
                  </a:lnTo>
                  <a:lnTo>
                    <a:pt x="58524" y="80527"/>
                  </a:lnTo>
                  <a:lnTo>
                    <a:pt x="60620" y="76935"/>
                  </a:lnTo>
                  <a:close/>
                  <a:moveTo>
                    <a:pt x="139051" y="77683"/>
                  </a:moveTo>
                  <a:lnTo>
                    <a:pt x="140398" y="79479"/>
                  </a:lnTo>
                  <a:lnTo>
                    <a:pt x="141745" y="81575"/>
                  </a:lnTo>
                  <a:lnTo>
                    <a:pt x="142943" y="83521"/>
                  </a:lnTo>
                  <a:lnTo>
                    <a:pt x="144140" y="85766"/>
                  </a:lnTo>
                  <a:lnTo>
                    <a:pt x="145038" y="87861"/>
                  </a:lnTo>
                  <a:lnTo>
                    <a:pt x="145936" y="90256"/>
                  </a:lnTo>
                  <a:lnTo>
                    <a:pt x="146685" y="92501"/>
                  </a:lnTo>
                  <a:lnTo>
                    <a:pt x="147283" y="94896"/>
                  </a:lnTo>
                  <a:lnTo>
                    <a:pt x="128274" y="92202"/>
                  </a:lnTo>
                  <a:lnTo>
                    <a:pt x="139051" y="77683"/>
                  </a:lnTo>
                  <a:close/>
                  <a:moveTo>
                    <a:pt x="69750" y="78432"/>
                  </a:moveTo>
                  <a:lnTo>
                    <a:pt x="80377" y="92352"/>
                  </a:lnTo>
                  <a:lnTo>
                    <a:pt x="61967" y="95046"/>
                  </a:lnTo>
                  <a:lnTo>
                    <a:pt x="61967" y="95046"/>
                  </a:lnTo>
                  <a:lnTo>
                    <a:pt x="62566" y="92801"/>
                  </a:lnTo>
                  <a:lnTo>
                    <a:pt x="63314" y="90556"/>
                  </a:lnTo>
                  <a:lnTo>
                    <a:pt x="64062" y="88460"/>
                  </a:lnTo>
                  <a:lnTo>
                    <a:pt x="64960" y="86215"/>
                  </a:lnTo>
                  <a:lnTo>
                    <a:pt x="66008" y="84119"/>
                  </a:lnTo>
                  <a:lnTo>
                    <a:pt x="67206" y="82174"/>
                  </a:lnTo>
                  <a:lnTo>
                    <a:pt x="68403" y="80228"/>
                  </a:lnTo>
                  <a:lnTo>
                    <a:pt x="69750" y="78432"/>
                  </a:lnTo>
                  <a:close/>
                  <a:moveTo>
                    <a:pt x="155516" y="93250"/>
                  </a:moveTo>
                  <a:lnTo>
                    <a:pt x="156115" y="96094"/>
                  </a:lnTo>
                  <a:lnTo>
                    <a:pt x="148930" y="95046"/>
                  </a:lnTo>
                  <a:lnTo>
                    <a:pt x="148631" y="94148"/>
                  </a:lnTo>
                  <a:lnTo>
                    <a:pt x="155516" y="93250"/>
                  </a:lnTo>
                  <a:close/>
                  <a:moveTo>
                    <a:pt x="53884" y="92950"/>
                  </a:moveTo>
                  <a:lnTo>
                    <a:pt x="60620" y="94447"/>
                  </a:lnTo>
                  <a:lnTo>
                    <a:pt x="60470" y="95345"/>
                  </a:lnTo>
                  <a:lnTo>
                    <a:pt x="53285" y="96393"/>
                  </a:lnTo>
                  <a:lnTo>
                    <a:pt x="53884" y="92950"/>
                  </a:lnTo>
                  <a:close/>
                  <a:moveTo>
                    <a:pt x="154767" y="56129"/>
                  </a:moveTo>
                  <a:lnTo>
                    <a:pt x="157013" y="58524"/>
                  </a:lnTo>
                  <a:lnTo>
                    <a:pt x="159108" y="61069"/>
                  </a:lnTo>
                  <a:lnTo>
                    <a:pt x="161054" y="63613"/>
                  </a:lnTo>
                  <a:lnTo>
                    <a:pt x="163000" y="66308"/>
                  </a:lnTo>
                  <a:lnTo>
                    <a:pt x="158509" y="70948"/>
                  </a:lnTo>
                  <a:lnTo>
                    <a:pt x="164796" y="69152"/>
                  </a:lnTo>
                  <a:lnTo>
                    <a:pt x="167041" y="73492"/>
                  </a:lnTo>
                  <a:lnTo>
                    <a:pt x="169137" y="77833"/>
                  </a:lnTo>
                  <a:lnTo>
                    <a:pt x="170933" y="82473"/>
                  </a:lnTo>
                  <a:lnTo>
                    <a:pt x="172280" y="87263"/>
                  </a:lnTo>
                  <a:lnTo>
                    <a:pt x="166592" y="90107"/>
                  </a:lnTo>
                  <a:lnTo>
                    <a:pt x="173028" y="90406"/>
                  </a:lnTo>
                  <a:lnTo>
                    <a:pt x="173777" y="94447"/>
                  </a:lnTo>
                  <a:lnTo>
                    <a:pt x="174226" y="98638"/>
                  </a:lnTo>
                  <a:lnTo>
                    <a:pt x="157911" y="96393"/>
                  </a:lnTo>
                  <a:lnTo>
                    <a:pt x="157312" y="93100"/>
                  </a:lnTo>
                  <a:lnTo>
                    <a:pt x="161204" y="92651"/>
                  </a:lnTo>
                  <a:lnTo>
                    <a:pt x="161653" y="93250"/>
                  </a:lnTo>
                  <a:lnTo>
                    <a:pt x="162401" y="93699"/>
                  </a:lnTo>
                  <a:lnTo>
                    <a:pt x="163299" y="93848"/>
                  </a:lnTo>
                  <a:lnTo>
                    <a:pt x="164047" y="93549"/>
                  </a:lnTo>
                  <a:lnTo>
                    <a:pt x="164497" y="93399"/>
                  </a:lnTo>
                  <a:lnTo>
                    <a:pt x="164796" y="93100"/>
                  </a:lnTo>
                  <a:lnTo>
                    <a:pt x="165245" y="92352"/>
                  </a:lnTo>
                  <a:lnTo>
                    <a:pt x="165395" y="91603"/>
                  </a:lnTo>
                  <a:lnTo>
                    <a:pt x="165245" y="91154"/>
                  </a:lnTo>
                  <a:lnTo>
                    <a:pt x="165095" y="90705"/>
                  </a:lnTo>
                  <a:lnTo>
                    <a:pt x="164946" y="90256"/>
                  </a:lnTo>
                  <a:lnTo>
                    <a:pt x="164646" y="89957"/>
                  </a:lnTo>
                  <a:lnTo>
                    <a:pt x="163898" y="89508"/>
                  </a:lnTo>
                  <a:lnTo>
                    <a:pt x="163000" y="89358"/>
                  </a:lnTo>
                  <a:lnTo>
                    <a:pt x="162700" y="89508"/>
                  </a:lnTo>
                  <a:lnTo>
                    <a:pt x="162251" y="89657"/>
                  </a:lnTo>
                  <a:lnTo>
                    <a:pt x="161653" y="89957"/>
                  </a:lnTo>
                  <a:lnTo>
                    <a:pt x="161353" y="90406"/>
                  </a:lnTo>
                  <a:lnTo>
                    <a:pt x="161054" y="91005"/>
                  </a:lnTo>
                  <a:lnTo>
                    <a:pt x="160904" y="91603"/>
                  </a:lnTo>
                  <a:lnTo>
                    <a:pt x="157013" y="92052"/>
                  </a:lnTo>
                  <a:lnTo>
                    <a:pt x="155965" y="88161"/>
                  </a:lnTo>
                  <a:lnTo>
                    <a:pt x="154468" y="84269"/>
                  </a:lnTo>
                  <a:lnTo>
                    <a:pt x="152822" y="80527"/>
                  </a:lnTo>
                  <a:lnTo>
                    <a:pt x="150876" y="76935"/>
                  </a:lnTo>
                  <a:lnTo>
                    <a:pt x="154169" y="74690"/>
                  </a:lnTo>
                  <a:lnTo>
                    <a:pt x="154917" y="75139"/>
                  </a:lnTo>
                  <a:lnTo>
                    <a:pt x="155665" y="75288"/>
                  </a:lnTo>
                  <a:lnTo>
                    <a:pt x="156564" y="74989"/>
                  </a:lnTo>
                  <a:lnTo>
                    <a:pt x="157312" y="74540"/>
                  </a:lnTo>
                  <a:lnTo>
                    <a:pt x="157611" y="74241"/>
                  </a:lnTo>
                  <a:lnTo>
                    <a:pt x="157761" y="73941"/>
                  </a:lnTo>
                  <a:lnTo>
                    <a:pt x="157911" y="73043"/>
                  </a:lnTo>
                  <a:lnTo>
                    <a:pt x="157761" y="72295"/>
                  </a:lnTo>
                  <a:lnTo>
                    <a:pt x="157611" y="71846"/>
                  </a:lnTo>
                  <a:lnTo>
                    <a:pt x="157312" y="71546"/>
                  </a:lnTo>
                  <a:lnTo>
                    <a:pt x="157013" y="71247"/>
                  </a:lnTo>
                  <a:lnTo>
                    <a:pt x="156564" y="70948"/>
                  </a:lnTo>
                  <a:lnTo>
                    <a:pt x="155815" y="70798"/>
                  </a:lnTo>
                  <a:lnTo>
                    <a:pt x="154917" y="70948"/>
                  </a:lnTo>
                  <a:lnTo>
                    <a:pt x="154468" y="71097"/>
                  </a:lnTo>
                  <a:lnTo>
                    <a:pt x="154169" y="71397"/>
                  </a:lnTo>
                  <a:lnTo>
                    <a:pt x="153720" y="71995"/>
                  </a:lnTo>
                  <a:lnTo>
                    <a:pt x="153570" y="72594"/>
                  </a:lnTo>
                  <a:lnTo>
                    <a:pt x="153570" y="73193"/>
                  </a:lnTo>
                  <a:lnTo>
                    <a:pt x="153720" y="73792"/>
                  </a:lnTo>
                  <a:lnTo>
                    <a:pt x="150277" y="76037"/>
                  </a:lnTo>
                  <a:lnTo>
                    <a:pt x="147882" y="72594"/>
                  </a:lnTo>
                  <a:lnTo>
                    <a:pt x="145188" y="69301"/>
                  </a:lnTo>
                  <a:lnTo>
                    <a:pt x="154767" y="56129"/>
                  </a:lnTo>
                  <a:close/>
                  <a:moveTo>
                    <a:pt x="53735" y="57177"/>
                  </a:moveTo>
                  <a:lnTo>
                    <a:pt x="63464" y="70050"/>
                  </a:lnTo>
                  <a:lnTo>
                    <a:pt x="61518" y="72594"/>
                  </a:lnTo>
                  <a:lnTo>
                    <a:pt x="59722" y="75139"/>
                  </a:lnTo>
                  <a:lnTo>
                    <a:pt x="56429" y="73193"/>
                  </a:lnTo>
                  <a:lnTo>
                    <a:pt x="56578" y="72444"/>
                  </a:lnTo>
                  <a:lnTo>
                    <a:pt x="56279" y="71546"/>
                  </a:lnTo>
                  <a:lnTo>
                    <a:pt x="55830" y="70948"/>
                  </a:lnTo>
                  <a:lnTo>
                    <a:pt x="55082" y="70499"/>
                  </a:lnTo>
                  <a:lnTo>
                    <a:pt x="54633" y="70349"/>
                  </a:lnTo>
                  <a:lnTo>
                    <a:pt x="54184" y="70349"/>
                  </a:lnTo>
                  <a:lnTo>
                    <a:pt x="53435" y="70648"/>
                  </a:lnTo>
                  <a:lnTo>
                    <a:pt x="52687" y="71097"/>
                  </a:lnTo>
                  <a:lnTo>
                    <a:pt x="52537" y="71397"/>
                  </a:lnTo>
                  <a:lnTo>
                    <a:pt x="52238" y="71846"/>
                  </a:lnTo>
                  <a:lnTo>
                    <a:pt x="52238" y="72295"/>
                  </a:lnTo>
                  <a:lnTo>
                    <a:pt x="52238" y="72744"/>
                  </a:lnTo>
                  <a:lnTo>
                    <a:pt x="52387" y="73492"/>
                  </a:lnTo>
                  <a:lnTo>
                    <a:pt x="52836" y="74241"/>
                  </a:lnTo>
                  <a:lnTo>
                    <a:pt x="53285" y="74540"/>
                  </a:lnTo>
                  <a:lnTo>
                    <a:pt x="53585" y="74690"/>
                  </a:lnTo>
                  <a:lnTo>
                    <a:pt x="54333" y="74839"/>
                  </a:lnTo>
                  <a:lnTo>
                    <a:pt x="54932" y="74690"/>
                  </a:lnTo>
                  <a:lnTo>
                    <a:pt x="55531" y="74540"/>
                  </a:lnTo>
                  <a:lnTo>
                    <a:pt x="55980" y="74091"/>
                  </a:lnTo>
                  <a:lnTo>
                    <a:pt x="59123" y="76037"/>
                  </a:lnTo>
                  <a:lnTo>
                    <a:pt x="57027" y="79629"/>
                  </a:lnTo>
                  <a:lnTo>
                    <a:pt x="55231" y="83521"/>
                  </a:lnTo>
                  <a:lnTo>
                    <a:pt x="53585" y="87412"/>
                  </a:lnTo>
                  <a:lnTo>
                    <a:pt x="52387" y="91603"/>
                  </a:lnTo>
                  <a:lnTo>
                    <a:pt x="48645" y="90705"/>
                  </a:lnTo>
                  <a:lnTo>
                    <a:pt x="48496" y="89957"/>
                  </a:lnTo>
                  <a:lnTo>
                    <a:pt x="47897" y="89208"/>
                  </a:lnTo>
                  <a:lnTo>
                    <a:pt x="47298" y="88759"/>
                  </a:lnTo>
                  <a:lnTo>
                    <a:pt x="46400" y="88610"/>
                  </a:lnTo>
                  <a:lnTo>
                    <a:pt x="45951" y="88759"/>
                  </a:lnTo>
                  <a:lnTo>
                    <a:pt x="45652" y="88759"/>
                  </a:lnTo>
                  <a:lnTo>
                    <a:pt x="44904" y="89358"/>
                  </a:lnTo>
                  <a:lnTo>
                    <a:pt x="44454" y="89957"/>
                  </a:lnTo>
                  <a:lnTo>
                    <a:pt x="44305" y="90406"/>
                  </a:lnTo>
                  <a:lnTo>
                    <a:pt x="44155" y="90855"/>
                  </a:lnTo>
                  <a:lnTo>
                    <a:pt x="44305" y="91304"/>
                  </a:lnTo>
                  <a:lnTo>
                    <a:pt x="44454" y="91753"/>
                  </a:lnTo>
                  <a:lnTo>
                    <a:pt x="44904" y="92352"/>
                  </a:lnTo>
                  <a:lnTo>
                    <a:pt x="45502" y="92950"/>
                  </a:lnTo>
                  <a:lnTo>
                    <a:pt x="45951" y="92950"/>
                  </a:lnTo>
                  <a:lnTo>
                    <a:pt x="46400" y="93100"/>
                  </a:lnTo>
                  <a:lnTo>
                    <a:pt x="46999" y="92950"/>
                  </a:lnTo>
                  <a:lnTo>
                    <a:pt x="47598" y="92651"/>
                  </a:lnTo>
                  <a:lnTo>
                    <a:pt x="48047" y="92352"/>
                  </a:lnTo>
                  <a:lnTo>
                    <a:pt x="48496" y="91753"/>
                  </a:lnTo>
                  <a:lnTo>
                    <a:pt x="52238" y="92501"/>
                  </a:lnTo>
                  <a:lnTo>
                    <a:pt x="51789" y="94597"/>
                  </a:lnTo>
                  <a:lnTo>
                    <a:pt x="51340" y="96692"/>
                  </a:lnTo>
                  <a:lnTo>
                    <a:pt x="35025" y="99237"/>
                  </a:lnTo>
                  <a:lnTo>
                    <a:pt x="35623" y="94747"/>
                  </a:lnTo>
                  <a:lnTo>
                    <a:pt x="36372" y="90406"/>
                  </a:lnTo>
                  <a:lnTo>
                    <a:pt x="42808" y="90107"/>
                  </a:lnTo>
                  <a:lnTo>
                    <a:pt x="37120" y="87113"/>
                  </a:lnTo>
                  <a:lnTo>
                    <a:pt x="38467" y="82473"/>
                  </a:lnTo>
                  <a:lnTo>
                    <a:pt x="40263" y="77833"/>
                  </a:lnTo>
                  <a:lnTo>
                    <a:pt x="42359" y="73492"/>
                  </a:lnTo>
                  <a:lnTo>
                    <a:pt x="44604" y="69152"/>
                  </a:lnTo>
                  <a:lnTo>
                    <a:pt x="50891" y="70948"/>
                  </a:lnTo>
                  <a:lnTo>
                    <a:pt x="46400" y="66308"/>
                  </a:lnTo>
                  <a:lnTo>
                    <a:pt x="48047" y="63913"/>
                  </a:lnTo>
                  <a:lnTo>
                    <a:pt x="49843" y="61518"/>
                  </a:lnTo>
                  <a:lnTo>
                    <a:pt x="51789" y="59273"/>
                  </a:lnTo>
                  <a:lnTo>
                    <a:pt x="53735" y="57177"/>
                  </a:lnTo>
                  <a:close/>
                  <a:moveTo>
                    <a:pt x="174076" y="90556"/>
                  </a:moveTo>
                  <a:lnTo>
                    <a:pt x="185302" y="91005"/>
                  </a:lnTo>
                  <a:lnTo>
                    <a:pt x="185901" y="95645"/>
                  </a:lnTo>
                  <a:lnTo>
                    <a:pt x="186200" y="100285"/>
                  </a:lnTo>
                  <a:lnTo>
                    <a:pt x="175273" y="98638"/>
                  </a:lnTo>
                  <a:lnTo>
                    <a:pt x="174824" y="94597"/>
                  </a:lnTo>
                  <a:lnTo>
                    <a:pt x="174076" y="90556"/>
                  </a:lnTo>
                  <a:close/>
                  <a:moveTo>
                    <a:pt x="35324" y="90556"/>
                  </a:moveTo>
                  <a:lnTo>
                    <a:pt x="34576" y="94896"/>
                  </a:lnTo>
                  <a:lnTo>
                    <a:pt x="34127" y="99387"/>
                  </a:lnTo>
                  <a:lnTo>
                    <a:pt x="23050" y="101033"/>
                  </a:lnTo>
                  <a:lnTo>
                    <a:pt x="23500" y="95944"/>
                  </a:lnTo>
                  <a:lnTo>
                    <a:pt x="24098" y="91154"/>
                  </a:lnTo>
                  <a:lnTo>
                    <a:pt x="35324" y="90556"/>
                  </a:lnTo>
                  <a:close/>
                  <a:moveTo>
                    <a:pt x="107319" y="15716"/>
                  </a:moveTo>
                  <a:lnTo>
                    <a:pt x="111660" y="16016"/>
                  </a:lnTo>
                  <a:lnTo>
                    <a:pt x="116001" y="16465"/>
                  </a:lnTo>
                  <a:lnTo>
                    <a:pt x="120192" y="17063"/>
                  </a:lnTo>
                  <a:lnTo>
                    <a:pt x="124383" y="17961"/>
                  </a:lnTo>
                  <a:lnTo>
                    <a:pt x="128424" y="19009"/>
                  </a:lnTo>
                  <a:lnTo>
                    <a:pt x="132465" y="20207"/>
                  </a:lnTo>
                  <a:lnTo>
                    <a:pt x="136507" y="21554"/>
                  </a:lnTo>
                  <a:lnTo>
                    <a:pt x="140249" y="23200"/>
                  </a:lnTo>
                  <a:lnTo>
                    <a:pt x="143991" y="24847"/>
                  </a:lnTo>
                  <a:lnTo>
                    <a:pt x="147733" y="26792"/>
                  </a:lnTo>
                  <a:lnTo>
                    <a:pt x="151325" y="28888"/>
                  </a:lnTo>
                  <a:lnTo>
                    <a:pt x="154767" y="31133"/>
                  </a:lnTo>
                  <a:lnTo>
                    <a:pt x="158060" y="33528"/>
                  </a:lnTo>
                  <a:lnTo>
                    <a:pt x="161204" y="36073"/>
                  </a:lnTo>
                  <a:lnTo>
                    <a:pt x="164347" y="38767"/>
                  </a:lnTo>
                  <a:lnTo>
                    <a:pt x="167340" y="41611"/>
                  </a:lnTo>
                  <a:lnTo>
                    <a:pt x="170184" y="44455"/>
                  </a:lnTo>
                  <a:lnTo>
                    <a:pt x="172878" y="47598"/>
                  </a:lnTo>
                  <a:lnTo>
                    <a:pt x="175423" y="50741"/>
                  </a:lnTo>
                  <a:lnTo>
                    <a:pt x="177818" y="54034"/>
                  </a:lnTo>
                  <a:lnTo>
                    <a:pt x="180063" y="57477"/>
                  </a:lnTo>
                  <a:lnTo>
                    <a:pt x="182308" y="61069"/>
                  </a:lnTo>
                  <a:lnTo>
                    <a:pt x="184254" y="64661"/>
                  </a:lnTo>
                  <a:lnTo>
                    <a:pt x="186050" y="68403"/>
                  </a:lnTo>
                  <a:lnTo>
                    <a:pt x="187547" y="72295"/>
                  </a:lnTo>
                  <a:lnTo>
                    <a:pt x="189044" y="76186"/>
                  </a:lnTo>
                  <a:lnTo>
                    <a:pt x="190241" y="80228"/>
                  </a:lnTo>
                  <a:lnTo>
                    <a:pt x="191289" y="84269"/>
                  </a:lnTo>
                  <a:lnTo>
                    <a:pt x="192187" y="88460"/>
                  </a:lnTo>
                  <a:lnTo>
                    <a:pt x="192935" y="92651"/>
                  </a:lnTo>
                  <a:lnTo>
                    <a:pt x="193384" y="96842"/>
                  </a:lnTo>
                  <a:lnTo>
                    <a:pt x="193684" y="101183"/>
                  </a:lnTo>
                  <a:lnTo>
                    <a:pt x="189792" y="100734"/>
                  </a:lnTo>
                  <a:lnTo>
                    <a:pt x="189343" y="95944"/>
                  </a:lnTo>
                  <a:lnTo>
                    <a:pt x="188744" y="91454"/>
                  </a:lnTo>
                  <a:lnTo>
                    <a:pt x="187846" y="86814"/>
                  </a:lnTo>
                  <a:lnTo>
                    <a:pt x="186799" y="82323"/>
                  </a:lnTo>
                  <a:lnTo>
                    <a:pt x="185451" y="77983"/>
                  </a:lnTo>
                  <a:lnTo>
                    <a:pt x="183955" y="73792"/>
                  </a:lnTo>
                  <a:lnTo>
                    <a:pt x="182159" y="69601"/>
                  </a:lnTo>
                  <a:lnTo>
                    <a:pt x="180213" y="65559"/>
                  </a:lnTo>
                  <a:lnTo>
                    <a:pt x="178117" y="61668"/>
                  </a:lnTo>
                  <a:lnTo>
                    <a:pt x="175722" y="57926"/>
                  </a:lnTo>
                  <a:lnTo>
                    <a:pt x="173178" y="54184"/>
                  </a:lnTo>
                  <a:lnTo>
                    <a:pt x="170334" y="50741"/>
                  </a:lnTo>
                  <a:lnTo>
                    <a:pt x="167490" y="47298"/>
                  </a:lnTo>
                  <a:lnTo>
                    <a:pt x="164347" y="44155"/>
                  </a:lnTo>
                  <a:lnTo>
                    <a:pt x="161204" y="41162"/>
                  </a:lnTo>
                  <a:lnTo>
                    <a:pt x="157761" y="38318"/>
                  </a:lnTo>
                  <a:lnTo>
                    <a:pt x="156414" y="37120"/>
                  </a:lnTo>
                  <a:lnTo>
                    <a:pt x="152373" y="34276"/>
                  </a:lnTo>
                  <a:lnTo>
                    <a:pt x="148182" y="31582"/>
                  </a:lnTo>
                  <a:lnTo>
                    <a:pt x="146535" y="30684"/>
                  </a:lnTo>
                  <a:lnTo>
                    <a:pt x="143691" y="29038"/>
                  </a:lnTo>
                  <a:lnTo>
                    <a:pt x="143392" y="28888"/>
                  </a:lnTo>
                  <a:lnTo>
                    <a:pt x="140099" y="27391"/>
                  </a:lnTo>
                  <a:lnTo>
                    <a:pt x="138902" y="26792"/>
                  </a:lnTo>
                  <a:lnTo>
                    <a:pt x="135309" y="25296"/>
                  </a:lnTo>
                  <a:lnTo>
                    <a:pt x="131567" y="23949"/>
                  </a:lnTo>
                  <a:lnTo>
                    <a:pt x="127825" y="22751"/>
                  </a:lnTo>
                  <a:lnTo>
                    <a:pt x="123934" y="21853"/>
                  </a:lnTo>
                  <a:lnTo>
                    <a:pt x="120042" y="20955"/>
                  </a:lnTo>
                  <a:lnTo>
                    <a:pt x="116001" y="20356"/>
                  </a:lnTo>
                  <a:lnTo>
                    <a:pt x="111959" y="19907"/>
                  </a:lnTo>
                  <a:lnTo>
                    <a:pt x="107918" y="19758"/>
                  </a:lnTo>
                  <a:lnTo>
                    <a:pt x="107319" y="15716"/>
                  </a:lnTo>
                  <a:close/>
                  <a:moveTo>
                    <a:pt x="101183" y="15716"/>
                  </a:moveTo>
                  <a:lnTo>
                    <a:pt x="100584" y="19758"/>
                  </a:lnTo>
                  <a:lnTo>
                    <a:pt x="96543" y="20057"/>
                  </a:lnTo>
                  <a:lnTo>
                    <a:pt x="92501" y="20506"/>
                  </a:lnTo>
                  <a:lnTo>
                    <a:pt x="88460" y="21105"/>
                  </a:lnTo>
                  <a:lnTo>
                    <a:pt x="84568" y="22003"/>
                  </a:lnTo>
                  <a:lnTo>
                    <a:pt x="80826" y="23051"/>
                  </a:lnTo>
                  <a:lnTo>
                    <a:pt x="76935" y="24248"/>
                  </a:lnTo>
                  <a:lnTo>
                    <a:pt x="73342" y="25595"/>
                  </a:lnTo>
                  <a:lnTo>
                    <a:pt x="69600" y="27242"/>
                  </a:lnTo>
                  <a:lnTo>
                    <a:pt x="66158" y="28888"/>
                  </a:lnTo>
                  <a:lnTo>
                    <a:pt x="62715" y="30684"/>
                  </a:lnTo>
                  <a:lnTo>
                    <a:pt x="59422" y="32780"/>
                  </a:lnTo>
                  <a:lnTo>
                    <a:pt x="56129" y="34875"/>
                  </a:lnTo>
                  <a:lnTo>
                    <a:pt x="52986" y="37120"/>
                  </a:lnTo>
                  <a:lnTo>
                    <a:pt x="49993" y="39665"/>
                  </a:lnTo>
                  <a:lnTo>
                    <a:pt x="46999" y="42209"/>
                  </a:lnTo>
                  <a:lnTo>
                    <a:pt x="44305" y="44904"/>
                  </a:lnTo>
                  <a:lnTo>
                    <a:pt x="41611" y="47747"/>
                  </a:lnTo>
                  <a:lnTo>
                    <a:pt x="39066" y="50591"/>
                  </a:lnTo>
                  <a:lnTo>
                    <a:pt x="36671" y="53585"/>
                  </a:lnTo>
                  <a:lnTo>
                    <a:pt x="34426" y="56878"/>
                  </a:lnTo>
                  <a:lnTo>
                    <a:pt x="32331" y="60021"/>
                  </a:lnTo>
                  <a:lnTo>
                    <a:pt x="30235" y="63464"/>
                  </a:lnTo>
                  <a:lnTo>
                    <a:pt x="28439" y="66906"/>
                  </a:lnTo>
                  <a:lnTo>
                    <a:pt x="26792" y="70349"/>
                  </a:lnTo>
                  <a:lnTo>
                    <a:pt x="25296" y="74091"/>
                  </a:lnTo>
                  <a:lnTo>
                    <a:pt x="23949" y="77833"/>
                  </a:lnTo>
                  <a:lnTo>
                    <a:pt x="22751" y="81575"/>
                  </a:lnTo>
                  <a:lnTo>
                    <a:pt x="21853" y="85466"/>
                  </a:lnTo>
                  <a:lnTo>
                    <a:pt x="20955" y="89358"/>
                  </a:lnTo>
                  <a:lnTo>
                    <a:pt x="20356" y="93399"/>
                  </a:lnTo>
                  <a:lnTo>
                    <a:pt x="19907" y="97441"/>
                  </a:lnTo>
                  <a:lnTo>
                    <a:pt x="19608" y="101482"/>
                  </a:lnTo>
                  <a:lnTo>
                    <a:pt x="15716" y="102081"/>
                  </a:lnTo>
                  <a:lnTo>
                    <a:pt x="15866" y="97740"/>
                  </a:lnTo>
                  <a:lnTo>
                    <a:pt x="16315" y="93399"/>
                  </a:lnTo>
                  <a:lnTo>
                    <a:pt x="17063" y="89208"/>
                  </a:lnTo>
                  <a:lnTo>
                    <a:pt x="17812" y="85017"/>
                  </a:lnTo>
                  <a:lnTo>
                    <a:pt x="18859" y="80976"/>
                  </a:lnTo>
                  <a:lnTo>
                    <a:pt x="20057" y="76935"/>
                  </a:lnTo>
                  <a:lnTo>
                    <a:pt x="21554" y="73043"/>
                  </a:lnTo>
                  <a:lnTo>
                    <a:pt x="23050" y="69152"/>
                  </a:lnTo>
                  <a:lnTo>
                    <a:pt x="24847" y="65410"/>
                  </a:lnTo>
                  <a:lnTo>
                    <a:pt x="26792" y="61817"/>
                  </a:lnTo>
                  <a:lnTo>
                    <a:pt x="28888" y="58225"/>
                  </a:lnTo>
                  <a:lnTo>
                    <a:pt x="31133" y="54782"/>
                  </a:lnTo>
                  <a:lnTo>
                    <a:pt x="33378" y="51340"/>
                  </a:lnTo>
                  <a:lnTo>
                    <a:pt x="35923" y="48197"/>
                  </a:lnTo>
                  <a:lnTo>
                    <a:pt x="38617" y="45053"/>
                  </a:lnTo>
                  <a:lnTo>
                    <a:pt x="41461" y="42060"/>
                  </a:lnTo>
                  <a:lnTo>
                    <a:pt x="44454" y="39216"/>
                  </a:lnTo>
                  <a:lnTo>
                    <a:pt x="47448" y="36522"/>
                  </a:lnTo>
                  <a:lnTo>
                    <a:pt x="50741" y="33977"/>
                  </a:lnTo>
                  <a:lnTo>
                    <a:pt x="54034" y="31582"/>
                  </a:lnTo>
                  <a:lnTo>
                    <a:pt x="57476" y="29337"/>
                  </a:lnTo>
                  <a:lnTo>
                    <a:pt x="60919" y="27242"/>
                  </a:lnTo>
                  <a:lnTo>
                    <a:pt x="64661" y="25296"/>
                  </a:lnTo>
                  <a:lnTo>
                    <a:pt x="68403" y="23500"/>
                  </a:lnTo>
                  <a:lnTo>
                    <a:pt x="72145" y="21853"/>
                  </a:lnTo>
                  <a:lnTo>
                    <a:pt x="76186" y="20356"/>
                  </a:lnTo>
                  <a:lnTo>
                    <a:pt x="80078" y="19159"/>
                  </a:lnTo>
                  <a:lnTo>
                    <a:pt x="84119" y="18111"/>
                  </a:lnTo>
                  <a:lnTo>
                    <a:pt x="88310" y="17213"/>
                  </a:lnTo>
                  <a:lnTo>
                    <a:pt x="92501" y="16614"/>
                  </a:lnTo>
                  <a:lnTo>
                    <a:pt x="96842" y="16016"/>
                  </a:lnTo>
                  <a:lnTo>
                    <a:pt x="101183" y="15716"/>
                  </a:lnTo>
                  <a:close/>
                  <a:moveTo>
                    <a:pt x="104176" y="5837"/>
                  </a:moveTo>
                  <a:lnTo>
                    <a:pt x="105224" y="12274"/>
                  </a:lnTo>
                  <a:lnTo>
                    <a:pt x="105673" y="15716"/>
                  </a:lnTo>
                  <a:lnTo>
                    <a:pt x="106272" y="19608"/>
                  </a:lnTo>
                  <a:lnTo>
                    <a:pt x="106870" y="23051"/>
                  </a:lnTo>
                  <a:lnTo>
                    <a:pt x="108517" y="33977"/>
                  </a:lnTo>
                  <a:lnTo>
                    <a:pt x="108666" y="35025"/>
                  </a:lnTo>
                  <a:lnTo>
                    <a:pt x="111061" y="51190"/>
                  </a:lnTo>
                  <a:lnTo>
                    <a:pt x="111361" y="52986"/>
                  </a:lnTo>
                  <a:lnTo>
                    <a:pt x="112408" y="60171"/>
                  </a:lnTo>
                  <a:lnTo>
                    <a:pt x="112708" y="61668"/>
                  </a:lnTo>
                  <a:lnTo>
                    <a:pt x="115552" y="80826"/>
                  </a:lnTo>
                  <a:lnTo>
                    <a:pt x="115701" y="81425"/>
                  </a:lnTo>
                  <a:lnTo>
                    <a:pt x="115701" y="82174"/>
                  </a:lnTo>
                  <a:lnTo>
                    <a:pt x="116300" y="86215"/>
                  </a:lnTo>
                  <a:lnTo>
                    <a:pt x="116450" y="86814"/>
                  </a:lnTo>
                  <a:lnTo>
                    <a:pt x="117048" y="90556"/>
                  </a:lnTo>
                  <a:lnTo>
                    <a:pt x="117048" y="90705"/>
                  </a:lnTo>
                  <a:lnTo>
                    <a:pt x="116749" y="90705"/>
                  </a:lnTo>
                  <a:lnTo>
                    <a:pt x="115252" y="92352"/>
                  </a:lnTo>
                  <a:lnTo>
                    <a:pt x="113606" y="94148"/>
                  </a:lnTo>
                  <a:lnTo>
                    <a:pt x="113456" y="94148"/>
                  </a:lnTo>
                  <a:lnTo>
                    <a:pt x="111810" y="95944"/>
                  </a:lnTo>
                  <a:lnTo>
                    <a:pt x="110163" y="97740"/>
                  </a:lnTo>
                  <a:lnTo>
                    <a:pt x="110163" y="97590"/>
                  </a:lnTo>
                  <a:lnTo>
                    <a:pt x="110014" y="95794"/>
                  </a:lnTo>
                  <a:lnTo>
                    <a:pt x="109714" y="95794"/>
                  </a:lnTo>
                  <a:lnTo>
                    <a:pt x="109565" y="97141"/>
                  </a:lnTo>
                  <a:lnTo>
                    <a:pt x="109565" y="97291"/>
                  </a:lnTo>
                  <a:lnTo>
                    <a:pt x="109415" y="98489"/>
                  </a:lnTo>
                  <a:lnTo>
                    <a:pt x="108517" y="99536"/>
                  </a:lnTo>
                  <a:lnTo>
                    <a:pt x="108367" y="99686"/>
                  </a:lnTo>
                  <a:lnTo>
                    <a:pt x="106870" y="101332"/>
                  </a:lnTo>
                  <a:lnTo>
                    <a:pt x="106721" y="101482"/>
                  </a:lnTo>
                  <a:lnTo>
                    <a:pt x="105224" y="102979"/>
                  </a:lnTo>
                  <a:lnTo>
                    <a:pt x="104775" y="103428"/>
                  </a:lnTo>
                  <a:lnTo>
                    <a:pt x="104625" y="103578"/>
                  </a:lnTo>
                  <a:lnTo>
                    <a:pt x="104026" y="102979"/>
                  </a:lnTo>
                  <a:lnTo>
                    <a:pt x="103577" y="102530"/>
                  </a:lnTo>
                  <a:lnTo>
                    <a:pt x="102380" y="101482"/>
                  </a:lnTo>
                  <a:lnTo>
                    <a:pt x="102380" y="101332"/>
                  </a:lnTo>
                  <a:lnTo>
                    <a:pt x="101033" y="100135"/>
                  </a:lnTo>
                  <a:lnTo>
                    <a:pt x="103428" y="100135"/>
                  </a:lnTo>
                  <a:lnTo>
                    <a:pt x="103877" y="99985"/>
                  </a:lnTo>
                  <a:lnTo>
                    <a:pt x="105523" y="99985"/>
                  </a:lnTo>
                  <a:lnTo>
                    <a:pt x="106721" y="99836"/>
                  </a:lnTo>
                  <a:lnTo>
                    <a:pt x="106870" y="99686"/>
                  </a:lnTo>
                  <a:lnTo>
                    <a:pt x="106870" y="99536"/>
                  </a:lnTo>
                  <a:lnTo>
                    <a:pt x="106721" y="99387"/>
                  </a:lnTo>
                  <a:lnTo>
                    <a:pt x="105224" y="99237"/>
                  </a:lnTo>
                  <a:lnTo>
                    <a:pt x="100135" y="99237"/>
                  </a:lnTo>
                  <a:lnTo>
                    <a:pt x="98788" y="98039"/>
                  </a:lnTo>
                  <a:lnTo>
                    <a:pt x="98788" y="97890"/>
                  </a:lnTo>
                  <a:lnTo>
                    <a:pt x="97441" y="96692"/>
                  </a:lnTo>
                  <a:lnTo>
                    <a:pt x="99835" y="96842"/>
                  </a:lnTo>
                  <a:lnTo>
                    <a:pt x="105074" y="96842"/>
                  </a:lnTo>
                  <a:lnTo>
                    <a:pt x="105523" y="96692"/>
                  </a:lnTo>
                  <a:lnTo>
                    <a:pt x="105673" y="96692"/>
                  </a:lnTo>
                  <a:lnTo>
                    <a:pt x="107619" y="96543"/>
                  </a:lnTo>
                  <a:lnTo>
                    <a:pt x="107619" y="96393"/>
                  </a:lnTo>
                  <a:lnTo>
                    <a:pt x="107619" y="96243"/>
                  </a:lnTo>
                  <a:lnTo>
                    <a:pt x="105074" y="95944"/>
                  </a:lnTo>
                  <a:lnTo>
                    <a:pt x="100284" y="95944"/>
                  </a:lnTo>
                  <a:lnTo>
                    <a:pt x="97141" y="96243"/>
                  </a:lnTo>
                  <a:lnTo>
                    <a:pt x="96992" y="96243"/>
                  </a:lnTo>
                  <a:lnTo>
                    <a:pt x="92352" y="91753"/>
                  </a:lnTo>
                  <a:lnTo>
                    <a:pt x="92651" y="90107"/>
                  </a:lnTo>
                  <a:lnTo>
                    <a:pt x="95195" y="90406"/>
                  </a:lnTo>
                  <a:lnTo>
                    <a:pt x="97890" y="90406"/>
                  </a:lnTo>
                  <a:lnTo>
                    <a:pt x="103128" y="90256"/>
                  </a:lnTo>
                  <a:lnTo>
                    <a:pt x="104925" y="90256"/>
                  </a:lnTo>
                  <a:lnTo>
                    <a:pt x="105224" y="90107"/>
                  </a:lnTo>
                  <a:lnTo>
                    <a:pt x="105972" y="90107"/>
                  </a:lnTo>
                  <a:lnTo>
                    <a:pt x="105972" y="89957"/>
                  </a:lnTo>
                  <a:lnTo>
                    <a:pt x="105972" y="89807"/>
                  </a:lnTo>
                  <a:lnTo>
                    <a:pt x="105823" y="89657"/>
                  </a:lnTo>
                  <a:lnTo>
                    <a:pt x="102679" y="89657"/>
                  </a:lnTo>
                  <a:lnTo>
                    <a:pt x="97590" y="89508"/>
                  </a:lnTo>
                  <a:lnTo>
                    <a:pt x="95195" y="89508"/>
                  </a:lnTo>
                  <a:lnTo>
                    <a:pt x="92651" y="89807"/>
                  </a:lnTo>
                  <a:lnTo>
                    <a:pt x="93549" y="82922"/>
                  </a:lnTo>
                  <a:lnTo>
                    <a:pt x="93699" y="82174"/>
                  </a:lnTo>
                  <a:lnTo>
                    <a:pt x="93848" y="81425"/>
                  </a:lnTo>
                  <a:lnTo>
                    <a:pt x="96543" y="61817"/>
                  </a:lnTo>
                  <a:lnTo>
                    <a:pt x="96692" y="60171"/>
                  </a:lnTo>
                  <a:lnTo>
                    <a:pt x="97740" y="53136"/>
                  </a:lnTo>
                  <a:lnTo>
                    <a:pt x="97890" y="51340"/>
                  </a:lnTo>
                  <a:lnTo>
                    <a:pt x="100135" y="35025"/>
                  </a:lnTo>
                  <a:lnTo>
                    <a:pt x="100284" y="34127"/>
                  </a:lnTo>
                  <a:lnTo>
                    <a:pt x="101781" y="23051"/>
                  </a:lnTo>
                  <a:lnTo>
                    <a:pt x="102230" y="19608"/>
                  </a:lnTo>
                  <a:lnTo>
                    <a:pt x="102829" y="15716"/>
                  </a:lnTo>
                  <a:lnTo>
                    <a:pt x="103278" y="12274"/>
                  </a:lnTo>
                  <a:lnTo>
                    <a:pt x="104176" y="5837"/>
                  </a:lnTo>
                  <a:close/>
                  <a:moveTo>
                    <a:pt x="53285" y="113456"/>
                  </a:moveTo>
                  <a:lnTo>
                    <a:pt x="60021" y="114354"/>
                  </a:lnTo>
                  <a:lnTo>
                    <a:pt x="53884" y="116151"/>
                  </a:lnTo>
                  <a:lnTo>
                    <a:pt x="53285" y="113456"/>
                  </a:lnTo>
                  <a:close/>
                  <a:moveTo>
                    <a:pt x="90705" y="92352"/>
                  </a:moveTo>
                  <a:lnTo>
                    <a:pt x="90555" y="92651"/>
                  </a:lnTo>
                  <a:lnTo>
                    <a:pt x="92052" y="93998"/>
                  </a:lnTo>
                  <a:lnTo>
                    <a:pt x="92202" y="94148"/>
                  </a:lnTo>
                  <a:lnTo>
                    <a:pt x="93998" y="95794"/>
                  </a:lnTo>
                  <a:lnTo>
                    <a:pt x="95794" y="97441"/>
                  </a:lnTo>
                  <a:lnTo>
                    <a:pt x="95794" y="97590"/>
                  </a:lnTo>
                  <a:lnTo>
                    <a:pt x="97590" y="99087"/>
                  </a:lnTo>
                  <a:lnTo>
                    <a:pt x="97590" y="99237"/>
                  </a:lnTo>
                  <a:lnTo>
                    <a:pt x="97740" y="99387"/>
                  </a:lnTo>
                  <a:lnTo>
                    <a:pt x="97291" y="99387"/>
                  </a:lnTo>
                  <a:lnTo>
                    <a:pt x="95794" y="99536"/>
                  </a:lnTo>
                  <a:lnTo>
                    <a:pt x="95644" y="99686"/>
                  </a:lnTo>
                  <a:lnTo>
                    <a:pt x="95794" y="99686"/>
                  </a:lnTo>
                  <a:lnTo>
                    <a:pt x="96842" y="99836"/>
                  </a:lnTo>
                  <a:lnTo>
                    <a:pt x="96992" y="99836"/>
                  </a:lnTo>
                  <a:lnTo>
                    <a:pt x="98488" y="99985"/>
                  </a:lnTo>
                  <a:lnTo>
                    <a:pt x="99237" y="100734"/>
                  </a:lnTo>
                  <a:lnTo>
                    <a:pt x="99386" y="100883"/>
                  </a:lnTo>
                  <a:lnTo>
                    <a:pt x="101183" y="102530"/>
                  </a:lnTo>
                  <a:lnTo>
                    <a:pt x="101183" y="102680"/>
                  </a:lnTo>
                  <a:lnTo>
                    <a:pt x="102829" y="104027"/>
                  </a:lnTo>
                  <a:lnTo>
                    <a:pt x="103428" y="104625"/>
                  </a:lnTo>
                  <a:lnTo>
                    <a:pt x="103577" y="104775"/>
                  </a:lnTo>
                  <a:lnTo>
                    <a:pt x="103428" y="104775"/>
                  </a:lnTo>
                  <a:lnTo>
                    <a:pt x="102979" y="105374"/>
                  </a:lnTo>
                  <a:lnTo>
                    <a:pt x="102829" y="105523"/>
                  </a:lnTo>
                  <a:lnTo>
                    <a:pt x="102230" y="106122"/>
                  </a:lnTo>
                  <a:lnTo>
                    <a:pt x="101183" y="107320"/>
                  </a:lnTo>
                  <a:lnTo>
                    <a:pt x="101033" y="107320"/>
                  </a:lnTo>
                  <a:lnTo>
                    <a:pt x="99985" y="108517"/>
                  </a:lnTo>
                  <a:lnTo>
                    <a:pt x="99985" y="106122"/>
                  </a:lnTo>
                  <a:lnTo>
                    <a:pt x="99985" y="105523"/>
                  </a:lnTo>
                  <a:lnTo>
                    <a:pt x="99985" y="105374"/>
                  </a:lnTo>
                  <a:lnTo>
                    <a:pt x="99985" y="104925"/>
                  </a:lnTo>
                  <a:lnTo>
                    <a:pt x="99985" y="104775"/>
                  </a:lnTo>
                  <a:lnTo>
                    <a:pt x="99985" y="104176"/>
                  </a:lnTo>
                  <a:lnTo>
                    <a:pt x="99835" y="104027"/>
                  </a:lnTo>
                  <a:lnTo>
                    <a:pt x="99835" y="103727"/>
                  </a:lnTo>
                  <a:lnTo>
                    <a:pt x="99686" y="102680"/>
                  </a:lnTo>
                  <a:lnTo>
                    <a:pt x="99686" y="102530"/>
                  </a:lnTo>
                  <a:lnTo>
                    <a:pt x="99386" y="102530"/>
                  </a:lnTo>
                  <a:lnTo>
                    <a:pt x="99386" y="102680"/>
                  </a:lnTo>
                  <a:lnTo>
                    <a:pt x="99237" y="104176"/>
                  </a:lnTo>
                  <a:lnTo>
                    <a:pt x="99237" y="104476"/>
                  </a:lnTo>
                  <a:lnTo>
                    <a:pt x="99237" y="104625"/>
                  </a:lnTo>
                  <a:lnTo>
                    <a:pt x="99237" y="104775"/>
                  </a:lnTo>
                  <a:lnTo>
                    <a:pt x="99237" y="104925"/>
                  </a:lnTo>
                  <a:lnTo>
                    <a:pt x="99087" y="105374"/>
                  </a:lnTo>
                  <a:lnTo>
                    <a:pt x="99087" y="105523"/>
                  </a:lnTo>
                  <a:lnTo>
                    <a:pt x="99087" y="106122"/>
                  </a:lnTo>
                  <a:lnTo>
                    <a:pt x="99087" y="108667"/>
                  </a:lnTo>
                  <a:lnTo>
                    <a:pt x="99087" y="108816"/>
                  </a:lnTo>
                  <a:lnTo>
                    <a:pt x="99087" y="109415"/>
                  </a:lnTo>
                  <a:lnTo>
                    <a:pt x="96543" y="111960"/>
                  </a:lnTo>
                  <a:lnTo>
                    <a:pt x="96842" y="109116"/>
                  </a:lnTo>
                  <a:lnTo>
                    <a:pt x="96842" y="106272"/>
                  </a:lnTo>
                  <a:lnTo>
                    <a:pt x="96842" y="105523"/>
                  </a:lnTo>
                  <a:lnTo>
                    <a:pt x="96842" y="104925"/>
                  </a:lnTo>
                  <a:lnTo>
                    <a:pt x="96692" y="104326"/>
                  </a:lnTo>
                  <a:lnTo>
                    <a:pt x="96692" y="103727"/>
                  </a:lnTo>
                  <a:lnTo>
                    <a:pt x="96692" y="103428"/>
                  </a:lnTo>
                  <a:lnTo>
                    <a:pt x="96393" y="101931"/>
                  </a:lnTo>
                  <a:lnTo>
                    <a:pt x="96393" y="101781"/>
                  </a:lnTo>
                  <a:lnTo>
                    <a:pt x="96243" y="101931"/>
                  </a:lnTo>
                  <a:lnTo>
                    <a:pt x="95944" y="104176"/>
                  </a:lnTo>
                  <a:lnTo>
                    <a:pt x="95944" y="104326"/>
                  </a:lnTo>
                  <a:lnTo>
                    <a:pt x="95944" y="104925"/>
                  </a:lnTo>
                  <a:lnTo>
                    <a:pt x="95944" y="105523"/>
                  </a:lnTo>
                  <a:lnTo>
                    <a:pt x="95944" y="105673"/>
                  </a:lnTo>
                  <a:lnTo>
                    <a:pt x="95944" y="106272"/>
                  </a:lnTo>
                  <a:lnTo>
                    <a:pt x="95944" y="109415"/>
                  </a:lnTo>
                  <a:lnTo>
                    <a:pt x="96094" y="112558"/>
                  </a:lnTo>
                  <a:lnTo>
                    <a:pt x="91753" y="117049"/>
                  </a:lnTo>
                  <a:lnTo>
                    <a:pt x="90106" y="116899"/>
                  </a:lnTo>
                  <a:lnTo>
                    <a:pt x="90106" y="116749"/>
                  </a:lnTo>
                  <a:lnTo>
                    <a:pt x="90256" y="114354"/>
                  </a:lnTo>
                  <a:lnTo>
                    <a:pt x="90406" y="111810"/>
                  </a:lnTo>
                  <a:lnTo>
                    <a:pt x="90256" y="106721"/>
                  </a:lnTo>
                  <a:lnTo>
                    <a:pt x="90106" y="105823"/>
                  </a:lnTo>
                  <a:lnTo>
                    <a:pt x="90106" y="105224"/>
                  </a:lnTo>
                  <a:lnTo>
                    <a:pt x="90106" y="105074"/>
                  </a:lnTo>
                  <a:lnTo>
                    <a:pt x="90106" y="104176"/>
                  </a:lnTo>
                  <a:lnTo>
                    <a:pt x="90106" y="103727"/>
                  </a:lnTo>
                  <a:lnTo>
                    <a:pt x="90106" y="103578"/>
                  </a:lnTo>
                  <a:lnTo>
                    <a:pt x="89957" y="103428"/>
                  </a:lnTo>
                  <a:lnTo>
                    <a:pt x="89807" y="103578"/>
                  </a:lnTo>
                  <a:lnTo>
                    <a:pt x="89657" y="103578"/>
                  </a:lnTo>
                  <a:lnTo>
                    <a:pt x="89657" y="103727"/>
                  </a:lnTo>
                  <a:lnTo>
                    <a:pt x="89657" y="104625"/>
                  </a:lnTo>
                  <a:lnTo>
                    <a:pt x="89657" y="105523"/>
                  </a:lnTo>
                  <a:lnTo>
                    <a:pt x="89508" y="106571"/>
                  </a:lnTo>
                  <a:lnTo>
                    <a:pt x="89508" y="107769"/>
                  </a:lnTo>
                  <a:lnTo>
                    <a:pt x="89358" y="112259"/>
                  </a:lnTo>
                  <a:lnTo>
                    <a:pt x="89508" y="114504"/>
                  </a:lnTo>
                  <a:lnTo>
                    <a:pt x="89657" y="116749"/>
                  </a:lnTo>
                  <a:lnTo>
                    <a:pt x="89657" y="116749"/>
                  </a:lnTo>
                  <a:lnTo>
                    <a:pt x="83521" y="116001"/>
                  </a:lnTo>
                  <a:lnTo>
                    <a:pt x="82772" y="115851"/>
                  </a:lnTo>
                  <a:lnTo>
                    <a:pt x="82024" y="115702"/>
                  </a:lnTo>
                  <a:lnTo>
                    <a:pt x="61667" y="113007"/>
                  </a:lnTo>
                  <a:lnTo>
                    <a:pt x="60171" y="112708"/>
                  </a:lnTo>
                  <a:lnTo>
                    <a:pt x="52986" y="111810"/>
                  </a:lnTo>
                  <a:lnTo>
                    <a:pt x="51190" y="111511"/>
                  </a:lnTo>
                  <a:lnTo>
                    <a:pt x="35025" y="109265"/>
                  </a:lnTo>
                  <a:lnTo>
                    <a:pt x="33977" y="109116"/>
                  </a:lnTo>
                  <a:lnTo>
                    <a:pt x="23050" y="107619"/>
                  </a:lnTo>
                  <a:lnTo>
                    <a:pt x="19608" y="107170"/>
                  </a:lnTo>
                  <a:lnTo>
                    <a:pt x="15716" y="106571"/>
                  </a:lnTo>
                  <a:lnTo>
                    <a:pt x="12274" y="106122"/>
                  </a:lnTo>
                  <a:lnTo>
                    <a:pt x="5688" y="105224"/>
                  </a:lnTo>
                  <a:lnTo>
                    <a:pt x="12274" y="104326"/>
                  </a:lnTo>
                  <a:lnTo>
                    <a:pt x="15716" y="103727"/>
                  </a:lnTo>
                  <a:lnTo>
                    <a:pt x="19608" y="103129"/>
                  </a:lnTo>
                  <a:lnTo>
                    <a:pt x="23050" y="102680"/>
                  </a:lnTo>
                  <a:lnTo>
                    <a:pt x="33977" y="101033"/>
                  </a:lnTo>
                  <a:lnTo>
                    <a:pt x="35025" y="100883"/>
                  </a:lnTo>
                  <a:lnTo>
                    <a:pt x="51190" y="98339"/>
                  </a:lnTo>
                  <a:lnTo>
                    <a:pt x="52986" y="98039"/>
                  </a:lnTo>
                  <a:lnTo>
                    <a:pt x="60171" y="96992"/>
                  </a:lnTo>
                  <a:lnTo>
                    <a:pt x="61667" y="96842"/>
                  </a:lnTo>
                  <a:lnTo>
                    <a:pt x="81425" y="93848"/>
                  </a:lnTo>
                  <a:lnTo>
                    <a:pt x="82173" y="93699"/>
                  </a:lnTo>
                  <a:lnTo>
                    <a:pt x="82922" y="93549"/>
                  </a:lnTo>
                  <a:lnTo>
                    <a:pt x="85915" y="93100"/>
                  </a:lnTo>
                  <a:lnTo>
                    <a:pt x="86514" y="93100"/>
                  </a:lnTo>
                  <a:lnTo>
                    <a:pt x="90106" y="92501"/>
                  </a:lnTo>
                  <a:lnTo>
                    <a:pt x="90555" y="92352"/>
                  </a:lnTo>
                  <a:close/>
                  <a:moveTo>
                    <a:pt x="117647" y="92501"/>
                  </a:moveTo>
                  <a:lnTo>
                    <a:pt x="119294" y="92651"/>
                  </a:lnTo>
                  <a:lnTo>
                    <a:pt x="119144" y="95046"/>
                  </a:lnTo>
                  <a:lnTo>
                    <a:pt x="118994" y="97590"/>
                  </a:lnTo>
                  <a:lnTo>
                    <a:pt x="119144" y="102530"/>
                  </a:lnTo>
                  <a:lnTo>
                    <a:pt x="119144" y="103428"/>
                  </a:lnTo>
                  <a:lnTo>
                    <a:pt x="119294" y="104176"/>
                  </a:lnTo>
                  <a:lnTo>
                    <a:pt x="119294" y="104476"/>
                  </a:lnTo>
                  <a:lnTo>
                    <a:pt x="119294" y="105224"/>
                  </a:lnTo>
                  <a:lnTo>
                    <a:pt x="119294" y="105823"/>
                  </a:lnTo>
                  <a:lnTo>
                    <a:pt x="119294" y="105972"/>
                  </a:lnTo>
                  <a:lnTo>
                    <a:pt x="119593" y="105972"/>
                  </a:lnTo>
                  <a:lnTo>
                    <a:pt x="119743" y="105823"/>
                  </a:lnTo>
                  <a:lnTo>
                    <a:pt x="119743" y="104775"/>
                  </a:lnTo>
                  <a:lnTo>
                    <a:pt x="119743" y="103727"/>
                  </a:lnTo>
                  <a:lnTo>
                    <a:pt x="119892" y="102680"/>
                  </a:lnTo>
                  <a:lnTo>
                    <a:pt x="119892" y="101482"/>
                  </a:lnTo>
                  <a:lnTo>
                    <a:pt x="120042" y="97141"/>
                  </a:lnTo>
                  <a:lnTo>
                    <a:pt x="119892" y="94896"/>
                  </a:lnTo>
                  <a:lnTo>
                    <a:pt x="119743" y="92651"/>
                  </a:lnTo>
                  <a:lnTo>
                    <a:pt x="119743" y="92651"/>
                  </a:lnTo>
                  <a:lnTo>
                    <a:pt x="125730" y="93549"/>
                  </a:lnTo>
                  <a:lnTo>
                    <a:pt x="126478" y="93699"/>
                  </a:lnTo>
                  <a:lnTo>
                    <a:pt x="127077" y="93699"/>
                  </a:lnTo>
                  <a:lnTo>
                    <a:pt x="147733" y="96543"/>
                  </a:lnTo>
                  <a:lnTo>
                    <a:pt x="149229" y="96842"/>
                  </a:lnTo>
                  <a:lnTo>
                    <a:pt x="156414" y="97740"/>
                  </a:lnTo>
                  <a:lnTo>
                    <a:pt x="158210" y="98039"/>
                  </a:lnTo>
                  <a:lnTo>
                    <a:pt x="174375" y="100285"/>
                  </a:lnTo>
                  <a:lnTo>
                    <a:pt x="175423" y="100434"/>
                  </a:lnTo>
                  <a:lnTo>
                    <a:pt x="186350" y="101931"/>
                  </a:lnTo>
                  <a:lnTo>
                    <a:pt x="189792" y="102380"/>
                  </a:lnTo>
                  <a:lnTo>
                    <a:pt x="193684" y="102829"/>
                  </a:lnTo>
                  <a:lnTo>
                    <a:pt x="197126" y="103278"/>
                  </a:lnTo>
                  <a:lnTo>
                    <a:pt x="203712" y="104326"/>
                  </a:lnTo>
                  <a:lnTo>
                    <a:pt x="197126" y="105224"/>
                  </a:lnTo>
                  <a:lnTo>
                    <a:pt x="193684" y="105823"/>
                  </a:lnTo>
                  <a:lnTo>
                    <a:pt x="189792" y="106421"/>
                  </a:lnTo>
                  <a:lnTo>
                    <a:pt x="186350" y="106871"/>
                  </a:lnTo>
                  <a:lnTo>
                    <a:pt x="175423" y="108517"/>
                  </a:lnTo>
                  <a:lnTo>
                    <a:pt x="174375" y="108667"/>
                  </a:lnTo>
                  <a:lnTo>
                    <a:pt x="158210" y="111062"/>
                  </a:lnTo>
                  <a:lnTo>
                    <a:pt x="156414" y="111361"/>
                  </a:lnTo>
                  <a:lnTo>
                    <a:pt x="149229" y="112409"/>
                  </a:lnTo>
                  <a:lnTo>
                    <a:pt x="147733" y="112708"/>
                  </a:lnTo>
                  <a:lnTo>
                    <a:pt x="127975" y="115702"/>
                  </a:lnTo>
                  <a:lnTo>
                    <a:pt x="127376" y="115851"/>
                  </a:lnTo>
                  <a:lnTo>
                    <a:pt x="126628" y="115851"/>
                  </a:lnTo>
                  <a:lnTo>
                    <a:pt x="123634" y="116300"/>
                  </a:lnTo>
                  <a:lnTo>
                    <a:pt x="123036" y="116450"/>
                  </a:lnTo>
                  <a:lnTo>
                    <a:pt x="119443" y="117049"/>
                  </a:lnTo>
                  <a:lnTo>
                    <a:pt x="118695" y="117049"/>
                  </a:lnTo>
                  <a:lnTo>
                    <a:pt x="118695" y="116899"/>
                  </a:lnTo>
                  <a:lnTo>
                    <a:pt x="117348" y="115552"/>
                  </a:lnTo>
                  <a:lnTo>
                    <a:pt x="117198" y="115402"/>
                  </a:lnTo>
                  <a:lnTo>
                    <a:pt x="115552" y="113756"/>
                  </a:lnTo>
                  <a:lnTo>
                    <a:pt x="115402" y="113756"/>
                  </a:lnTo>
                  <a:lnTo>
                    <a:pt x="113756" y="112109"/>
                  </a:lnTo>
                  <a:lnTo>
                    <a:pt x="113606" y="111960"/>
                  </a:lnTo>
                  <a:lnTo>
                    <a:pt x="111959" y="110463"/>
                  </a:lnTo>
                  <a:lnTo>
                    <a:pt x="111810" y="110313"/>
                  </a:lnTo>
                  <a:lnTo>
                    <a:pt x="111660" y="110163"/>
                  </a:lnTo>
                  <a:lnTo>
                    <a:pt x="112259" y="110163"/>
                  </a:lnTo>
                  <a:lnTo>
                    <a:pt x="113606" y="110014"/>
                  </a:lnTo>
                  <a:lnTo>
                    <a:pt x="113756" y="109864"/>
                  </a:lnTo>
                  <a:lnTo>
                    <a:pt x="113606" y="109714"/>
                  </a:lnTo>
                  <a:lnTo>
                    <a:pt x="112558" y="109714"/>
                  </a:lnTo>
                  <a:lnTo>
                    <a:pt x="110912" y="109565"/>
                  </a:lnTo>
                  <a:lnTo>
                    <a:pt x="110912" y="109415"/>
                  </a:lnTo>
                  <a:lnTo>
                    <a:pt x="110762" y="109265"/>
                  </a:lnTo>
                  <a:lnTo>
                    <a:pt x="110163" y="108816"/>
                  </a:lnTo>
                  <a:lnTo>
                    <a:pt x="110014" y="108667"/>
                  </a:lnTo>
                  <a:lnTo>
                    <a:pt x="108367" y="107020"/>
                  </a:lnTo>
                  <a:lnTo>
                    <a:pt x="108217" y="106871"/>
                  </a:lnTo>
                  <a:lnTo>
                    <a:pt x="106571" y="105374"/>
                  </a:lnTo>
                  <a:lnTo>
                    <a:pt x="106122" y="104925"/>
                  </a:lnTo>
                  <a:lnTo>
                    <a:pt x="105972" y="104775"/>
                  </a:lnTo>
                  <a:lnTo>
                    <a:pt x="105823" y="104775"/>
                  </a:lnTo>
                  <a:lnTo>
                    <a:pt x="106272" y="104326"/>
                  </a:lnTo>
                  <a:lnTo>
                    <a:pt x="106272" y="104176"/>
                  </a:lnTo>
                  <a:lnTo>
                    <a:pt x="106870" y="103727"/>
                  </a:lnTo>
                  <a:lnTo>
                    <a:pt x="107918" y="102530"/>
                  </a:lnTo>
                  <a:lnTo>
                    <a:pt x="109415" y="101033"/>
                  </a:lnTo>
                  <a:lnTo>
                    <a:pt x="109415" y="103578"/>
                  </a:lnTo>
                  <a:lnTo>
                    <a:pt x="109415" y="104176"/>
                  </a:lnTo>
                  <a:lnTo>
                    <a:pt x="109415" y="104775"/>
                  </a:lnTo>
                  <a:lnTo>
                    <a:pt x="109415" y="104925"/>
                  </a:lnTo>
                  <a:lnTo>
                    <a:pt x="109415" y="105374"/>
                  </a:lnTo>
                  <a:lnTo>
                    <a:pt x="109565" y="105673"/>
                  </a:lnTo>
                  <a:lnTo>
                    <a:pt x="109565" y="105823"/>
                  </a:lnTo>
                  <a:lnTo>
                    <a:pt x="109714" y="106871"/>
                  </a:lnTo>
                  <a:lnTo>
                    <a:pt x="109864" y="107020"/>
                  </a:lnTo>
                  <a:lnTo>
                    <a:pt x="109864" y="106871"/>
                  </a:lnTo>
                  <a:lnTo>
                    <a:pt x="110014" y="106871"/>
                  </a:lnTo>
                  <a:lnTo>
                    <a:pt x="110163" y="105374"/>
                  </a:lnTo>
                  <a:lnTo>
                    <a:pt x="110163" y="105224"/>
                  </a:lnTo>
                  <a:lnTo>
                    <a:pt x="110163" y="104925"/>
                  </a:lnTo>
                  <a:lnTo>
                    <a:pt x="110163" y="104775"/>
                  </a:lnTo>
                  <a:lnTo>
                    <a:pt x="110163" y="104176"/>
                  </a:lnTo>
                  <a:lnTo>
                    <a:pt x="110313" y="104027"/>
                  </a:lnTo>
                  <a:lnTo>
                    <a:pt x="110313" y="103578"/>
                  </a:lnTo>
                  <a:lnTo>
                    <a:pt x="110313" y="100135"/>
                  </a:lnTo>
                  <a:lnTo>
                    <a:pt x="112857" y="97441"/>
                  </a:lnTo>
                  <a:lnTo>
                    <a:pt x="112558" y="100434"/>
                  </a:lnTo>
                  <a:lnTo>
                    <a:pt x="112558" y="103578"/>
                  </a:lnTo>
                  <a:lnTo>
                    <a:pt x="112558" y="104027"/>
                  </a:lnTo>
                  <a:lnTo>
                    <a:pt x="112558" y="104176"/>
                  </a:lnTo>
                  <a:lnTo>
                    <a:pt x="112558" y="104625"/>
                  </a:lnTo>
                  <a:lnTo>
                    <a:pt x="112558" y="104775"/>
                  </a:lnTo>
                  <a:lnTo>
                    <a:pt x="112708" y="105224"/>
                  </a:lnTo>
                  <a:lnTo>
                    <a:pt x="112708" y="105972"/>
                  </a:lnTo>
                  <a:lnTo>
                    <a:pt x="112708" y="106122"/>
                  </a:lnTo>
                  <a:lnTo>
                    <a:pt x="112857" y="107619"/>
                  </a:lnTo>
                  <a:lnTo>
                    <a:pt x="113007" y="107769"/>
                  </a:lnTo>
                  <a:lnTo>
                    <a:pt x="113157" y="107619"/>
                  </a:lnTo>
                  <a:lnTo>
                    <a:pt x="113456" y="105374"/>
                  </a:lnTo>
                  <a:lnTo>
                    <a:pt x="113456" y="105224"/>
                  </a:lnTo>
                  <a:lnTo>
                    <a:pt x="113456" y="104775"/>
                  </a:lnTo>
                  <a:lnTo>
                    <a:pt x="113456" y="104625"/>
                  </a:lnTo>
                  <a:lnTo>
                    <a:pt x="113456" y="104176"/>
                  </a:lnTo>
                  <a:lnTo>
                    <a:pt x="113456" y="104027"/>
                  </a:lnTo>
                  <a:lnTo>
                    <a:pt x="113456" y="103578"/>
                  </a:lnTo>
                  <a:lnTo>
                    <a:pt x="113456" y="100285"/>
                  </a:lnTo>
                  <a:lnTo>
                    <a:pt x="113307" y="96992"/>
                  </a:lnTo>
                  <a:lnTo>
                    <a:pt x="117647" y="92501"/>
                  </a:lnTo>
                  <a:close/>
                  <a:moveTo>
                    <a:pt x="156115" y="113007"/>
                  </a:moveTo>
                  <a:lnTo>
                    <a:pt x="155815" y="115253"/>
                  </a:lnTo>
                  <a:lnTo>
                    <a:pt x="155216" y="117348"/>
                  </a:lnTo>
                  <a:lnTo>
                    <a:pt x="148481" y="116001"/>
                  </a:lnTo>
                  <a:lnTo>
                    <a:pt x="148930" y="114205"/>
                  </a:lnTo>
                  <a:lnTo>
                    <a:pt x="156115" y="113007"/>
                  </a:lnTo>
                  <a:close/>
                  <a:moveTo>
                    <a:pt x="23200" y="109265"/>
                  </a:moveTo>
                  <a:lnTo>
                    <a:pt x="34127" y="110762"/>
                  </a:lnTo>
                  <a:lnTo>
                    <a:pt x="34725" y="115552"/>
                  </a:lnTo>
                  <a:lnTo>
                    <a:pt x="35623" y="120342"/>
                  </a:lnTo>
                  <a:lnTo>
                    <a:pt x="24547" y="120342"/>
                  </a:lnTo>
                  <a:lnTo>
                    <a:pt x="24098" y="117647"/>
                  </a:lnTo>
                  <a:lnTo>
                    <a:pt x="23649" y="114803"/>
                  </a:lnTo>
                  <a:lnTo>
                    <a:pt x="23350" y="112109"/>
                  </a:lnTo>
                  <a:lnTo>
                    <a:pt x="23200" y="109265"/>
                  </a:lnTo>
                  <a:close/>
                  <a:moveTo>
                    <a:pt x="186350" y="108517"/>
                  </a:moveTo>
                  <a:lnTo>
                    <a:pt x="186050" y="111511"/>
                  </a:lnTo>
                  <a:lnTo>
                    <a:pt x="185751" y="114504"/>
                  </a:lnTo>
                  <a:lnTo>
                    <a:pt x="185451" y="117348"/>
                  </a:lnTo>
                  <a:lnTo>
                    <a:pt x="184853" y="120342"/>
                  </a:lnTo>
                  <a:lnTo>
                    <a:pt x="173777" y="120342"/>
                  </a:lnTo>
                  <a:lnTo>
                    <a:pt x="174226" y="117797"/>
                  </a:lnTo>
                  <a:lnTo>
                    <a:pt x="174675" y="115253"/>
                  </a:lnTo>
                  <a:lnTo>
                    <a:pt x="174974" y="112708"/>
                  </a:lnTo>
                  <a:lnTo>
                    <a:pt x="175273" y="110163"/>
                  </a:lnTo>
                  <a:lnTo>
                    <a:pt x="186350" y="108517"/>
                  </a:lnTo>
                  <a:close/>
                  <a:moveTo>
                    <a:pt x="37869" y="121240"/>
                  </a:moveTo>
                  <a:lnTo>
                    <a:pt x="39066" y="121389"/>
                  </a:lnTo>
                  <a:lnTo>
                    <a:pt x="38168" y="121838"/>
                  </a:lnTo>
                  <a:lnTo>
                    <a:pt x="37869" y="121240"/>
                  </a:lnTo>
                  <a:close/>
                  <a:moveTo>
                    <a:pt x="171531" y="121240"/>
                  </a:moveTo>
                  <a:lnTo>
                    <a:pt x="171232" y="121838"/>
                  </a:lnTo>
                  <a:lnTo>
                    <a:pt x="170484" y="121389"/>
                  </a:lnTo>
                  <a:lnTo>
                    <a:pt x="171531" y="121240"/>
                  </a:lnTo>
                  <a:close/>
                  <a:moveTo>
                    <a:pt x="37569" y="121240"/>
                  </a:moveTo>
                  <a:lnTo>
                    <a:pt x="37719" y="121389"/>
                  </a:lnTo>
                  <a:lnTo>
                    <a:pt x="38018" y="121838"/>
                  </a:lnTo>
                  <a:lnTo>
                    <a:pt x="37120" y="122437"/>
                  </a:lnTo>
                  <a:lnTo>
                    <a:pt x="36222" y="122886"/>
                  </a:lnTo>
                  <a:lnTo>
                    <a:pt x="26493" y="128574"/>
                  </a:lnTo>
                  <a:lnTo>
                    <a:pt x="25595" y="124982"/>
                  </a:lnTo>
                  <a:lnTo>
                    <a:pt x="24697" y="121240"/>
                  </a:lnTo>
                  <a:lnTo>
                    <a:pt x="25146" y="121240"/>
                  </a:lnTo>
                  <a:lnTo>
                    <a:pt x="25595" y="122736"/>
                  </a:lnTo>
                  <a:lnTo>
                    <a:pt x="25894" y="123635"/>
                  </a:lnTo>
                  <a:lnTo>
                    <a:pt x="26194" y="124533"/>
                  </a:lnTo>
                  <a:lnTo>
                    <a:pt x="26343" y="124533"/>
                  </a:lnTo>
                  <a:lnTo>
                    <a:pt x="26343" y="124383"/>
                  </a:lnTo>
                  <a:lnTo>
                    <a:pt x="25894" y="122437"/>
                  </a:lnTo>
                  <a:lnTo>
                    <a:pt x="25445" y="121240"/>
                  </a:lnTo>
                  <a:lnTo>
                    <a:pt x="26493" y="121240"/>
                  </a:lnTo>
                  <a:lnTo>
                    <a:pt x="26942" y="122587"/>
                  </a:lnTo>
                  <a:lnTo>
                    <a:pt x="27092" y="123485"/>
                  </a:lnTo>
                  <a:lnTo>
                    <a:pt x="27541" y="124383"/>
                  </a:lnTo>
                  <a:lnTo>
                    <a:pt x="27690" y="124383"/>
                  </a:lnTo>
                  <a:lnTo>
                    <a:pt x="27391" y="123485"/>
                  </a:lnTo>
                  <a:lnTo>
                    <a:pt x="27241" y="122587"/>
                  </a:lnTo>
                  <a:lnTo>
                    <a:pt x="26792" y="121240"/>
                  </a:lnTo>
                  <a:lnTo>
                    <a:pt x="27541" y="121240"/>
                  </a:lnTo>
                  <a:lnTo>
                    <a:pt x="27990" y="122736"/>
                  </a:lnTo>
                  <a:lnTo>
                    <a:pt x="28289" y="123335"/>
                  </a:lnTo>
                  <a:lnTo>
                    <a:pt x="28589" y="123934"/>
                  </a:lnTo>
                  <a:lnTo>
                    <a:pt x="28738" y="123934"/>
                  </a:lnTo>
                  <a:lnTo>
                    <a:pt x="28738" y="123784"/>
                  </a:lnTo>
                  <a:lnTo>
                    <a:pt x="28140" y="122287"/>
                  </a:lnTo>
                  <a:lnTo>
                    <a:pt x="27840" y="121240"/>
                  </a:lnTo>
                  <a:lnTo>
                    <a:pt x="29187" y="121240"/>
                  </a:lnTo>
                  <a:lnTo>
                    <a:pt x="29487" y="122287"/>
                  </a:lnTo>
                  <a:lnTo>
                    <a:pt x="29786" y="123185"/>
                  </a:lnTo>
                  <a:lnTo>
                    <a:pt x="30085" y="123934"/>
                  </a:lnTo>
                  <a:lnTo>
                    <a:pt x="30235" y="123934"/>
                  </a:lnTo>
                  <a:lnTo>
                    <a:pt x="29936" y="123036"/>
                  </a:lnTo>
                  <a:lnTo>
                    <a:pt x="29786" y="122287"/>
                  </a:lnTo>
                  <a:lnTo>
                    <a:pt x="29337" y="121240"/>
                  </a:lnTo>
                  <a:lnTo>
                    <a:pt x="30385" y="121240"/>
                  </a:lnTo>
                  <a:lnTo>
                    <a:pt x="30534" y="122138"/>
                  </a:lnTo>
                  <a:lnTo>
                    <a:pt x="30834" y="122886"/>
                  </a:lnTo>
                  <a:lnTo>
                    <a:pt x="31133" y="123635"/>
                  </a:lnTo>
                  <a:lnTo>
                    <a:pt x="31283" y="123635"/>
                  </a:lnTo>
                  <a:lnTo>
                    <a:pt x="30684" y="121689"/>
                  </a:lnTo>
                  <a:lnTo>
                    <a:pt x="30684" y="121240"/>
                  </a:lnTo>
                  <a:lnTo>
                    <a:pt x="31432" y="121240"/>
                  </a:lnTo>
                  <a:lnTo>
                    <a:pt x="31582" y="121838"/>
                  </a:lnTo>
                  <a:lnTo>
                    <a:pt x="32181" y="123335"/>
                  </a:lnTo>
                  <a:lnTo>
                    <a:pt x="32331" y="123335"/>
                  </a:lnTo>
                  <a:lnTo>
                    <a:pt x="32331" y="123185"/>
                  </a:lnTo>
                  <a:lnTo>
                    <a:pt x="31881" y="121838"/>
                  </a:lnTo>
                  <a:lnTo>
                    <a:pt x="31732" y="121240"/>
                  </a:lnTo>
                  <a:lnTo>
                    <a:pt x="32480" y="121240"/>
                  </a:lnTo>
                  <a:lnTo>
                    <a:pt x="32780" y="122138"/>
                  </a:lnTo>
                  <a:lnTo>
                    <a:pt x="33079" y="123036"/>
                  </a:lnTo>
                  <a:lnTo>
                    <a:pt x="33229" y="123036"/>
                  </a:lnTo>
                  <a:lnTo>
                    <a:pt x="33079" y="122138"/>
                  </a:lnTo>
                  <a:lnTo>
                    <a:pt x="32780" y="121240"/>
                  </a:lnTo>
                  <a:lnTo>
                    <a:pt x="33528" y="121240"/>
                  </a:lnTo>
                  <a:lnTo>
                    <a:pt x="33678" y="121689"/>
                  </a:lnTo>
                  <a:lnTo>
                    <a:pt x="33827" y="122138"/>
                  </a:lnTo>
                  <a:lnTo>
                    <a:pt x="34127" y="122736"/>
                  </a:lnTo>
                  <a:lnTo>
                    <a:pt x="34276" y="122587"/>
                  </a:lnTo>
                  <a:lnTo>
                    <a:pt x="33977" y="121539"/>
                  </a:lnTo>
                  <a:lnTo>
                    <a:pt x="33827" y="121240"/>
                  </a:lnTo>
                  <a:lnTo>
                    <a:pt x="34576" y="121240"/>
                  </a:lnTo>
                  <a:lnTo>
                    <a:pt x="35174" y="122437"/>
                  </a:lnTo>
                  <a:lnTo>
                    <a:pt x="35324" y="122437"/>
                  </a:lnTo>
                  <a:lnTo>
                    <a:pt x="34875" y="121240"/>
                  </a:lnTo>
                  <a:lnTo>
                    <a:pt x="35623" y="121240"/>
                  </a:lnTo>
                  <a:lnTo>
                    <a:pt x="35623" y="121539"/>
                  </a:lnTo>
                  <a:lnTo>
                    <a:pt x="36072" y="122287"/>
                  </a:lnTo>
                  <a:lnTo>
                    <a:pt x="36222" y="122437"/>
                  </a:lnTo>
                  <a:lnTo>
                    <a:pt x="36222" y="122287"/>
                  </a:lnTo>
                  <a:lnTo>
                    <a:pt x="35923" y="121389"/>
                  </a:lnTo>
                  <a:lnTo>
                    <a:pt x="35923" y="121240"/>
                  </a:lnTo>
                  <a:lnTo>
                    <a:pt x="36522" y="121240"/>
                  </a:lnTo>
                  <a:lnTo>
                    <a:pt x="36522" y="121389"/>
                  </a:lnTo>
                  <a:lnTo>
                    <a:pt x="36971" y="121988"/>
                  </a:lnTo>
                  <a:lnTo>
                    <a:pt x="37120" y="121838"/>
                  </a:lnTo>
                  <a:lnTo>
                    <a:pt x="36821" y="121389"/>
                  </a:lnTo>
                  <a:lnTo>
                    <a:pt x="36821" y="121240"/>
                  </a:lnTo>
                  <a:close/>
                  <a:moveTo>
                    <a:pt x="184703" y="121240"/>
                  </a:moveTo>
                  <a:lnTo>
                    <a:pt x="183805" y="124982"/>
                  </a:lnTo>
                  <a:lnTo>
                    <a:pt x="182907" y="128574"/>
                  </a:lnTo>
                  <a:lnTo>
                    <a:pt x="173178" y="122886"/>
                  </a:lnTo>
                  <a:lnTo>
                    <a:pt x="172280" y="122437"/>
                  </a:lnTo>
                  <a:lnTo>
                    <a:pt x="171382" y="121838"/>
                  </a:lnTo>
                  <a:lnTo>
                    <a:pt x="171831" y="121389"/>
                  </a:lnTo>
                  <a:lnTo>
                    <a:pt x="171831" y="121240"/>
                  </a:lnTo>
                  <a:lnTo>
                    <a:pt x="172579" y="121240"/>
                  </a:lnTo>
                  <a:lnTo>
                    <a:pt x="172429" y="121539"/>
                  </a:lnTo>
                  <a:lnTo>
                    <a:pt x="172429" y="121838"/>
                  </a:lnTo>
                  <a:lnTo>
                    <a:pt x="172429" y="121988"/>
                  </a:lnTo>
                  <a:lnTo>
                    <a:pt x="172878" y="121389"/>
                  </a:lnTo>
                  <a:lnTo>
                    <a:pt x="172878" y="121240"/>
                  </a:lnTo>
                  <a:lnTo>
                    <a:pt x="173627" y="121240"/>
                  </a:lnTo>
                  <a:lnTo>
                    <a:pt x="173477" y="121389"/>
                  </a:lnTo>
                  <a:lnTo>
                    <a:pt x="173477" y="121539"/>
                  </a:lnTo>
                  <a:lnTo>
                    <a:pt x="173178" y="122287"/>
                  </a:lnTo>
                  <a:lnTo>
                    <a:pt x="173178" y="122437"/>
                  </a:lnTo>
                  <a:lnTo>
                    <a:pt x="173328" y="122287"/>
                  </a:lnTo>
                  <a:lnTo>
                    <a:pt x="173777" y="121539"/>
                  </a:lnTo>
                  <a:lnTo>
                    <a:pt x="173926" y="121240"/>
                  </a:lnTo>
                  <a:lnTo>
                    <a:pt x="174525" y="121240"/>
                  </a:lnTo>
                  <a:lnTo>
                    <a:pt x="174226" y="122437"/>
                  </a:lnTo>
                  <a:lnTo>
                    <a:pt x="174375" y="122437"/>
                  </a:lnTo>
                  <a:lnTo>
                    <a:pt x="174824" y="121240"/>
                  </a:lnTo>
                  <a:lnTo>
                    <a:pt x="175573" y="121240"/>
                  </a:lnTo>
                  <a:lnTo>
                    <a:pt x="175573" y="121539"/>
                  </a:lnTo>
                  <a:lnTo>
                    <a:pt x="175124" y="122587"/>
                  </a:lnTo>
                  <a:lnTo>
                    <a:pt x="175273" y="122736"/>
                  </a:lnTo>
                  <a:lnTo>
                    <a:pt x="175573" y="122138"/>
                  </a:lnTo>
                  <a:lnTo>
                    <a:pt x="175722" y="121689"/>
                  </a:lnTo>
                  <a:lnTo>
                    <a:pt x="175872" y="121240"/>
                  </a:lnTo>
                  <a:lnTo>
                    <a:pt x="176620" y="121240"/>
                  </a:lnTo>
                  <a:lnTo>
                    <a:pt x="176321" y="122138"/>
                  </a:lnTo>
                  <a:lnTo>
                    <a:pt x="176171" y="123036"/>
                  </a:lnTo>
                  <a:lnTo>
                    <a:pt x="176321" y="123036"/>
                  </a:lnTo>
                  <a:lnTo>
                    <a:pt x="176620" y="122138"/>
                  </a:lnTo>
                  <a:lnTo>
                    <a:pt x="176920" y="121240"/>
                  </a:lnTo>
                  <a:lnTo>
                    <a:pt x="177818" y="121240"/>
                  </a:lnTo>
                  <a:lnTo>
                    <a:pt x="177519" y="121838"/>
                  </a:lnTo>
                  <a:lnTo>
                    <a:pt x="177069" y="123185"/>
                  </a:lnTo>
                  <a:lnTo>
                    <a:pt x="177219" y="123335"/>
                  </a:lnTo>
                  <a:lnTo>
                    <a:pt x="177818" y="121838"/>
                  </a:lnTo>
                  <a:lnTo>
                    <a:pt x="177968" y="121240"/>
                  </a:lnTo>
                  <a:lnTo>
                    <a:pt x="178866" y="121240"/>
                  </a:lnTo>
                  <a:lnTo>
                    <a:pt x="178716" y="121689"/>
                  </a:lnTo>
                  <a:lnTo>
                    <a:pt x="178117" y="123635"/>
                  </a:lnTo>
                  <a:lnTo>
                    <a:pt x="178267" y="123635"/>
                  </a:lnTo>
                  <a:lnTo>
                    <a:pt x="178566" y="122886"/>
                  </a:lnTo>
                  <a:lnTo>
                    <a:pt x="178866" y="122138"/>
                  </a:lnTo>
                  <a:lnTo>
                    <a:pt x="179015" y="121240"/>
                  </a:lnTo>
                  <a:lnTo>
                    <a:pt x="180063" y="121240"/>
                  </a:lnTo>
                  <a:lnTo>
                    <a:pt x="179764" y="122287"/>
                  </a:lnTo>
                  <a:lnTo>
                    <a:pt x="179464" y="123036"/>
                  </a:lnTo>
                  <a:lnTo>
                    <a:pt x="179315" y="123934"/>
                  </a:lnTo>
                  <a:lnTo>
                    <a:pt x="179764" y="123185"/>
                  </a:lnTo>
                  <a:lnTo>
                    <a:pt x="180063" y="122287"/>
                  </a:lnTo>
                  <a:lnTo>
                    <a:pt x="180362" y="121240"/>
                  </a:lnTo>
                  <a:lnTo>
                    <a:pt x="181560" y="121240"/>
                  </a:lnTo>
                  <a:lnTo>
                    <a:pt x="181260" y="122287"/>
                  </a:lnTo>
                  <a:lnTo>
                    <a:pt x="180662" y="123784"/>
                  </a:lnTo>
                  <a:lnTo>
                    <a:pt x="180662" y="123934"/>
                  </a:lnTo>
                  <a:lnTo>
                    <a:pt x="180811" y="123934"/>
                  </a:lnTo>
                  <a:lnTo>
                    <a:pt x="181111" y="123335"/>
                  </a:lnTo>
                  <a:lnTo>
                    <a:pt x="181410" y="122736"/>
                  </a:lnTo>
                  <a:lnTo>
                    <a:pt x="181859" y="121240"/>
                  </a:lnTo>
                  <a:lnTo>
                    <a:pt x="182757" y="121240"/>
                  </a:lnTo>
                  <a:lnTo>
                    <a:pt x="182308" y="122587"/>
                  </a:lnTo>
                  <a:lnTo>
                    <a:pt x="182009" y="123485"/>
                  </a:lnTo>
                  <a:lnTo>
                    <a:pt x="181859" y="124383"/>
                  </a:lnTo>
                  <a:lnTo>
                    <a:pt x="182308" y="123485"/>
                  </a:lnTo>
                  <a:lnTo>
                    <a:pt x="182608" y="122587"/>
                  </a:lnTo>
                  <a:lnTo>
                    <a:pt x="182907" y="121240"/>
                  </a:lnTo>
                  <a:lnTo>
                    <a:pt x="183955" y="121240"/>
                  </a:lnTo>
                  <a:lnTo>
                    <a:pt x="183506" y="122437"/>
                  </a:lnTo>
                  <a:lnTo>
                    <a:pt x="183057" y="124383"/>
                  </a:lnTo>
                  <a:lnTo>
                    <a:pt x="183057" y="124533"/>
                  </a:lnTo>
                  <a:lnTo>
                    <a:pt x="183206" y="124533"/>
                  </a:lnTo>
                  <a:lnTo>
                    <a:pt x="183506" y="123635"/>
                  </a:lnTo>
                  <a:lnTo>
                    <a:pt x="183805" y="122736"/>
                  </a:lnTo>
                  <a:lnTo>
                    <a:pt x="184254" y="121240"/>
                  </a:lnTo>
                  <a:close/>
                  <a:moveTo>
                    <a:pt x="147433" y="114354"/>
                  </a:moveTo>
                  <a:lnTo>
                    <a:pt x="146834" y="116749"/>
                  </a:lnTo>
                  <a:lnTo>
                    <a:pt x="146086" y="118845"/>
                  </a:lnTo>
                  <a:lnTo>
                    <a:pt x="145338" y="121090"/>
                  </a:lnTo>
                  <a:lnTo>
                    <a:pt x="144440" y="123185"/>
                  </a:lnTo>
                  <a:lnTo>
                    <a:pt x="143392" y="125281"/>
                  </a:lnTo>
                  <a:lnTo>
                    <a:pt x="142194" y="127227"/>
                  </a:lnTo>
                  <a:lnTo>
                    <a:pt x="140997" y="129173"/>
                  </a:lnTo>
                  <a:lnTo>
                    <a:pt x="139650" y="131118"/>
                  </a:lnTo>
                  <a:lnTo>
                    <a:pt x="129172" y="117198"/>
                  </a:lnTo>
                  <a:lnTo>
                    <a:pt x="147433" y="114354"/>
                  </a:lnTo>
                  <a:close/>
                  <a:moveTo>
                    <a:pt x="62117" y="114654"/>
                  </a:moveTo>
                  <a:lnTo>
                    <a:pt x="80976" y="117198"/>
                  </a:lnTo>
                  <a:lnTo>
                    <a:pt x="70199" y="131717"/>
                  </a:lnTo>
                  <a:lnTo>
                    <a:pt x="68852" y="129921"/>
                  </a:lnTo>
                  <a:lnTo>
                    <a:pt x="67505" y="127826"/>
                  </a:lnTo>
                  <a:lnTo>
                    <a:pt x="66308" y="125880"/>
                  </a:lnTo>
                  <a:lnTo>
                    <a:pt x="65260" y="123635"/>
                  </a:lnTo>
                  <a:lnTo>
                    <a:pt x="64212" y="121539"/>
                  </a:lnTo>
                  <a:lnTo>
                    <a:pt x="63464" y="119294"/>
                  </a:lnTo>
                  <a:lnTo>
                    <a:pt x="62715" y="117049"/>
                  </a:lnTo>
                  <a:lnTo>
                    <a:pt x="62117" y="114654"/>
                  </a:lnTo>
                  <a:close/>
                  <a:moveTo>
                    <a:pt x="60620" y="115253"/>
                  </a:moveTo>
                  <a:lnTo>
                    <a:pt x="61667" y="118845"/>
                  </a:lnTo>
                  <a:lnTo>
                    <a:pt x="63015" y="122287"/>
                  </a:lnTo>
                  <a:lnTo>
                    <a:pt x="64511" y="125580"/>
                  </a:lnTo>
                  <a:lnTo>
                    <a:pt x="66308" y="128724"/>
                  </a:lnTo>
                  <a:lnTo>
                    <a:pt x="60470" y="132466"/>
                  </a:lnTo>
                  <a:lnTo>
                    <a:pt x="58524" y="128873"/>
                  </a:lnTo>
                  <a:lnTo>
                    <a:pt x="56728" y="125131"/>
                  </a:lnTo>
                  <a:lnTo>
                    <a:pt x="55231" y="121090"/>
                  </a:lnTo>
                  <a:lnTo>
                    <a:pt x="54034" y="117049"/>
                  </a:lnTo>
                  <a:lnTo>
                    <a:pt x="60620" y="115253"/>
                  </a:lnTo>
                  <a:close/>
                  <a:moveTo>
                    <a:pt x="148331" y="116899"/>
                  </a:moveTo>
                  <a:lnTo>
                    <a:pt x="155067" y="118396"/>
                  </a:lnTo>
                  <a:lnTo>
                    <a:pt x="153869" y="122287"/>
                  </a:lnTo>
                  <a:lnTo>
                    <a:pt x="152223" y="126029"/>
                  </a:lnTo>
                  <a:lnTo>
                    <a:pt x="150427" y="129622"/>
                  </a:lnTo>
                  <a:lnTo>
                    <a:pt x="148481" y="133064"/>
                  </a:lnTo>
                  <a:lnTo>
                    <a:pt x="142643" y="129322"/>
                  </a:lnTo>
                  <a:lnTo>
                    <a:pt x="144440" y="126329"/>
                  </a:lnTo>
                  <a:lnTo>
                    <a:pt x="145936" y="123335"/>
                  </a:lnTo>
                  <a:lnTo>
                    <a:pt x="147283" y="120192"/>
                  </a:lnTo>
                  <a:lnTo>
                    <a:pt x="148331" y="116899"/>
                  </a:lnTo>
                  <a:close/>
                  <a:moveTo>
                    <a:pt x="142194" y="130071"/>
                  </a:moveTo>
                  <a:lnTo>
                    <a:pt x="147882" y="133962"/>
                  </a:lnTo>
                  <a:lnTo>
                    <a:pt x="146385" y="135908"/>
                  </a:lnTo>
                  <a:lnTo>
                    <a:pt x="144889" y="138004"/>
                  </a:lnTo>
                  <a:lnTo>
                    <a:pt x="140548" y="132316"/>
                  </a:lnTo>
                  <a:lnTo>
                    <a:pt x="142194" y="130071"/>
                  </a:lnTo>
                  <a:close/>
                  <a:moveTo>
                    <a:pt x="66906" y="129472"/>
                  </a:moveTo>
                  <a:lnTo>
                    <a:pt x="68104" y="131268"/>
                  </a:lnTo>
                  <a:lnTo>
                    <a:pt x="69301" y="132915"/>
                  </a:lnTo>
                  <a:lnTo>
                    <a:pt x="65110" y="138752"/>
                  </a:lnTo>
                  <a:lnTo>
                    <a:pt x="63015" y="136058"/>
                  </a:lnTo>
                  <a:lnTo>
                    <a:pt x="61069" y="133214"/>
                  </a:lnTo>
                  <a:lnTo>
                    <a:pt x="66906" y="129472"/>
                  </a:lnTo>
                  <a:close/>
                  <a:moveTo>
                    <a:pt x="161802" y="141596"/>
                  </a:moveTo>
                  <a:lnTo>
                    <a:pt x="162700" y="141895"/>
                  </a:lnTo>
                  <a:lnTo>
                    <a:pt x="162401" y="142344"/>
                  </a:lnTo>
                  <a:lnTo>
                    <a:pt x="161802" y="141596"/>
                  </a:lnTo>
                  <a:close/>
                  <a:moveTo>
                    <a:pt x="36522" y="123934"/>
                  </a:moveTo>
                  <a:lnTo>
                    <a:pt x="38018" y="128574"/>
                  </a:lnTo>
                  <a:lnTo>
                    <a:pt x="39814" y="133064"/>
                  </a:lnTo>
                  <a:lnTo>
                    <a:pt x="41910" y="137405"/>
                  </a:lnTo>
                  <a:lnTo>
                    <a:pt x="44305" y="141596"/>
                  </a:lnTo>
                  <a:lnTo>
                    <a:pt x="33827" y="145188"/>
                  </a:lnTo>
                  <a:lnTo>
                    <a:pt x="31732" y="141446"/>
                  </a:lnTo>
                  <a:lnTo>
                    <a:pt x="29936" y="137555"/>
                  </a:lnTo>
                  <a:lnTo>
                    <a:pt x="28289" y="133663"/>
                  </a:lnTo>
                  <a:lnTo>
                    <a:pt x="26792" y="129472"/>
                  </a:lnTo>
                  <a:lnTo>
                    <a:pt x="36522" y="123934"/>
                  </a:lnTo>
                  <a:close/>
                  <a:moveTo>
                    <a:pt x="172878" y="123934"/>
                  </a:moveTo>
                  <a:lnTo>
                    <a:pt x="182608" y="129472"/>
                  </a:lnTo>
                  <a:lnTo>
                    <a:pt x="181111" y="133513"/>
                  </a:lnTo>
                  <a:lnTo>
                    <a:pt x="179464" y="137555"/>
                  </a:lnTo>
                  <a:lnTo>
                    <a:pt x="177668" y="141446"/>
                  </a:lnTo>
                  <a:lnTo>
                    <a:pt x="175573" y="145188"/>
                  </a:lnTo>
                  <a:lnTo>
                    <a:pt x="165095" y="141596"/>
                  </a:lnTo>
                  <a:lnTo>
                    <a:pt x="167490" y="137405"/>
                  </a:lnTo>
                  <a:lnTo>
                    <a:pt x="169586" y="133064"/>
                  </a:lnTo>
                  <a:lnTo>
                    <a:pt x="171382" y="128574"/>
                  </a:lnTo>
                  <a:lnTo>
                    <a:pt x="172878" y="123934"/>
                  </a:lnTo>
                  <a:close/>
                  <a:moveTo>
                    <a:pt x="92352" y="129771"/>
                  </a:moveTo>
                  <a:lnTo>
                    <a:pt x="95046" y="147433"/>
                  </a:lnTo>
                  <a:lnTo>
                    <a:pt x="92801" y="146835"/>
                  </a:lnTo>
                  <a:lnTo>
                    <a:pt x="90705" y="146236"/>
                  </a:lnTo>
                  <a:lnTo>
                    <a:pt x="88610" y="145488"/>
                  </a:lnTo>
                  <a:lnTo>
                    <a:pt x="86514" y="144590"/>
                  </a:lnTo>
                  <a:lnTo>
                    <a:pt x="84568" y="143542"/>
                  </a:lnTo>
                  <a:lnTo>
                    <a:pt x="82622" y="142494"/>
                  </a:lnTo>
                  <a:lnTo>
                    <a:pt x="80677" y="141297"/>
                  </a:lnTo>
                  <a:lnTo>
                    <a:pt x="78880" y="140099"/>
                  </a:lnTo>
                  <a:lnTo>
                    <a:pt x="92352" y="129771"/>
                  </a:lnTo>
                  <a:close/>
                  <a:moveTo>
                    <a:pt x="117048" y="129023"/>
                  </a:moveTo>
                  <a:lnTo>
                    <a:pt x="131268" y="139500"/>
                  </a:lnTo>
                  <a:lnTo>
                    <a:pt x="129472" y="140848"/>
                  </a:lnTo>
                  <a:lnTo>
                    <a:pt x="127526" y="142045"/>
                  </a:lnTo>
                  <a:lnTo>
                    <a:pt x="125430" y="143242"/>
                  </a:lnTo>
                  <a:lnTo>
                    <a:pt x="123485" y="144290"/>
                  </a:lnTo>
                  <a:lnTo>
                    <a:pt x="121239" y="145188"/>
                  </a:lnTo>
                  <a:lnTo>
                    <a:pt x="119144" y="146086"/>
                  </a:lnTo>
                  <a:lnTo>
                    <a:pt x="116899" y="146835"/>
                  </a:lnTo>
                  <a:lnTo>
                    <a:pt x="114504" y="147433"/>
                  </a:lnTo>
                  <a:lnTo>
                    <a:pt x="117048" y="129023"/>
                  </a:lnTo>
                  <a:close/>
                  <a:moveTo>
                    <a:pt x="77683" y="140997"/>
                  </a:moveTo>
                  <a:lnTo>
                    <a:pt x="79779" y="142494"/>
                  </a:lnTo>
                  <a:lnTo>
                    <a:pt x="76186" y="148331"/>
                  </a:lnTo>
                  <a:lnTo>
                    <a:pt x="73941" y="146835"/>
                  </a:lnTo>
                  <a:lnTo>
                    <a:pt x="71995" y="145338"/>
                  </a:lnTo>
                  <a:lnTo>
                    <a:pt x="77683" y="140997"/>
                  </a:lnTo>
                  <a:close/>
                  <a:moveTo>
                    <a:pt x="132465" y="140399"/>
                  </a:moveTo>
                  <a:lnTo>
                    <a:pt x="138303" y="144590"/>
                  </a:lnTo>
                  <a:lnTo>
                    <a:pt x="135459" y="146835"/>
                  </a:lnTo>
                  <a:lnTo>
                    <a:pt x="132465" y="148781"/>
                  </a:lnTo>
                  <a:lnTo>
                    <a:pt x="128873" y="142943"/>
                  </a:lnTo>
                  <a:lnTo>
                    <a:pt x="130669" y="141746"/>
                  </a:lnTo>
                  <a:lnTo>
                    <a:pt x="132465" y="140399"/>
                  </a:lnTo>
                  <a:close/>
                  <a:moveTo>
                    <a:pt x="47747" y="141596"/>
                  </a:moveTo>
                  <a:lnTo>
                    <a:pt x="46999" y="142344"/>
                  </a:lnTo>
                  <a:lnTo>
                    <a:pt x="46400" y="143093"/>
                  </a:lnTo>
                  <a:lnTo>
                    <a:pt x="45652" y="143841"/>
                  </a:lnTo>
                  <a:lnTo>
                    <a:pt x="38318" y="152373"/>
                  </a:lnTo>
                  <a:lnTo>
                    <a:pt x="36222" y="149230"/>
                  </a:lnTo>
                  <a:lnTo>
                    <a:pt x="34276" y="146086"/>
                  </a:lnTo>
                  <a:lnTo>
                    <a:pt x="34576" y="145937"/>
                  </a:lnTo>
                  <a:lnTo>
                    <a:pt x="35474" y="147284"/>
                  </a:lnTo>
                  <a:lnTo>
                    <a:pt x="36072" y="148032"/>
                  </a:lnTo>
                  <a:lnTo>
                    <a:pt x="36671" y="148631"/>
                  </a:lnTo>
                  <a:lnTo>
                    <a:pt x="36821" y="148631"/>
                  </a:lnTo>
                  <a:lnTo>
                    <a:pt x="35623" y="146984"/>
                  </a:lnTo>
                  <a:lnTo>
                    <a:pt x="34875" y="145937"/>
                  </a:lnTo>
                  <a:lnTo>
                    <a:pt x="35773" y="145637"/>
                  </a:lnTo>
                  <a:lnTo>
                    <a:pt x="36671" y="146685"/>
                  </a:lnTo>
                  <a:lnTo>
                    <a:pt x="37270" y="147433"/>
                  </a:lnTo>
                  <a:lnTo>
                    <a:pt x="37869" y="148182"/>
                  </a:lnTo>
                  <a:lnTo>
                    <a:pt x="38018" y="148182"/>
                  </a:lnTo>
                  <a:lnTo>
                    <a:pt x="37420" y="147284"/>
                  </a:lnTo>
                  <a:lnTo>
                    <a:pt x="36821" y="146535"/>
                  </a:lnTo>
                  <a:lnTo>
                    <a:pt x="36072" y="145488"/>
                  </a:lnTo>
                  <a:lnTo>
                    <a:pt x="36971" y="145188"/>
                  </a:lnTo>
                  <a:lnTo>
                    <a:pt x="37569" y="146236"/>
                  </a:lnTo>
                  <a:lnTo>
                    <a:pt x="38168" y="146835"/>
                  </a:lnTo>
                  <a:lnTo>
                    <a:pt x="38767" y="147284"/>
                  </a:lnTo>
                  <a:lnTo>
                    <a:pt x="37719" y="145937"/>
                  </a:lnTo>
                  <a:lnTo>
                    <a:pt x="37270" y="145188"/>
                  </a:lnTo>
                  <a:lnTo>
                    <a:pt x="38318" y="144739"/>
                  </a:lnTo>
                  <a:lnTo>
                    <a:pt x="39066" y="145637"/>
                  </a:lnTo>
                  <a:lnTo>
                    <a:pt x="39515" y="146236"/>
                  </a:lnTo>
                  <a:lnTo>
                    <a:pt x="40114" y="146835"/>
                  </a:lnTo>
                  <a:lnTo>
                    <a:pt x="40263" y="146835"/>
                  </a:lnTo>
                  <a:lnTo>
                    <a:pt x="39814" y="146086"/>
                  </a:lnTo>
                  <a:lnTo>
                    <a:pt x="39216" y="145338"/>
                  </a:lnTo>
                  <a:lnTo>
                    <a:pt x="38617" y="144590"/>
                  </a:lnTo>
                  <a:lnTo>
                    <a:pt x="39515" y="144290"/>
                  </a:lnTo>
                  <a:lnTo>
                    <a:pt x="39964" y="145039"/>
                  </a:lnTo>
                  <a:lnTo>
                    <a:pt x="40413" y="145637"/>
                  </a:lnTo>
                  <a:lnTo>
                    <a:pt x="41012" y="146236"/>
                  </a:lnTo>
                  <a:lnTo>
                    <a:pt x="41162" y="146236"/>
                  </a:lnTo>
                  <a:lnTo>
                    <a:pt x="39964" y="144440"/>
                  </a:lnTo>
                  <a:lnTo>
                    <a:pt x="39814" y="144290"/>
                  </a:lnTo>
                  <a:lnTo>
                    <a:pt x="40563" y="143991"/>
                  </a:lnTo>
                  <a:lnTo>
                    <a:pt x="40713" y="144290"/>
                  </a:lnTo>
                  <a:lnTo>
                    <a:pt x="41311" y="145039"/>
                  </a:lnTo>
                  <a:lnTo>
                    <a:pt x="41910" y="145637"/>
                  </a:lnTo>
                  <a:lnTo>
                    <a:pt x="42060" y="145637"/>
                  </a:lnTo>
                  <a:lnTo>
                    <a:pt x="42060" y="145488"/>
                  </a:lnTo>
                  <a:lnTo>
                    <a:pt x="41162" y="144440"/>
                  </a:lnTo>
                  <a:lnTo>
                    <a:pt x="40862" y="143841"/>
                  </a:lnTo>
                  <a:lnTo>
                    <a:pt x="41611" y="143691"/>
                  </a:lnTo>
                  <a:lnTo>
                    <a:pt x="42060" y="144140"/>
                  </a:lnTo>
                  <a:lnTo>
                    <a:pt x="42658" y="145039"/>
                  </a:lnTo>
                  <a:lnTo>
                    <a:pt x="42808" y="145039"/>
                  </a:lnTo>
                  <a:lnTo>
                    <a:pt x="42509" y="144440"/>
                  </a:lnTo>
                  <a:lnTo>
                    <a:pt x="42060" y="143991"/>
                  </a:lnTo>
                  <a:lnTo>
                    <a:pt x="41760" y="143542"/>
                  </a:lnTo>
                  <a:lnTo>
                    <a:pt x="42509" y="143242"/>
                  </a:lnTo>
                  <a:lnTo>
                    <a:pt x="42808" y="143542"/>
                  </a:lnTo>
                  <a:lnTo>
                    <a:pt x="43107" y="143991"/>
                  </a:lnTo>
                  <a:lnTo>
                    <a:pt x="43556" y="144440"/>
                  </a:lnTo>
                  <a:lnTo>
                    <a:pt x="43706" y="144290"/>
                  </a:lnTo>
                  <a:lnTo>
                    <a:pt x="42958" y="143392"/>
                  </a:lnTo>
                  <a:lnTo>
                    <a:pt x="42808" y="143242"/>
                  </a:lnTo>
                  <a:lnTo>
                    <a:pt x="43556" y="142943"/>
                  </a:lnTo>
                  <a:lnTo>
                    <a:pt x="44454" y="143841"/>
                  </a:lnTo>
                  <a:lnTo>
                    <a:pt x="44604" y="143841"/>
                  </a:lnTo>
                  <a:lnTo>
                    <a:pt x="43856" y="142793"/>
                  </a:lnTo>
                  <a:lnTo>
                    <a:pt x="44454" y="142644"/>
                  </a:lnTo>
                  <a:lnTo>
                    <a:pt x="44604" y="142793"/>
                  </a:lnTo>
                  <a:lnTo>
                    <a:pt x="44904" y="143093"/>
                  </a:lnTo>
                  <a:lnTo>
                    <a:pt x="45353" y="143392"/>
                  </a:lnTo>
                  <a:lnTo>
                    <a:pt x="45502" y="143392"/>
                  </a:lnTo>
                  <a:lnTo>
                    <a:pt x="45053" y="142943"/>
                  </a:lnTo>
                  <a:lnTo>
                    <a:pt x="44904" y="142644"/>
                  </a:lnTo>
                  <a:lnTo>
                    <a:pt x="44754" y="142494"/>
                  </a:lnTo>
                  <a:lnTo>
                    <a:pt x="45353" y="142344"/>
                  </a:lnTo>
                  <a:lnTo>
                    <a:pt x="45502" y="142344"/>
                  </a:lnTo>
                  <a:lnTo>
                    <a:pt x="45951" y="142793"/>
                  </a:lnTo>
                  <a:lnTo>
                    <a:pt x="46101" y="142793"/>
                  </a:lnTo>
                  <a:lnTo>
                    <a:pt x="45652" y="142195"/>
                  </a:lnTo>
                  <a:lnTo>
                    <a:pt x="45802" y="142195"/>
                  </a:lnTo>
                  <a:lnTo>
                    <a:pt x="46400" y="142045"/>
                  </a:lnTo>
                  <a:lnTo>
                    <a:pt x="46999" y="142344"/>
                  </a:lnTo>
                  <a:lnTo>
                    <a:pt x="46700" y="141895"/>
                  </a:lnTo>
                  <a:lnTo>
                    <a:pt x="47747" y="141596"/>
                  </a:lnTo>
                  <a:close/>
                  <a:moveTo>
                    <a:pt x="174226" y="110313"/>
                  </a:moveTo>
                  <a:lnTo>
                    <a:pt x="174076" y="112858"/>
                  </a:lnTo>
                  <a:lnTo>
                    <a:pt x="173777" y="115402"/>
                  </a:lnTo>
                  <a:lnTo>
                    <a:pt x="173328" y="117947"/>
                  </a:lnTo>
                  <a:lnTo>
                    <a:pt x="172729" y="120342"/>
                  </a:lnTo>
                  <a:lnTo>
                    <a:pt x="166742" y="120342"/>
                  </a:lnTo>
                  <a:lnTo>
                    <a:pt x="171980" y="123335"/>
                  </a:lnTo>
                  <a:lnTo>
                    <a:pt x="170484" y="128125"/>
                  </a:lnTo>
                  <a:lnTo>
                    <a:pt x="168687" y="132615"/>
                  </a:lnTo>
                  <a:lnTo>
                    <a:pt x="166592" y="137106"/>
                  </a:lnTo>
                  <a:lnTo>
                    <a:pt x="164197" y="141297"/>
                  </a:lnTo>
                  <a:lnTo>
                    <a:pt x="158659" y="139500"/>
                  </a:lnTo>
                  <a:lnTo>
                    <a:pt x="162551" y="143841"/>
                  </a:lnTo>
                  <a:lnTo>
                    <a:pt x="160904" y="146086"/>
                  </a:lnTo>
                  <a:lnTo>
                    <a:pt x="159258" y="148182"/>
                  </a:lnTo>
                  <a:lnTo>
                    <a:pt x="157611" y="150277"/>
                  </a:lnTo>
                  <a:lnTo>
                    <a:pt x="155815" y="152373"/>
                  </a:lnTo>
                  <a:lnTo>
                    <a:pt x="145936" y="139351"/>
                  </a:lnTo>
                  <a:lnTo>
                    <a:pt x="147733" y="137106"/>
                  </a:lnTo>
                  <a:lnTo>
                    <a:pt x="149379" y="134860"/>
                  </a:lnTo>
                  <a:lnTo>
                    <a:pt x="152522" y="136956"/>
                  </a:lnTo>
                  <a:lnTo>
                    <a:pt x="152373" y="137854"/>
                  </a:lnTo>
                  <a:lnTo>
                    <a:pt x="152522" y="138602"/>
                  </a:lnTo>
                  <a:lnTo>
                    <a:pt x="153121" y="139201"/>
                  </a:lnTo>
                  <a:lnTo>
                    <a:pt x="153869" y="139650"/>
                  </a:lnTo>
                  <a:lnTo>
                    <a:pt x="154169" y="139800"/>
                  </a:lnTo>
                  <a:lnTo>
                    <a:pt x="154618" y="139800"/>
                  </a:lnTo>
                  <a:lnTo>
                    <a:pt x="155516" y="139650"/>
                  </a:lnTo>
                  <a:lnTo>
                    <a:pt x="156115" y="139201"/>
                  </a:lnTo>
                  <a:lnTo>
                    <a:pt x="156414" y="138752"/>
                  </a:lnTo>
                  <a:lnTo>
                    <a:pt x="156564" y="138453"/>
                  </a:lnTo>
                  <a:lnTo>
                    <a:pt x="156713" y="138004"/>
                  </a:lnTo>
                  <a:lnTo>
                    <a:pt x="156713" y="137555"/>
                  </a:lnTo>
                  <a:lnTo>
                    <a:pt x="156564" y="136657"/>
                  </a:lnTo>
                  <a:lnTo>
                    <a:pt x="156115" y="136058"/>
                  </a:lnTo>
                  <a:lnTo>
                    <a:pt x="155665" y="135758"/>
                  </a:lnTo>
                  <a:lnTo>
                    <a:pt x="155366" y="135609"/>
                  </a:lnTo>
                  <a:lnTo>
                    <a:pt x="154618" y="135459"/>
                  </a:lnTo>
                  <a:lnTo>
                    <a:pt x="154019" y="135459"/>
                  </a:lnTo>
                  <a:lnTo>
                    <a:pt x="153420" y="135758"/>
                  </a:lnTo>
                  <a:lnTo>
                    <a:pt x="152971" y="136058"/>
                  </a:lnTo>
                  <a:lnTo>
                    <a:pt x="149828" y="134112"/>
                  </a:lnTo>
                  <a:lnTo>
                    <a:pt x="152073" y="130520"/>
                  </a:lnTo>
                  <a:lnTo>
                    <a:pt x="153869" y="126778"/>
                  </a:lnTo>
                  <a:lnTo>
                    <a:pt x="155516" y="122736"/>
                  </a:lnTo>
                  <a:lnTo>
                    <a:pt x="156713" y="118695"/>
                  </a:lnTo>
                  <a:lnTo>
                    <a:pt x="160605" y="119593"/>
                  </a:lnTo>
                  <a:lnTo>
                    <a:pt x="160755" y="120342"/>
                  </a:lnTo>
                  <a:lnTo>
                    <a:pt x="161204" y="121090"/>
                  </a:lnTo>
                  <a:lnTo>
                    <a:pt x="161952" y="121539"/>
                  </a:lnTo>
                  <a:lnTo>
                    <a:pt x="162700" y="121689"/>
                  </a:lnTo>
                  <a:lnTo>
                    <a:pt x="163149" y="121689"/>
                  </a:lnTo>
                  <a:lnTo>
                    <a:pt x="163598" y="121539"/>
                  </a:lnTo>
                  <a:lnTo>
                    <a:pt x="164347" y="121090"/>
                  </a:lnTo>
                  <a:lnTo>
                    <a:pt x="164796" y="120342"/>
                  </a:lnTo>
                  <a:lnTo>
                    <a:pt x="164946" y="120042"/>
                  </a:lnTo>
                  <a:lnTo>
                    <a:pt x="164946" y="119593"/>
                  </a:lnTo>
                  <a:lnTo>
                    <a:pt x="164946" y="119144"/>
                  </a:lnTo>
                  <a:lnTo>
                    <a:pt x="164796" y="118695"/>
                  </a:lnTo>
                  <a:lnTo>
                    <a:pt x="164347" y="117947"/>
                  </a:lnTo>
                  <a:lnTo>
                    <a:pt x="163748" y="117498"/>
                  </a:lnTo>
                  <a:lnTo>
                    <a:pt x="163299" y="117348"/>
                  </a:lnTo>
                  <a:lnTo>
                    <a:pt x="162102" y="117348"/>
                  </a:lnTo>
                  <a:lnTo>
                    <a:pt x="161653" y="117647"/>
                  </a:lnTo>
                  <a:lnTo>
                    <a:pt x="161054" y="118096"/>
                  </a:lnTo>
                  <a:lnTo>
                    <a:pt x="160755" y="118545"/>
                  </a:lnTo>
                  <a:lnTo>
                    <a:pt x="157013" y="117797"/>
                  </a:lnTo>
                  <a:lnTo>
                    <a:pt x="157611" y="115253"/>
                  </a:lnTo>
                  <a:lnTo>
                    <a:pt x="157911" y="112858"/>
                  </a:lnTo>
                  <a:lnTo>
                    <a:pt x="174226" y="110313"/>
                  </a:lnTo>
                  <a:close/>
                  <a:moveTo>
                    <a:pt x="163000" y="142045"/>
                  </a:moveTo>
                  <a:lnTo>
                    <a:pt x="163598" y="142195"/>
                  </a:lnTo>
                  <a:lnTo>
                    <a:pt x="163748" y="142195"/>
                  </a:lnTo>
                  <a:lnTo>
                    <a:pt x="163299" y="142793"/>
                  </a:lnTo>
                  <a:lnTo>
                    <a:pt x="163449" y="142793"/>
                  </a:lnTo>
                  <a:lnTo>
                    <a:pt x="164047" y="142344"/>
                  </a:lnTo>
                  <a:lnTo>
                    <a:pt x="164646" y="142494"/>
                  </a:lnTo>
                  <a:lnTo>
                    <a:pt x="164646" y="142644"/>
                  </a:lnTo>
                  <a:lnTo>
                    <a:pt x="164197" y="143242"/>
                  </a:lnTo>
                  <a:lnTo>
                    <a:pt x="164047" y="143392"/>
                  </a:lnTo>
                  <a:lnTo>
                    <a:pt x="164497" y="143093"/>
                  </a:lnTo>
                  <a:lnTo>
                    <a:pt x="164796" y="142793"/>
                  </a:lnTo>
                  <a:lnTo>
                    <a:pt x="164946" y="142644"/>
                  </a:lnTo>
                  <a:lnTo>
                    <a:pt x="165694" y="142793"/>
                  </a:lnTo>
                  <a:lnTo>
                    <a:pt x="164946" y="143841"/>
                  </a:lnTo>
                  <a:lnTo>
                    <a:pt x="165844" y="142943"/>
                  </a:lnTo>
                  <a:lnTo>
                    <a:pt x="166592" y="143242"/>
                  </a:lnTo>
                  <a:lnTo>
                    <a:pt x="166442" y="143392"/>
                  </a:lnTo>
                  <a:lnTo>
                    <a:pt x="165844" y="144290"/>
                  </a:lnTo>
                  <a:lnTo>
                    <a:pt x="165844" y="144440"/>
                  </a:lnTo>
                  <a:lnTo>
                    <a:pt x="166293" y="143991"/>
                  </a:lnTo>
                  <a:lnTo>
                    <a:pt x="166592" y="143542"/>
                  </a:lnTo>
                  <a:lnTo>
                    <a:pt x="166891" y="143242"/>
                  </a:lnTo>
                  <a:lnTo>
                    <a:pt x="167640" y="143542"/>
                  </a:lnTo>
                  <a:lnTo>
                    <a:pt x="167340" y="143991"/>
                  </a:lnTo>
                  <a:lnTo>
                    <a:pt x="166891" y="144440"/>
                  </a:lnTo>
                  <a:lnTo>
                    <a:pt x="166742" y="145039"/>
                  </a:lnTo>
                  <a:lnTo>
                    <a:pt x="167490" y="144140"/>
                  </a:lnTo>
                  <a:lnTo>
                    <a:pt x="167789" y="143691"/>
                  </a:lnTo>
                  <a:lnTo>
                    <a:pt x="168687" y="143841"/>
                  </a:lnTo>
                  <a:lnTo>
                    <a:pt x="168238" y="144440"/>
                  </a:lnTo>
                  <a:lnTo>
                    <a:pt x="167490" y="145488"/>
                  </a:lnTo>
                  <a:lnTo>
                    <a:pt x="167490" y="145637"/>
                  </a:lnTo>
                  <a:lnTo>
                    <a:pt x="168089" y="145039"/>
                  </a:lnTo>
                  <a:lnTo>
                    <a:pt x="168687" y="144290"/>
                  </a:lnTo>
                  <a:lnTo>
                    <a:pt x="168987" y="143991"/>
                  </a:lnTo>
                  <a:lnTo>
                    <a:pt x="169735" y="144290"/>
                  </a:lnTo>
                  <a:lnTo>
                    <a:pt x="169436" y="144440"/>
                  </a:lnTo>
                  <a:lnTo>
                    <a:pt x="168238" y="146236"/>
                  </a:lnTo>
                  <a:lnTo>
                    <a:pt x="168388" y="146236"/>
                  </a:lnTo>
                  <a:lnTo>
                    <a:pt x="168987" y="145637"/>
                  </a:lnTo>
                  <a:lnTo>
                    <a:pt x="169436" y="145039"/>
                  </a:lnTo>
                  <a:lnTo>
                    <a:pt x="169885" y="144290"/>
                  </a:lnTo>
                  <a:lnTo>
                    <a:pt x="170783" y="144590"/>
                  </a:lnTo>
                  <a:lnTo>
                    <a:pt x="170184" y="145338"/>
                  </a:lnTo>
                  <a:lnTo>
                    <a:pt x="169735" y="146086"/>
                  </a:lnTo>
                  <a:lnTo>
                    <a:pt x="169286" y="146835"/>
                  </a:lnTo>
                  <a:lnTo>
                    <a:pt x="169286" y="146835"/>
                  </a:lnTo>
                  <a:lnTo>
                    <a:pt x="169885" y="146236"/>
                  </a:lnTo>
                  <a:lnTo>
                    <a:pt x="170484" y="145637"/>
                  </a:lnTo>
                  <a:lnTo>
                    <a:pt x="171082" y="144739"/>
                  </a:lnTo>
                  <a:lnTo>
                    <a:pt x="172280" y="145188"/>
                  </a:lnTo>
                  <a:lnTo>
                    <a:pt x="171681" y="145937"/>
                  </a:lnTo>
                  <a:lnTo>
                    <a:pt x="170633" y="147284"/>
                  </a:lnTo>
                  <a:lnTo>
                    <a:pt x="171232" y="146835"/>
                  </a:lnTo>
                  <a:lnTo>
                    <a:pt x="171831" y="146236"/>
                  </a:lnTo>
                  <a:lnTo>
                    <a:pt x="172579" y="145188"/>
                  </a:lnTo>
                  <a:lnTo>
                    <a:pt x="173328" y="145488"/>
                  </a:lnTo>
                  <a:lnTo>
                    <a:pt x="172579" y="146535"/>
                  </a:lnTo>
                  <a:lnTo>
                    <a:pt x="171980" y="147284"/>
                  </a:lnTo>
                  <a:lnTo>
                    <a:pt x="171531" y="148182"/>
                  </a:lnTo>
                  <a:lnTo>
                    <a:pt x="171531" y="148182"/>
                  </a:lnTo>
                  <a:lnTo>
                    <a:pt x="172280" y="147433"/>
                  </a:lnTo>
                  <a:lnTo>
                    <a:pt x="172729" y="146685"/>
                  </a:lnTo>
                  <a:lnTo>
                    <a:pt x="173627" y="145637"/>
                  </a:lnTo>
                  <a:lnTo>
                    <a:pt x="174525" y="145937"/>
                  </a:lnTo>
                  <a:lnTo>
                    <a:pt x="173777" y="146984"/>
                  </a:lnTo>
                  <a:lnTo>
                    <a:pt x="172579" y="148631"/>
                  </a:lnTo>
                  <a:lnTo>
                    <a:pt x="172729" y="148631"/>
                  </a:lnTo>
                  <a:lnTo>
                    <a:pt x="173328" y="148032"/>
                  </a:lnTo>
                  <a:lnTo>
                    <a:pt x="173926" y="147284"/>
                  </a:lnTo>
                  <a:lnTo>
                    <a:pt x="174824" y="145937"/>
                  </a:lnTo>
                  <a:lnTo>
                    <a:pt x="175124" y="146086"/>
                  </a:lnTo>
                  <a:lnTo>
                    <a:pt x="173178" y="149230"/>
                  </a:lnTo>
                  <a:lnTo>
                    <a:pt x="171082" y="152373"/>
                  </a:lnTo>
                  <a:lnTo>
                    <a:pt x="163748" y="143841"/>
                  </a:lnTo>
                  <a:lnTo>
                    <a:pt x="163000" y="143093"/>
                  </a:lnTo>
                  <a:lnTo>
                    <a:pt x="162551" y="142344"/>
                  </a:lnTo>
                  <a:lnTo>
                    <a:pt x="163000" y="142045"/>
                  </a:lnTo>
                  <a:close/>
                  <a:moveTo>
                    <a:pt x="35174" y="110912"/>
                  </a:moveTo>
                  <a:lnTo>
                    <a:pt x="51489" y="113157"/>
                  </a:lnTo>
                  <a:lnTo>
                    <a:pt x="52088" y="116600"/>
                  </a:lnTo>
                  <a:lnTo>
                    <a:pt x="48346" y="117647"/>
                  </a:lnTo>
                  <a:lnTo>
                    <a:pt x="47747" y="117049"/>
                  </a:lnTo>
                  <a:lnTo>
                    <a:pt x="47149" y="116600"/>
                  </a:lnTo>
                  <a:lnTo>
                    <a:pt x="46251" y="116450"/>
                  </a:lnTo>
                  <a:lnTo>
                    <a:pt x="45502" y="116749"/>
                  </a:lnTo>
                  <a:lnTo>
                    <a:pt x="45053" y="116899"/>
                  </a:lnTo>
                  <a:lnTo>
                    <a:pt x="44754" y="117198"/>
                  </a:lnTo>
                  <a:lnTo>
                    <a:pt x="44305" y="117947"/>
                  </a:lnTo>
                  <a:lnTo>
                    <a:pt x="44305" y="118845"/>
                  </a:lnTo>
                  <a:lnTo>
                    <a:pt x="44305" y="119294"/>
                  </a:lnTo>
                  <a:lnTo>
                    <a:pt x="44454" y="119743"/>
                  </a:lnTo>
                  <a:lnTo>
                    <a:pt x="44754" y="120042"/>
                  </a:lnTo>
                  <a:lnTo>
                    <a:pt x="45053" y="120342"/>
                  </a:lnTo>
                  <a:lnTo>
                    <a:pt x="45652" y="120791"/>
                  </a:lnTo>
                  <a:lnTo>
                    <a:pt x="46550" y="120940"/>
                  </a:lnTo>
                  <a:lnTo>
                    <a:pt x="46999" y="120791"/>
                  </a:lnTo>
                  <a:lnTo>
                    <a:pt x="47448" y="120641"/>
                  </a:lnTo>
                  <a:lnTo>
                    <a:pt x="47897" y="120342"/>
                  </a:lnTo>
                  <a:lnTo>
                    <a:pt x="48346" y="119743"/>
                  </a:lnTo>
                  <a:lnTo>
                    <a:pt x="48645" y="119294"/>
                  </a:lnTo>
                  <a:lnTo>
                    <a:pt x="48645" y="118545"/>
                  </a:lnTo>
                  <a:lnTo>
                    <a:pt x="52387" y="117498"/>
                  </a:lnTo>
                  <a:lnTo>
                    <a:pt x="53585" y="121689"/>
                  </a:lnTo>
                  <a:lnTo>
                    <a:pt x="55082" y="125730"/>
                  </a:lnTo>
                  <a:lnTo>
                    <a:pt x="56878" y="129622"/>
                  </a:lnTo>
                  <a:lnTo>
                    <a:pt x="59123" y="133364"/>
                  </a:lnTo>
                  <a:lnTo>
                    <a:pt x="55680" y="135609"/>
                  </a:lnTo>
                  <a:lnTo>
                    <a:pt x="54932" y="135160"/>
                  </a:lnTo>
                  <a:lnTo>
                    <a:pt x="54034" y="135010"/>
                  </a:lnTo>
                  <a:lnTo>
                    <a:pt x="53285" y="135160"/>
                  </a:lnTo>
                  <a:lnTo>
                    <a:pt x="52537" y="135609"/>
                  </a:lnTo>
                  <a:lnTo>
                    <a:pt x="52238" y="136058"/>
                  </a:lnTo>
                  <a:lnTo>
                    <a:pt x="52088" y="136357"/>
                  </a:lnTo>
                  <a:lnTo>
                    <a:pt x="51938" y="137255"/>
                  </a:lnTo>
                  <a:lnTo>
                    <a:pt x="52088" y="138004"/>
                  </a:lnTo>
                  <a:lnTo>
                    <a:pt x="52238" y="138453"/>
                  </a:lnTo>
                  <a:lnTo>
                    <a:pt x="52537" y="138752"/>
                  </a:lnTo>
                  <a:lnTo>
                    <a:pt x="52986" y="139051"/>
                  </a:lnTo>
                  <a:lnTo>
                    <a:pt x="53285" y="139201"/>
                  </a:lnTo>
                  <a:lnTo>
                    <a:pt x="54184" y="139351"/>
                  </a:lnTo>
                  <a:lnTo>
                    <a:pt x="54932" y="139201"/>
                  </a:lnTo>
                  <a:lnTo>
                    <a:pt x="55381" y="139051"/>
                  </a:lnTo>
                  <a:lnTo>
                    <a:pt x="55680" y="138752"/>
                  </a:lnTo>
                  <a:lnTo>
                    <a:pt x="56129" y="138303"/>
                  </a:lnTo>
                  <a:lnTo>
                    <a:pt x="56279" y="137704"/>
                  </a:lnTo>
                  <a:lnTo>
                    <a:pt x="56279" y="136956"/>
                  </a:lnTo>
                  <a:lnTo>
                    <a:pt x="56129" y="136357"/>
                  </a:lnTo>
                  <a:lnTo>
                    <a:pt x="59572" y="134262"/>
                  </a:lnTo>
                  <a:lnTo>
                    <a:pt x="61817" y="137255"/>
                  </a:lnTo>
                  <a:lnTo>
                    <a:pt x="64062" y="140099"/>
                  </a:lnTo>
                  <a:lnTo>
                    <a:pt x="54483" y="153271"/>
                  </a:lnTo>
                  <a:lnTo>
                    <a:pt x="52387" y="151026"/>
                  </a:lnTo>
                  <a:lnTo>
                    <a:pt x="50442" y="148781"/>
                  </a:lnTo>
                  <a:lnTo>
                    <a:pt x="48645" y="146386"/>
                  </a:lnTo>
                  <a:lnTo>
                    <a:pt x="46849" y="143991"/>
                  </a:lnTo>
                  <a:lnTo>
                    <a:pt x="50891" y="139500"/>
                  </a:lnTo>
                  <a:lnTo>
                    <a:pt x="45203" y="141297"/>
                  </a:lnTo>
                  <a:lnTo>
                    <a:pt x="42808" y="137106"/>
                  </a:lnTo>
                  <a:lnTo>
                    <a:pt x="40713" y="132615"/>
                  </a:lnTo>
                  <a:lnTo>
                    <a:pt x="38916" y="128125"/>
                  </a:lnTo>
                  <a:lnTo>
                    <a:pt x="37420" y="123335"/>
                  </a:lnTo>
                  <a:lnTo>
                    <a:pt x="42658" y="120342"/>
                  </a:lnTo>
                  <a:lnTo>
                    <a:pt x="36671" y="120342"/>
                  </a:lnTo>
                  <a:lnTo>
                    <a:pt x="35773" y="115702"/>
                  </a:lnTo>
                  <a:lnTo>
                    <a:pt x="35174" y="110912"/>
                  </a:lnTo>
                  <a:close/>
                  <a:moveTo>
                    <a:pt x="80677" y="143093"/>
                  </a:moveTo>
                  <a:lnTo>
                    <a:pt x="83371" y="144739"/>
                  </a:lnTo>
                  <a:lnTo>
                    <a:pt x="86364" y="146086"/>
                  </a:lnTo>
                  <a:lnTo>
                    <a:pt x="89508" y="147284"/>
                  </a:lnTo>
                  <a:lnTo>
                    <a:pt x="92651" y="148331"/>
                  </a:lnTo>
                  <a:lnTo>
                    <a:pt x="91453" y="155217"/>
                  </a:lnTo>
                  <a:lnTo>
                    <a:pt x="87562" y="154019"/>
                  </a:lnTo>
                  <a:lnTo>
                    <a:pt x="83820" y="152522"/>
                  </a:lnTo>
                  <a:lnTo>
                    <a:pt x="80377" y="150876"/>
                  </a:lnTo>
                  <a:lnTo>
                    <a:pt x="76935" y="148930"/>
                  </a:lnTo>
                  <a:lnTo>
                    <a:pt x="80677" y="143093"/>
                  </a:lnTo>
                  <a:close/>
                  <a:moveTo>
                    <a:pt x="128125" y="143542"/>
                  </a:moveTo>
                  <a:lnTo>
                    <a:pt x="131717" y="149379"/>
                  </a:lnTo>
                  <a:lnTo>
                    <a:pt x="128274" y="151325"/>
                  </a:lnTo>
                  <a:lnTo>
                    <a:pt x="124532" y="152972"/>
                  </a:lnTo>
                  <a:lnTo>
                    <a:pt x="120790" y="154319"/>
                  </a:lnTo>
                  <a:lnTo>
                    <a:pt x="116899" y="155366"/>
                  </a:lnTo>
                  <a:lnTo>
                    <a:pt x="115552" y="148631"/>
                  </a:lnTo>
                  <a:lnTo>
                    <a:pt x="118845" y="147733"/>
                  </a:lnTo>
                  <a:lnTo>
                    <a:pt x="121988" y="146535"/>
                  </a:lnTo>
                  <a:lnTo>
                    <a:pt x="125131" y="145188"/>
                  </a:lnTo>
                  <a:lnTo>
                    <a:pt x="128125" y="143542"/>
                  </a:lnTo>
                  <a:close/>
                  <a:moveTo>
                    <a:pt x="114504" y="148930"/>
                  </a:moveTo>
                  <a:lnTo>
                    <a:pt x="116001" y="155666"/>
                  </a:lnTo>
                  <a:lnTo>
                    <a:pt x="113307" y="156115"/>
                  </a:lnTo>
                  <a:lnTo>
                    <a:pt x="114354" y="148930"/>
                  </a:lnTo>
                  <a:close/>
                  <a:moveTo>
                    <a:pt x="93549" y="148631"/>
                  </a:moveTo>
                  <a:lnTo>
                    <a:pt x="95345" y="149080"/>
                  </a:lnTo>
                  <a:lnTo>
                    <a:pt x="96393" y="156264"/>
                  </a:lnTo>
                  <a:lnTo>
                    <a:pt x="92352" y="155366"/>
                  </a:lnTo>
                  <a:lnTo>
                    <a:pt x="93549" y="148631"/>
                  </a:lnTo>
                  <a:close/>
                  <a:moveTo>
                    <a:pt x="127676" y="117348"/>
                  </a:moveTo>
                  <a:lnTo>
                    <a:pt x="138902" y="132017"/>
                  </a:lnTo>
                  <a:lnTo>
                    <a:pt x="139800" y="133364"/>
                  </a:lnTo>
                  <a:lnTo>
                    <a:pt x="143991" y="138902"/>
                  </a:lnTo>
                  <a:lnTo>
                    <a:pt x="145188" y="140399"/>
                  </a:lnTo>
                  <a:lnTo>
                    <a:pt x="154917" y="153271"/>
                  </a:lnTo>
                  <a:lnTo>
                    <a:pt x="155516" y="154019"/>
                  </a:lnTo>
                  <a:lnTo>
                    <a:pt x="158659" y="158210"/>
                  </a:lnTo>
                  <a:lnTo>
                    <a:pt x="154468" y="155067"/>
                  </a:lnTo>
                  <a:lnTo>
                    <a:pt x="153720" y="154468"/>
                  </a:lnTo>
                  <a:lnTo>
                    <a:pt x="140698" y="144889"/>
                  </a:lnTo>
                  <a:lnTo>
                    <a:pt x="139201" y="143841"/>
                  </a:lnTo>
                  <a:lnTo>
                    <a:pt x="133513" y="139650"/>
                  </a:lnTo>
                  <a:lnTo>
                    <a:pt x="132316" y="138752"/>
                  </a:lnTo>
                  <a:lnTo>
                    <a:pt x="117348" y="127676"/>
                  </a:lnTo>
                  <a:lnTo>
                    <a:pt x="118545" y="118845"/>
                  </a:lnTo>
                  <a:lnTo>
                    <a:pt x="121090" y="118396"/>
                  </a:lnTo>
                  <a:lnTo>
                    <a:pt x="120341" y="118994"/>
                  </a:lnTo>
                  <a:lnTo>
                    <a:pt x="119892" y="119743"/>
                  </a:lnTo>
                  <a:lnTo>
                    <a:pt x="119892" y="119893"/>
                  </a:lnTo>
                  <a:lnTo>
                    <a:pt x="120940" y="119144"/>
                  </a:lnTo>
                  <a:lnTo>
                    <a:pt x="121688" y="118246"/>
                  </a:lnTo>
                  <a:lnTo>
                    <a:pt x="125281" y="117797"/>
                  </a:lnTo>
                  <a:lnTo>
                    <a:pt x="123784" y="119144"/>
                  </a:lnTo>
                  <a:lnTo>
                    <a:pt x="122587" y="120342"/>
                  </a:lnTo>
                  <a:lnTo>
                    <a:pt x="121988" y="121090"/>
                  </a:lnTo>
                  <a:lnTo>
                    <a:pt x="121389" y="121689"/>
                  </a:lnTo>
                  <a:lnTo>
                    <a:pt x="121389" y="121838"/>
                  </a:lnTo>
                  <a:lnTo>
                    <a:pt x="121539" y="121838"/>
                  </a:lnTo>
                  <a:lnTo>
                    <a:pt x="122138" y="121240"/>
                  </a:lnTo>
                  <a:lnTo>
                    <a:pt x="122736" y="120641"/>
                  </a:lnTo>
                  <a:lnTo>
                    <a:pt x="123934" y="119444"/>
                  </a:lnTo>
                  <a:lnTo>
                    <a:pt x="125730" y="117647"/>
                  </a:lnTo>
                  <a:lnTo>
                    <a:pt x="127676" y="117348"/>
                  </a:lnTo>
                  <a:close/>
                  <a:moveTo>
                    <a:pt x="82323" y="117348"/>
                  </a:moveTo>
                  <a:lnTo>
                    <a:pt x="90705" y="118545"/>
                  </a:lnTo>
                  <a:lnTo>
                    <a:pt x="91154" y="121389"/>
                  </a:lnTo>
                  <a:lnTo>
                    <a:pt x="90555" y="120940"/>
                  </a:lnTo>
                  <a:lnTo>
                    <a:pt x="89957" y="120491"/>
                  </a:lnTo>
                  <a:lnTo>
                    <a:pt x="89807" y="120491"/>
                  </a:lnTo>
                  <a:lnTo>
                    <a:pt x="90406" y="121389"/>
                  </a:lnTo>
                  <a:lnTo>
                    <a:pt x="91154" y="122138"/>
                  </a:lnTo>
                  <a:lnTo>
                    <a:pt x="91753" y="125580"/>
                  </a:lnTo>
                  <a:lnTo>
                    <a:pt x="90555" y="124383"/>
                  </a:lnTo>
                  <a:lnTo>
                    <a:pt x="89358" y="123185"/>
                  </a:lnTo>
                  <a:lnTo>
                    <a:pt x="88610" y="122587"/>
                  </a:lnTo>
                  <a:lnTo>
                    <a:pt x="88011" y="121988"/>
                  </a:lnTo>
                  <a:lnTo>
                    <a:pt x="87861" y="121988"/>
                  </a:lnTo>
                  <a:lnTo>
                    <a:pt x="87861" y="122138"/>
                  </a:lnTo>
                  <a:lnTo>
                    <a:pt x="88460" y="122736"/>
                  </a:lnTo>
                  <a:lnTo>
                    <a:pt x="89059" y="123335"/>
                  </a:lnTo>
                  <a:lnTo>
                    <a:pt x="90256" y="124533"/>
                  </a:lnTo>
                  <a:lnTo>
                    <a:pt x="91753" y="126179"/>
                  </a:lnTo>
                  <a:lnTo>
                    <a:pt x="92202" y="128424"/>
                  </a:lnTo>
                  <a:lnTo>
                    <a:pt x="77833" y="139351"/>
                  </a:lnTo>
                  <a:lnTo>
                    <a:pt x="76635" y="140249"/>
                  </a:lnTo>
                  <a:lnTo>
                    <a:pt x="70948" y="144440"/>
                  </a:lnTo>
                  <a:lnTo>
                    <a:pt x="69600" y="145637"/>
                  </a:lnTo>
                  <a:lnTo>
                    <a:pt x="56578" y="155366"/>
                  </a:lnTo>
                  <a:lnTo>
                    <a:pt x="55830" y="155965"/>
                  </a:lnTo>
                  <a:lnTo>
                    <a:pt x="51489" y="159258"/>
                  </a:lnTo>
                  <a:lnTo>
                    <a:pt x="54782" y="154917"/>
                  </a:lnTo>
                  <a:lnTo>
                    <a:pt x="55381" y="154169"/>
                  </a:lnTo>
                  <a:lnTo>
                    <a:pt x="64960" y="141147"/>
                  </a:lnTo>
                  <a:lnTo>
                    <a:pt x="66008" y="139650"/>
                  </a:lnTo>
                  <a:lnTo>
                    <a:pt x="70199" y="133962"/>
                  </a:lnTo>
                  <a:lnTo>
                    <a:pt x="71097" y="132765"/>
                  </a:lnTo>
                  <a:lnTo>
                    <a:pt x="82323" y="117348"/>
                  </a:lnTo>
                  <a:close/>
                  <a:moveTo>
                    <a:pt x="68852" y="162701"/>
                  </a:moveTo>
                  <a:lnTo>
                    <a:pt x="68702" y="163748"/>
                  </a:lnTo>
                  <a:lnTo>
                    <a:pt x="68104" y="163449"/>
                  </a:lnTo>
                  <a:lnTo>
                    <a:pt x="68852" y="162701"/>
                  </a:lnTo>
                  <a:close/>
                  <a:moveTo>
                    <a:pt x="140548" y="162701"/>
                  </a:moveTo>
                  <a:lnTo>
                    <a:pt x="141296" y="163449"/>
                  </a:lnTo>
                  <a:lnTo>
                    <a:pt x="140847" y="163748"/>
                  </a:lnTo>
                  <a:lnTo>
                    <a:pt x="140548" y="162701"/>
                  </a:lnTo>
                  <a:close/>
                  <a:moveTo>
                    <a:pt x="46251" y="144739"/>
                  </a:moveTo>
                  <a:lnTo>
                    <a:pt x="48047" y="147134"/>
                  </a:lnTo>
                  <a:lnTo>
                    <a:pt x="49843" y="149529"/>
                  </a:lnTo>
                  <a:lnTo>
                    <a:pt x="51789" y="151774"/>
                  </a:lnTo>
                  <a:lnTo>
                    <a:pt x="53884" y="154019"/>
                  </a:lnTo>
                  <a:lnTo>
                    <a:pt x="48047" y="161952"/>
                  </a:lnTo>
                  <a:lnTo>
                    <a:pt x="48945" y="162850"/>
                  </a:lnTo>
                  <a:lnTo>
                    <a:pt x="56728" y="156863"/>
                  </a:lnTo>
                  <a:lnTo>
                    <a:pt x="58973" y="158809"/>
                  </a:lnTo>
                  <a:lnTo>
                    <a:pt x="61218" y="160605"/>
                  </a:lnTo>
                  <a:lnTo>
                    <a:pt x="63613" y="162401"/>
                  </a:lnTo>
                  <a:lnTo>
                    <a:pt x="66158" y="164048"/>
                  </a:lnTo>
                  <a:lnTo>
                    <a:pt x="58225" y="171831"/>
                  </a:lnTo>
                  <a:lnTo>
                    <a:pt x="55381" y="169885"/>
                  </a:lnTo>
                  <a:lnTo>
                    <a:pt x="52836" y="167790"/>
                  </a:lnTo>
                  <a:lnTo>
                    <a:pt x="50292" y="165545"/>
                  </a:lnTo>
                  <a:lnTo>
                    <a:pt x="47747" y="163299"/>
                  </a:lnTo>
                  <a:lnTo>
                    <a:pt x="45353" y="160904"/>
                  </a:lnTo>
                  <a:lnTo>
                    <a:pt x="43107" y="158360"/>
                  </a:lnTo>
                  <a:lnTo>
                    <a:pt x="41012" y="155815"/>
                  </a:lnTo>
                  <a:lnTo>
                    <a:pt x="38916" y="153121"/>
                  </a:lnTo>
                  <a:lnTo>
                    <a:pt x="46251" y="144739"/>
                  </a:lnTo>
                  <a:close/>
                  <a:moveTo>
                    <a:pt x="163149" y="144739"/>
                  </a:moveTo>
                  <a:lnTo>
                    <a:pt x="170484" y="153121"/>
                  </a:lnTo>
                  <a:lnTo>
                    <a:pt x="168388" y="155815"/>
                  </a:lnTo>
                  <a:lnTo>
                    <a:pt x="166293" y="158360"/>
                  </a:lnTo>
                  <a:lnTo>
                    <a:pt x="164047" y="160904"/>
                  </a:lnTo>
                  <a:lnTo>
                    <a:pt x="161653" y="163299"/>
                  </a:lnTo>
                  <a:lnTo>
                    <a:pt x="159108" y="165545"/>
                  </a:lnTo>
                  <a:lnTo>
                    <a:pt x="156564" y="167790"/>
                  </a:lnTo>
                  <a:lnTo>
                    <a:pt x="154019" y="169885"/>
                  </a:lnTo>
                  <a:lnTo>
                    <a:pt x="151175" y="171831"/>
                  </a:lnTo>
                  <a:lnTo>
                    <a:pt x="143242" y="164048"/>
                  </a:lnTo>
                  <a:lnTo>
                    <a:pt x="145936" y="162252"/>
                  </a:lnTo>
                  <a:lnTo>
                    <a:pt x="148631" y="160306"/>
                  </a:lnTo>
                  <a:lnTo>
                    <a:pt x="151175" y="158210"/>
                  </a:lnTo>
                  <a:lnTo>
                    <a:pt x="153570" y="155965"/>
                  </a:lnTo>
                  <a:lnTo>
                    <a:pt x="161353" y="161653"/>
                  </a:lnTo>
                  <a:lnTo>
                    <a:pt x="162251" y="160755"/>
                  </a:lnTo>
                  <a:lnTo>
                    <a:pt x="156414" y="153121"/>
                  </a:lnTo>
                  <a:lnTo>
                    <a:pt x="158210" y="151026"/>
                  </a:lnTo>
                  <a:lnTo>
                    <a:pt x="159856" y="149080"/>
                  </a:lnTo>
                  <a:lnTo>
                    <a:pt x="161653" y="146835"/>
                  </a:lnTo>
                  <a:lnTo>
                    <a:pt x="163149" y="144739"/>
                  </a:lnTo>
                  <a:close/>
                  <a:moveTo>
                    <a:pt x="89358" y="171083"/>
                  </a:moveTo>
                  <a:lnTo>
                    <a:pt x="89358" y="172130"/>
                  </a:lnTo>
                  <a:lnTo>
                    <a:pt x="88759" y="171981"/>
                  </a:lnTo>
                  <a:lnTo>
                    <a:pt x="89358" y="171083"/>
                  </a:lnTo>
                  <a:close/>
                  <a:moveTo>
                    <a:pt x="120192" y="171083"/>
                  </a:moveTo>
                  <a:lnTo>
                    <a:pt x="120641" y="171981"/>
                  </a:lnTo>
                  <a:lnTo>
                    <a:pt x="120042" y="172130"/>
                  </a:lnTo>
                  <a:lnTo>
                    <a:pt x="120192" y="171083"/>
                  </a:lnTo>
                  <a:close/>
                  <a:moveTo>
                    <a:pt x="70499" y="146386"/>
                  </a:moveTo>
                  <a:lnTo>
                    <a:pt x="72744" y="148182"/>
                  </a:lnTo>
                  <a:lnTo>
                    <a:pt x="75139" y="149828"/>
                  </a:lnTo>
                  <a:lnTo>
                    <a:pt x="73043" y="153421"/>
                  </a:lnTo>
                  <a:lnTo>
                    <a:pt x="72145" y="153271"/>
                  </a:lnTo>
                  <a:lnTo>
                    <a:pt x="71397" y="153570"/>
                  </a:lnTo>
                  <a:lnTo>
                    <a:pt x="70648" y="154019"/>
                  </a:lnTo>
                  <a:lnTo>
                    <a:pt x="70199" y="154768"/>
                  </a:lnTo>
                  <a:lnTo>
                    <a:pt x="70199" y="155217"/>
                  </a:lnTo>
                  <a:lnTo>
                    <a:pt x="70199" y="155666"/>
                  </a:lnTo>
                  <a:lnTo>
                    <a:pt x="70349" y="156414"/>
                  </a:lnTo>
                  <a:lnTo>
                    <a:pt x="70798" y="157163"/>
                  </a:lnTo>
                  <a:lnTo>
                    <a:pt x="71247" y="157312"/>
                  </a:lnTo>
                  <a:lnTo>
                    <a:pt x="71546" y="157612"/>
                  </a:lnTo>
                  <a:lnTo>
                    <a:pt x="72444" y="157612"/>
                  </a:lnTo>
                  <a:lnTo>
                    <a:pt x="73342" y="157462"/>
                  </a:lnTo>
                  <a:lnTo>
                    <a:pt x="73941" y="157013"/>
                  </a:lnTo>
                  <a:lnTo>
                    <a:pt x="74240" y="156564"/>
                  </a:lnTo>
                  <a:lnTo>
                    <a:pt x="74390" y="156264"/>
                  </a:lnTo>
                  <a:lnTo>
                    <a:pt x="74540" y="155516"/>
                  </a:lnTo>
                  <a:lnTo>
                    <a:pt x="74390" y="154917"/>
                  </a:lnTo>
                  <a:lnTo>
                    <a:pt x="74240" y="154319"/>
                  </a:lnTo>
                  <a:lnTo>
                    <a:pt x="73791" y="153870"/>
                  </a:lnTo>
                  <a:lnTo>
                    <a:pt x="76037" y="150277"/>
                  </a:lnTo>
                  <a:lnTo>
                    <a:pt x="79629" y="152373"/>
                  </a:lnTo>
                  <a:lnTo>
                    <a:pt x="83221" y="154169"/>
                  </a:lnTo>
                  <a:lnTo>
                    <a:pt x="87113" y="155666"/>
                  </a:lnTo>
                  <a:lnTo>
                    <a:pt x="91004" y="156863"/>
                  </a:lnTo>
                  <a:lnTo>
                    <a:pt x="90256" y="161054"/>
                  </a:lnTo>
                  <a:lnTo>
                    <a:pt x="89508" y="161204"/>
                  </a:lnTo>
                  <a:lnTo>
                    <a:pt x="88909" y="161653"/>
                  </a:lnTo>
                  <a:lnTo>
                    <a:pt x="88460" y="162252"/>
                  </a:lnTo>
                  <a:lnTo>
                    <a:pt x="88161" y="163150"/>
                  </a:lnTo>
                  <a:lnTo>
                    <a:pt x="88310" y="163599"/>
                  </a:lnTo>
                  <a:lnTo>
                    <a:pt x="88310" y="164048"/>
                  </a:lnTo>
                  <a:lnTo>
                    <a:pt x="88909" y="164646"/>
                  </a:lnTo>
                  <a:lnTo>
                    <a:pt x="89508" y="165245"/>
                  </a:lnTo>
                  <a:lnTo>
                    <a:pt x="89957" y="165395"/>
                  </a:lnTo>
                  <a:lnTo>
                    <a:pt x="90855" y="165395"/>
                  </a:lnTo>
                  <a:lnTo>
                    <a:pt x="91304" y="165245"/>
                  </a:lnTo>
                  <a:lnTo>
                    <a:pt x="91903" y="164796"/>
                  </a:lnTo>
                  <a:lnTo>
                    <a:pt x="92501" y="164048"/>
                  </a:lnTo>
                  <a:lnTo>
                    <a:pt x="92651" y="163599"/>
                  </a:lnTo>
                  <a:lnTo>
                    <a:pt x="92651" y="163150"/>
                  </a:lnTo>
                  <a:lnTo>
                    <a:pt x="92501" y="162551"/>
                  </a:lnTo>
                  <a:lnTo>
                    <a:pt x="92202" y="161952"/>
                  </a:lnTo>
                  <a:lnTo>
                    <a:pt x="91903" y="161503"/>
                  </a:lnTo>
                  <a:lnTo>
                    <a:pt x="91304" y="161204"/>
                  </a:lnTo>
                  <a:lnTo>
                    <a:pt x="92052" y="157163"/>
                  </a:lnTo>
                  <a:lnTo>
                    <a:pt x="94297" y="157612"/>
                  </a:lnTo>
                  <a:lnTo>
                    <a:pt x="96692" y="158061"/>
                  </a:lnTo>
                  <a:lnTo>
                    <a:pt x="99087" y="174376"/>
                  </a:lnTo>
                  <a:lnTo>
                    <a:pt x="94746" y="173927"/>
                  </a:lnTo>
                  <a:lnTo>
                    <a:pt x="90406" y="173178"/>
                  </a:lnTo>
                  <a:lnTo>
                    <a:pt x="90106" y="167341"/>
                  </a:lnTo>
                  <a:lnTo>
                    <a:pt x="87562" y="172430"/>
                  </a:lnTo>
                  <a:lnTo>
                    <a:pt x="85167" y="171831"/>
                  </a:lnTo>
                  <a:lnTo>
                    <a:pt x="82772" y="171083"/>
                  </a:lnTo>
                  <a:lnTo>
                    <a:pt x="78132" y="169286"/>
                  </a:lnTo>
                  <a:lnTo>
                    <a:pt x="73642" y="167341"/>
                  </a:lnTo>
                  <a:lnTo>
                    <a:pt x="69301" y="164946"/>
                  </a:lnTo>
                  <a:lnTo>
                    <a:pt x="70798" y="159557"/>
                  </a:lnTo>
                  <a:lnTo>
                    <a:pt x="66906" y="163449"/>
                  </a:lnTo>
                  <a:lnTo>
                    <a:pt x="64362" y="161803"/>
                  </a:lnTo>
                  <a:lnTo>
                    <a:pt x="61967" y="160006"/>
                  </a:lnTo>
                  <a:lnTo>
                    <a:pt x="59722" y="158210"/>
                  </a:lnTo>
                  <a:lnTo>
                    <a:pt x="57476" y="156264"/>
                  </a:lnTo>
                  <a:lnTo>
                    <a:pt x="70499" y="146386"/>
                  </a:lnTo>
                  <a:close/>
                  <a:moveTo>
                    <a:pt x="139650" y="145637"/>
                  </a:moveTo>
                  <a:lnTo>
                    <a:pt x="152822" y="155366"/>
                  </a:lnTo>
                  <a:lnTo>
                    <a:pt x="150427" y="157462"/>
                  </a:lnTo>
                  <a:lnTo>
                    <a:pt x="147882" y="159557"/>
                  </a:lnTo>
                  <a:lnTo>
                    <a:pt x="145338" y="161503"/>
                  </a:lnTo>
                  <a:lnTo>
                    <a:pt x="142643" y="163449"/>
                  </a:lnTo>
                  <a:lnTo>
                    <a:pt x="138602" y="159557"/>
                  </a:lnTo>
                  <a:lnTo>
                    <a:pt x="140099" y="164946"/>
                  </a:lnTo>
                  <a:lnTo>
                    <a:pt x="135758" y="167191"/>
                  </a:lnTo>
                  <a:lnTo>
                    <a:pt x="131418" y="169286"/>
                  </a:lnTo>
                  <a:lnTo>
                    <a:pt x="126778" y="171083"/>
                  </a:lnTo>
                  <a:lnTo>
                    <a:pt x="124383" y="171831"/>
                  </a:lnTo>
                  <a:lnTo>
                    <a:pt x="121988" y="172430"/>
                  </a:lnTo>
                  <a:lnTo>
                    <a:pt x="119443" y="167341"/>
                  </a:lnTo>
                  <a:lnTo>
                    <a:pt x="118994" y="173178"/>
                  </a:lnTo>
                  <a:lnTo>
                    <a:pt x="114953" y="173777"/>
                  </a:lnTo>
                  <a:lnTo>
                    <a:pt x="110912" y="174376"/>
                  </a:lnTo>
                  <a:lnTo>
                    <a:pt x="113157" y="157911"/>
                  </a:lnTo>
                  <a:lnTo>
                    <a:pt x="116300" y="157312"/>
                  </a:lnTo>
                  <a:lnTo>
                    <a:pt x="117198" y="161354"/>
                  </a:lnTo>
                  <a:lnTo>
                    <a:pt x="116450" y="161952"/>
                  </a:lnTo>
                  <a:lnTo>
                    <a:pt x="116150" y="162701"/>
                  </a:lnTo>
                  <a:lnTo>
                    <a:pt x="116001" y="163449"/>
                  </a:lnTo>
                  <a:lnTo>
                    <a:pt x="116150" y="164347"/>
                  </a:lnTo>
                  <a:lnTo>
                    <a:pt x="116450" y="164646"/>
                  </a:lnTo>
                  <a:lnTo>
                    <a:pt x="116749" y="164946"/>
                  </a:lnTo>
                  <a:lnTo>
                    <a:pt x="117498" y="165395"/>
                  </a:lnTo>
                  <a:lnTo>
                    <a:pt x="118396" y="165545"/>
                  </a:lnTo>
                  <a:lnTo>
                    <a:pt x="118695" y="165395"/>
                  </a:lnTo>
                  <a:lnTo>
                    <a:pt x="119144" y="165245"/>
                  </a:lnTo>
                  <a:lnTo>
                    <a:pt x="119593" y="165095"/>
                  </a:lnTo>
                  <a:lnTo>
                    <a:pt x="119892" y="164796"/>
                  </a:lnTo>
                  <a:lnTo>
                    <a:pt x="120341" y="164048"/>
                  </a:lnTo>
                  <a:lnTo>
                    <a:pt x="120341" y="163150"/>
                  </a:lnTo>
                  <a:lnTo>
                    <a:pt x="120341" y="162850"/>
                  </a:lnTo>
                  <a:lnTo>
                    <a:pt x="120192" y="162401"/>
                  </a:lnTo>
                  <a:lnTo>
                    <a:pt x="119743" y="161803"/>
                  </a:lnTo>
                  <a:lnTo>
                    <a:pt x="119294" y="161354"/>
                  </a:lnTo>
                  <a:lnTo>
                    <a:pt x="118695" y="161204"/>
                  </a:lnTo>
                  <a:lnTo>
                    <a:pt x="118096" y="161054"/>
                  </a:lnTo>
                  <a:lnTo>
                    <a:pt x="117348" y="157163"/>
                  </a:lnTo>
                  <a:lnTo>
                    <a:pt x="121389" y="155965"/>
                  </a:lnTo>
                  <a:lnTo>
                    <a:pt x="125281" y="154618"/>
                  </a:lnTo>
                  <a:lnTo>
                    <a:pt x="129023" y="152822"/>
                  </a:lnTo>
                  <a:lnTo>
                    <a:pt x="132615" y="150876"/>
                  </a:lnTo>
                  <a:lnTo>
                    <a:pt x="134711" y="154319"/>
                  </a:lnTo>
                  <a:lnTo>
                    <a:pt x="134261" y="155067"/>
                  </a:lnTo>
                  <a:lnTo>
                    <a:pt x="134112" y="155815"/>
                  </a:lnTo>
                  <a:lnTo>
                    <a:pt x="134411" y="156713"/>
                  </a:lnTo>
                  <a:lnTo>
                    <a:pt x="134860" y="157312"/>
                  </a:lnTo>
                  <a:lnTo>
                    <a:pt x="135160" y="157612"/>
                  </a:lnTo>
                  <a:lnTo>
                    <a:pt x="135609" y="157911"/>
                  </a:lnTo>
                  <a:lnTo>
                    <a:pt x="136357" y="158061"/>
                  </a:lnTo>
                  <a:lnTo>
                    <a:pt x="137255" y="157911"/>
                  </a:lnTo>
                  <a:lnTo>
                    <a:pt x="137554" y="157612"/>
                  </a:lnTo>
                  <a:lnTo>
                    <a:pt x="138003" y="157312"/>
                  </a:lnTo>
                  <a:lnTo>
                    <a:pt x="138153" y="157013"/>
                  </a:lnTo>
                  <a:lnTo>
                    <a:pt x="138452" y="156564"/>
                  </a:lnTo>
                  <a:lnTo>
                    <a:pt x="138602" y="155815"/>
                  </a:lnTo>
                  <a:lnTo>
                    <a:pt x="138452" y="154917"/>
                  </a:lnTo>
                  <a:lnTo>
                    <a:pt x="138303" y="154618"/>
                  </a:lnTo>
                  <a:lnTo>
                    <a:pt x="138003" y="154319"/>
                  </a:lnTo>
                  <a:lnTo>
                    <a:pt x="137405" y="153870"/>
                  </a:lnTo>
                  <a:lnTo>
                    <a:pt x="136806" y="153570"/>
                  </a:lnTo>
                  <a:lnTo>
                    <a:pt x="136207" y="153570"/>
                  </a:lnTo>
                  <a:lnTo>
                    <a:pt x="135609" y="153720"/>
                  </a:lnTo>
                  <a:lnTo>
                    <a:pt x="133513" y="150277"/>
                  </a:lnTo>
                  <a:lnTo>
                    <a:pt x="136656" y="148182"/>
                  </a:lnTo>
                  <a:lnTo>
                    <a:pt x="139650" y="145637"/>
                  </a:lnTo>
                  <a:close/>
                  <a:moveTo>
                    <a:pt x="67954" y="163748"/>
                  </a:moveTo>
                  <a:lnTo>
                    <a:pt x="68553" y="163898"/>
                  </a:lnTo>
                  <a:lnTo>
                    <a:pt x="68403" y="164497"/>
                  </a:lnTo>
                  <a:lnTo>
                    <a:pt x="68104" y="165395"/>
                  </a:lnTo>
                  <a:lnTo>
                    <a:pt x="65110" y="176172"/>
                  </a:lnTo>
                  <a:lnTo>
                    <a:pt x="62117" y="174376"/>
                  </a:lnTo>
                  <a:lnTo>
                    <a:pt x="58973" y="172430"/>
                  </a:lnTo>
                  <a:lnTo>
                    <a:pt x="58973" y="172430"/>
                  </a:lnTo>
                  <a:lnTo>
                    <a:pt x="60320" y="173178"/>
                  </a:lnTo>
                  <a:lnTo>
                    <a:pt x="61218" y="173627"/>
                  </a:lnTo>
                  <a:lnTo>
                    <a:pt x="62117" y="173927"/>
                  </a:lnTo>
                  <a:lnTo>
                    <a:pt x="62117" y="173777"/>
                  </a:lnTo>
                  <a:lnTo>
                    <a:pt x="60320" y="172729"/>
                  </a:lnTo>
                  <a:lnTo>
                    <a:pt x="59273" y="172130"/>
                  </a:lnTo>
                  <a:lnTo>
                    <a:pt x="60021" y="171532"/>
                  </a:lnTo>
                  <a:lnTo>
                    <a:pt x="61218" y="172130"/>
                  </a:lnTo>
                  <a:lnTo>
                    <a:pt x="61967" y="172579"/>
                  </a:lnTo>
                  <a:lnTo>
                    <a:pt x="62865" y="173028"/>
                  </a:lnTo>
                  <a:lnTo>
                    <a:pt x="63015" y="172879"/>
                  </a:lnTo>
                  <a:lnTo>
                    <a:pt x="62117" y="172280"/>
                  </a:lnTo>
                  <a:lnTo>
                    <a:pt x="61368" y="171981"/>
                  </a:lnTo>
                  <a:lnTo>
                    <a:pt x="60171" y="171382"/>
                  </a:lnTo>
                  <a:lnTo>
                    <a:pt x="60769" y="170634"/>
                  </a:lnTo>
                  <a:lnTo>
                    <a:pt x="61967" y="171382"/>
                  </a:lnTo>
                  <a:lnTo>
                    <a:pt x="62715" y="171681"/>
                  </a:lnTo>
                  <a:lnTo>
                    <a:pt x="63314" y="171831"/>
                  </a:lnTo>
                  <a:lnTo>
                    <a:pt x="63464" y="171831"/>
                  </a:lnTo>
                  <a:lnTo>
                    <a:pt x="63314" y="171681"/>
                  </a:lnTo>
                  <a:lnTo>
                    <a:pt x="61817" y="170933"/>
                  </a:lnTo>
                  <a:lnTo>
                    <a:pt x="60919" y="170484"/>
                  </a:lnTo>
                  <a:lnTo>
                    <a:pt x="61817" y="169586"/>
                  </a:lnTo>
                  <a:lnTo>
                    <a:pt x="62865" y="170185"/>
                  </a:lnTo>
                  <a:lnTo>
                    <a:pt x="63613" y="170634"/>
                  </a:lnTo>
                  <a:lnTo>
                    <a:pt x="64362" y="170783"/>
                  </a:lnTo>
                  <a:lnTo>
                    <a:pt x="64511" y="170783"/>
                  </a:lnTo>
                  <a:lnTo>
                    <a:pt x="63763" y="170334"/>
                  </a:lnTo>
                  <a:lnTo>
                    <a:pt x="63015" y="169885"/>
                  </a:lnTo>
                  <a:lnTo>
                    <a:pt x="62117" y="169436"/>
                  </a:lnTo>
                  <a:lnTo>
                    <a:pt x="62715" y="168837"/>
                  </a:lnTo>
                  <a:lnTo>
                    <a:pt x="63464" y="169286"/>
                  </a:lnTo>
                  <a:lnTo>
                    <a:pt x="64212" y="169586"/>
                  </a:lnTo>
                  <a:lnTo>
                    <a:pt x="64960" y="169885"/>
                  </a:lnTo>
                  <a:lnTo>
                    <a:pt x="64960" y="169736"/>
                  </a:lnTo>
                  <a:lnTo>
                    <a:pt x="63314" y="168837"/>
                  </a:lnTo>
                  <a:lnTo>
                    <a:pt x="62865" y="168538"/>
                  </a:lnTo>
                  <a:lnTo>
                    <a:pt x="63464" y="168089"/>
                  </a:lnTo>
                  <a:lnTo>
                    <a:pt x="63913" y="168239"/>
                  </a:lnTo>
                  <a:lnTo>
                    <a:pt x="65409" y="168987"/>
                  </a:lnTo>
                  <a:lnTo>
                    <a:pt x="65559" y="168837"/>
                  </a:lnTo>
                  <a:lnTo>
                    <a:pt x="65409" y="168837"/>
                  </a:lnTo>
                  <a:lnTo>
                    <a:pt x="64212" y="168089"/>
                  </a:lnTo>
                  <a:lnTo>
                    <a:pt x="63613" y="167790"/>
                  </a:lnTo>
                  <a:lnTo>
                    <a:pt x="64362" y="167191"/>
                  </a:lnTo>
                  <a:lnTo>
                    <a:pt x="64811" y="167490"/>
                  </a:lnTo>
                  <a:lnTo>
                    <a:pt x="65858" y="168089"/>
                  </a:lnTo>
                  <a:lnTo>
                    <a:pt x="66008" y="167939"/>
                  </a:lnTo>
                  <a:lnTo>
                    <a:pt x="65260" y="167490"/>
                  </a:lnTo>
                  <a:lnTo>
                    <a:pt x="64511" y="167041"/>
                  </a:lnTo>
                  <a:lnTo>
                    <a:pt x="65110" y="166592"/>
                  </a:lnTo>
                  <a:lnTo>
                    <a:pt x="65260" y="166592"/>
                  </a:lnTo>
                  <a:lnTo>
                    <a:pt x="65858" y="166892"/>
                  </a:lnTo>
                  <a:lnTo>
                    <a:pt x="66457" y="167041"/>
                  </a:lnTo>
                  <a:lnTo>
                    <a:pt x="65409" y="166443"/>
                  </a:lnTo>
                  <a:lnTo>
                    <a:pt x="65260" y="166293"/>
                  </a:lnTo>
                  <a:lnTo>
                    <a:pt x="65709" y="165844"/>
                  </a:lnTo>
                  <a:lnTo>
                    <a:pt x="66906" y="166293"/>
                  </a:lnTo>
                  <a:lnTo>
                    <a:pt x="67056" y="166293"/>
                  </a:lnTo>
                  <a:lnTo>
                    <a:pt x="67056" y="166143"/>
                  </a:lnTo>
                  <a:lnTo>
                    <a:pt x="66008" y="165694"/>
                  </a:lnTo>
                  <a:lnTo>
                    <a:pt x="66457" y="165095"/>
                  </a:lnTo>
                  <a:lnTo>
                    <a:pt x="66607" y="165245"/>
                  </a:lnTo>
                  <a:lnTo>
                    <a:pt x="67056" y="165395"/>
                  </a:lnTo>
                  <a:lnTo>
                    <a:pt x="67655" y="165545"/>
                  </a:lnTo>
                  <a:lnTo>
                    <a:pt x="67655" y="165395"/>
                  </a:lnTo>
                  <a:lnTo>
                    <a:pt x="66906" y="164946"/>
                  </a:lnTo>
                  <a:lnTo>
                    <a:pt x="66607" y="164946"/>
                  </a:lnTo>
                  <a:lnTo>
                    <a:pt x="66906" y="164646"/>
                  </a:lnTo>
                  <a:lnTo>
                    <a:pt x="67206" y="164497"/>
                  </a:lnTo>
                  <a:lnTo>
                    <a:pt x="67954" y="164646"/>
                  </a:lnTo>
                  <a:lnTo>
                    <a:pt x="67954" y="164497"/>
                  </a:lnTo>
                  <a:lnTo>
                    <a:pt x="67355" y="164197"/>
                  </a:lnTo>
                  <a:lnTo>
                    <a:pt x="67655" y="163898"/>
                  </a:lnTo>
                  <a:lnTo>
                    <a:pt x="67954" y="163748"/>
                  </a:lnTo>
                  <a:close/>
                  <a:moveTo>
                    <a:pt x="141446" y="163748"/>
                  </a:moveTo>
                  <a:lnTo>
                    <a:pt x="141745" y="163898"/>
                  </a:lnTo>
                  <a:lnTo>
                    <a:pt x="142045" y="164197"/>
                  </a:lnTo>
                  <a:lnTo>
                    <a:pt x="141446" y="164497"/>
                  </a:lnTo>
                  <a:lnTo>
                    <a:pt x="141446" y="164646"/>
                  </a:lnTo>
                  <a:lnTo>
                    <a:pt x="142194" y="164497"/>
                  </a:lnTo>
                  <a:lnTo>
                    <a:pt x="142494" y="164646"/>
                  </a:lnTo>
                  <a:lnTo>
                    <a:pt x="142793" y="164946"/>
                  </a:lnTo>
                  <a:lnTo>
                    <a:pt x="142643" y="164946"/>
                  </a:lnTo>
                  <a:lnTo>
                    <a:pt x="141745" y="165395"/>
                  </a:lnTo>
                  <a:lnTo>
                    <a:pt x="141895" y="165545"/>
                  </a:lnTo>
                  <a:lnTo>
                    <a:pt x="142344" y="165395"/>
                  </a:lnTo>
                  <a:lnTo>
                    <a:pt x="142793" y="165245"/>
                  </a:lnTo>
                  <a:lnTo>
                    <a:pt x="142943" y="165095"/>
                  </a:lnTo>
                  <a:lnTo>
                    <a:pt x="143542" y="165694"/>
                  </a:lnTo>
                  <a:lnTo>
                    <a:pt x="142344" y="166143"/>
                  </a:lnTo>
                  <a:lnTo>
                    <a:pt x="142344" y="166293"/>
                  </a:lnTo>
                  <a:lnTo>
                    <a:pt x="142494" y="166293"/>
                  </a:lnTo>
                  <a:lnTo>
                    <a:pt x="143691" y="165844"/>
                  </a:lnTo>
                  <a:lnTo>
                    <a:pt x="144140" y="166293"/>
                  </a:lnTo>
                  <a:lnTo>
                    <a:pt x="143991" y="166443"/>
                  </a:lnTo>
                  <a:lnTo>
                    <a:pt x="142943" y="167041"/>
                  </a:lnTo>
                  <a:lnTo>
                    <a:pt x="143093" y="167041"/>
                  </a:lnTo>
                  <a:lnTo>
                    <a:pt x="143542" y="166892"/>
                  </a:lnTo>
                  <a:lnTo>
                    <a:pt x="144140" y="166592"/>
                  </a:lnTo>
                  <a:lnTo>
                    <a:pt x="144440" y="166592"/>
                  </a:lnTo>
                  <a:lnTo>
                    <a:pt x="145038" y="167041"/>
                  </a:lnTo>
                  <a:lnTo>
                    <a:pt x="144140" y="167490"/>
                  </a:lnTo>
                  <a:lnTo>
                    <a:pt x="143542" y="167939"/>
                  </a:lnTo>
                  <a:lnTo>
                    <a:pt x="143542" y="168089"/>
                  </a:lnTo>
                  <a:lnTo>
                    <a:pt x="144589" y="167490"/>
                  </a:lnTo>
                  <a:lnTo>
                    <a:pt x="145188" y="167191"/>
                  </a:lnTo>
                  <a:lnTo>
                    <a:pt x="145787" y="167790"/>
                  </a:lnTo>
                  <a:lnTo>
                    <a:pt x="145338" y="168089"/>
                  </a:lnTo>
                  <a:lnTo>
                    <a:pt x="143991" y="168837"/>
                  </a:lnTo>
                  <a:lnTo>
                    <a:pt x="143991" y="168987"/>
                  </a:lnTo>
                  <a:lnTo>
                    <a:pt x="145487" y="168239"/>
                  </a:lnTo>
                  <a:lnTo>
                    <a:pt x="145936" y="168089"/>
                  </a:lnTo>
                  <a:lnTo>
                    <a:pt x="146535" y="168538"/>
                  </a:lnTo>
                  <a:lnTo>
                    <a:pt x="146236" y="168837"/>
                  </a:lnTo>
                  <a:lnTo>
                    <a:pt x="144440" y="169736"/>
                  </a:lnTo>
                  <a:lnTo>
                    <a:pt x="144440" y="169885"/>
                  </a:lnTo>
                  <a:lnTo>
                    <a:pt x="145188" y="169586"/>
                  </a:lnTo>
                  <a:lnTo>
                    <a:pt x="145936" y="169286"/>
                  </a:lnTo>
                  <a:lnTo>
                    <a:pt x="146685" y="168837"/>
                  </a:lnTo>
                  <a:lnTo>
                    <a:pt x="147433" y="169436"/>
                  </a:lnTo>
                  <a:lnTo>
                    <a:pt x="146535" y="169885"/>
                  </a:lnTo>
                  <a:lnTo>
                    <a:pt x="145787" y="170334"/>
                  </a:lnTo>
                  <a:lnTo>
                    <a:pt x="145038" y="170783"/>
                  </a:lnTo>
                  <a:lnTo>
                    <a:pt x="145787" y="170634"/>
                  </a:lnTo>
                  <a:lnTo>
                    <a:pt x="146685" y="170185"/>
                  </a:lnTo>
                  <a:lnTo>
                    <a:pt x="147583" y="169586"/>
                  </a:lnTo>
                  <a:lnTo>
                    <a:pt x="148481" y="170484"/>
                  </a:lnTo>
                  <a:lnTo>
                    <a:pt x="147583" y="170933"/>
                  </a:lnTo>
                  <a:lnTo>
                    <a:pt x="146086" y="171681"/>
                  </a:lnTo>
                  <a:lnTo>
                    <a:pt x="146086" y="171831"/>
                  </a:lnTo>
                  <a:lnTo>
                    <a:pt x="146834" y="171681"/>
                  </a:lnTo>
                  <a:lnTo>
                    <a:pt x="147433" y="171382"/>
                  </a:lnTo>
                  <a:lnTo>
                    <a:pt x="148631" y="170634"/>
                  </a:lnTo>
                  <a:lnTo>
                    <a:pt x="149379" y="171382"/>
                  </a:lnTo>
                  <a:lnTo>
                    <a:pt x="148032" y="171981"/>
                  </a:lnTo>
                  <a:lnTo>
                    <a:pt x="147283" y="172280"/>
                  </a:lnTo>
                  <a:lnTo>
                    <a:pt x="146535" y="172879"/>
                  </a:lnTo>
                  <a:lnTo>
                    <a:pt x="146535" y="173028"/>
                  </a:lnTo>
                  <a:lnTo>
                    <a:pt x="147433" y="172579"/>
                  </a:lnTo>
                  <a:lnTo>
                    <a:pt x="148182" y="172130"/>
                  </a:lnTo>
                  <a:lnTo>
                    <a:pt x="149529" y="171532"/>
                  </a:lnTo>
                  <a:lnTo>
                    <a:pt x="150127" y="172130"/>
                  </a:lnTo>
                  <a:lnTo>
                    <a:pt x="149080" y="172729"/>
                  </a:lnTo>
                  <a:lnTo>
                    <a:pt x="147283" y="173777"/>
                  </a:lnTo>
                  <a:lnTo>
                    <a:pt x="147283" y="173927"/>
                  </a:lnTo>
                  <a:lnTo>
                    <a:pt x="147433" y="173927"/>
                  </a:lnTo>
                  <a:lnTo>
                    <a:pt x="148331" y="173627"/>
                  </a:lnTo>
                  <a:lnTo>
                    <a:pt x="149080" y="173178"/>
                  </a:lnTo>
                  <a:lnTo>
                    <a:pt x="150277" y="172430"/>
                  </a:lnTo>
                  <a:lnTo>
                    <a:pt x="147283" y="174376"/>
                  </a:lnTo>
                  <a:lnTo>
                    <a:pt x="144290" y="176172"/>
                  </a:lnTo>
                  <a:lnTo>
                    <a:pt x="141296" y="165395"/>
                  </a:lnTo>
                  <a:lnTo>
                    <a:pt x="140997" y="164347"/>
                  </a:lnTo>
                  <a:lnTo>
                    <a:pt x="140847" y="163898"/>
                  </a:lnTo>
                  <a:lnTo>
                    <a:pt x="141446" y="163748"/>
                  </a:lnTo>
                  <a:close/>
                  <a:moveTo>
                    <a:pt x="69002" y="165844"/>
                  </a:moveTo>
                  <a:lnTo>
                    <a:pt x="73342" y="168239"/>
                  </a:lnTo>
                  <a:lnTo>
                    <a:pt x="77683" y="170185"/>
                  </a:lnTo>
                  <a:lnTo>
                    <a:pt x="82323" y="171981"/>
                  </a:lnTo>
                  <a:lnTo>
                    <a:pt x="87113" y="173328"/>
                  </a:lnTo>
                  <a:lnTo>
                    <a:pt x="82024" y="183207"/>
                  </a:lnTo>
                  <a:lnTo>
                    <a:pt x="77982" y="181859"/>
                  </a:lnTo>
                  <a:lnTo>
                    <a:pt x="73791" y="180363"/>
                  </a:lnTo>
                  <a:lnTo>
                    <a:pt x="69900" y="178716"/>
                  </a:lnTo>
                  <a:lnTo>
                    <a:pt x="66008" y="176770"/>
                  </a:lnTo>
                  <a:lnTo>
                    <a:pt x="69002" y="165844"/>
                  </a:lnTo>
                  <a:close/>
                  <a:moveTo>
                    <a:pt x="140398" y="165844"/>
                  </a:moveTo>
                  <a:lnTo>
                    <a:pt x="143392" y="176621"/>
                  </a:lnTo>
                  <a:lnTo>
                    <a:pt x="139500" y="178567"/>
                  </a:lnTo>
                  <a:lnTo>
                    <a:pt x="135609" y="180363"/>
                  </a:lnTo>
                  <a:lnTo>
                    <a:pt x="131567" y="181859"/>
                  </a:lnTo>
                  <a:lnTo>
                    <a:pt x="127376" y="183207"/>
                  </a:lnTo>
                  <a:lnTo>
                    <a:pt x="122437" y="173328"/>
                  </a:lnTo>
                  <a:lnTo>
                    <a:pt x="127077" y="171981"/>
                  </a:lnTo>
                  <a:lnTo>
                    <a:pt x="131717" y="170185"/>
                  </a:lnTo>
                  <a:lnTo>
                    <a:pt x="136058" y="168239"/>
                  </a:lnTo>
                  <a:lnTo>
                    <a:pt x="140398" y="165844"/>
                  </a:lnTo>
                  <a:close/>
                  <a:moveTo>
                    <a:pt x="89358" y="172280"/>
                  </a:moveTo>
                  <a:lnTo>
                    <a:pt x="89358" y="172879"/>
                  </a:lnTo>
                  <a:lnTo>
                    <a:pt x="89508" y="173927"/>
                  </a:lnTo>
                  <a:lnTo>
                    <a:pt x="90106" y="185152"/>
                  </a:lnTo>
                  <a:lnTo>
                    <a:pt x="86514" y="184404"/>
                  </a:lnTo>
                  <a:lnTo>
                    <a:pt x="83071" y="183506"/>
                  </a:lnTo>
                  <a:lnTo>
                    <a:pt x="84568" y="183656"/>
                  </a:lnTo>
                  <a:lnTo>
                    <a:pt x="85466" y="183805"/>
                  </a:lnTo>
                  <a:lnTo>
                    <a:pt x="86364" y="183955"/>
                  </a:lnTo>
                  <a:lnTo>
                    <a:pt x="86514" y="183805"/>
                  </a:lnTo>
                  <a:lnTo>
                    <a:pt x="84419" y="183356"/>
                  </a:lnTo>
                  <a:lnTo>
                    <a:pt x="83221" y="183207"/>
                  </a:lnTo>
                  <a:lnTo>
                    <a:pt x="83670" y="182309"/>
                  </a:lnTo>
                  <a:lnTo>
                    <a:pt x="85017" y="182458"/>
                  </a:lnTo>
                  <a:lnTo>
                    <a:pt x="85915" y="182608"/>
                  </a:lnTo>
                  <a:lnTo>
                    <a:pt x="86963" y="182758"/>
                  </a:lnTo>
                  <a:lnTo>
                    <a:pt x="86963" y="182608"/>
                  </a:lnTo>
                  <a:lnTo>
                    <a:pt x="85915" y="182309"/>
                  </a:lnTo>
                  <a:lnTo>
                    <a:pt x="85017" y="182159"/>
                  </a:lnTo>
                  <a:lnTo>
                    <a:pt x="83820" y="182009"/>
                  </a:lnTo>
                  <a:lnTo>
                    <a:pt x="84119" y="181261"/>
                  </a:lnTo>
                  <a:lnTo>
                    <a:pt x="85616" y="181560"/>
                  </a:lnTo>
                  <a:lnTo>
                    <a:pt x="86963" y="181560"/>
                  </a:lnTo>
                  <a:lnTo>
                    <a:pt x="86963" y="181410"/>
                  </a:lnTo>
                  <a:lnTo>
                    <a:pt x="85317" y="181111"/>
                  </a:lnTo>
                  <a:lnTo>
                    <a:pt x="84269" y="180961"/>
                  </a:lnTo>
                  <a:lnTo>
                    <a:pt x="84868" y="179914"/>
                  </a:lnTo>
                  <a:lnTo>
                    <a:pt x="86215" y="180213"/>
                  </a:lnTo>
                  <a:lnTo>
                    <a:pt x="87712" y="180213"/>
                  </a:lnTo>
                  <a:lnTo>
                    <a:pt x="87712" y="180063"/>
                  </a:lnTo>
                  <a:lnTo>
                    <a:pt x="86813" y="179914"/>
                  </a:lnTo>
                  <a:lnTo>
                    <a:pt x="85915" y="179764"/>
                  </a:lnTo>
                  <a:lnTo>
                    <a:pt x="85017" y="179614"/>
                  </a:lnTo>
                  <a:lnTo>
                    <a:pt x="85466" y="178716"/>
                  </a:lnTo>
                  <a:lnTo>
                    <a:pt x="86364" y="179016"/>
                  </a:lnTo>
                  <a:lnTo>
                    <a:pt x="87113" y="179165"/>
                  </a:lnTo>
                  <a:lnTo>
                    <a:pt x="87861" y="179165"/>
                  </a:lnTo>
                  <a:lnTo>
                    <a:pt x="87861" y="179016"/>
                  </a:lnTo>
                  <a:lnTo>
                    <a:pt x="85915" y="178716"/>
                  </a:lnTo>
                  <a:lnTo>
                    <a:pt x="85466" y="178567"/>
                  </a:lnTo>
                  <a:lnTo>
                    <a:pt x="85915" y="177818"/>
                  </a:lnTo>
                  <a:lnTo>
                    <a:pt x="86364" y="177968"/>
                  </a:lnTo>
                  <a:lnTo>
                    <a:pt x="87113" y="177968"/>
                  </a:lnTo>
                  <a:lnTo>
                    <a:pt x="88011" y="178118"/>
                  </a:lnTo>
                  <a:lnTo>
                    <a:pt x="88011" y="177968"/>
                  </a:lnTo>
                  <a:lnTo>
                    <a:pt x="86813" y="177668"/>
                  </a:lnTo>
                  <a:lnTo>
                    <a:pt x="86065" y="177668"/>
                  </a:lnTo>
                  <a:lnTo>
                    <a:pt x="86364" y="176920"/>
                  </a:lnTo>
                  <a:lnTo>
                    <a:pt x="87262" y="177070"/>
                  </a:lnTo>
                  <a:lnTo>
                    <a:pt x="88161" y="177070"/>
                  </a:lnTo>
                  <a:lnTo>
                    <a:pt x="88161" y="176920"/>
                  </a:lnTo>
                  <a:lnTo>
                    <a:pt x="87412" y="176770"/>
                  </a:lnTo>
                  <a:lnTo>
                    <a:pt x="86514" y="176621"/>
                  </a:lnTo>
                  <a:lnTo>
                    <a:pt x="86813" y="175872"/>
                  </a:lnTo>
                  <a:lnTo>
                    <a:pt x="87562" y="176022"/>
                  </a:lnTo>
                  <a:lnTo>
                    <a:pt x="88310" y="176022"/>
                  </a:lnTo>
                  <a:lnTo>
                    <a:pt x="88310" y="175872"/>
                  </a:lnTo>
                  <a:lnTo>
                    <a:pt x="87113" y="175723"/>
                  </a:lnTo>
                  <a:lnTo>
                    <a:pt x="86963" y="175723"/>
                  </a:lnTo>
                  <a:lnTo>
                    <a:pt x="87262" y="174974"/>
                  </a:lnTo>
                  <a:lnTo>
                    <a:pt x="88610" y="175124"/>
                  </a:lnTo>
                  <a:lnTo>
                    <a:pt x="88610" y="174974"/>
                  </a:lnTo>
                  <a:lnTo>
                    <a:pt x="87412" y="174825"/>
                  </a:lnTo>
                  <a:lnTo>
                    <a:pt x="87712" y="174226"/>
                  </a:lnTo>
                  <a:lnTo>
                    <a:pt x="88011" y="174226"/>
                  </a:lnTo>
                  <a:lnTo>
                    <a:pt x="88909" y="174076"/>
                  </a:lnTo>
                  <a:lnTo>
                    <a:pt x="89059" y="174076"/>
                  </a:lnTo>
                  <a:lnTo>
                    <a:pt x="88909" y="173927"/>
                  </a:lnTo>
                  <a:lnTo>
                    <a:pt x="87861" y="173927"/>
                  </a:lnTo>
                  <a:lnTo>
                    <a:pt x="88011" y="173627"/>
                  </a:lnTo>
                  <a:lnTo>
                    <a:pt x="88161" y="173178"/>
                  </a:lnTo>
                  <a:lnTo>
                    <a:pt x="88909" y="173178"/>
                  </a:lnTo>
                  <a:lnTo>
                    <a:pt x="88909" y="173028"/>
                  </a:lnTo>
                  <a:lnTo>
                    <a:pt x="88310" y="173028"/>
                  </a:lnTo>
                  <a:lnTo>
                    <a:pt x="88460" y="172729"/>
                  </a:lnTo>
                  <a:lnTo>
                    <a:pt x="88610" y="172280"/>
                  </a:lnTo>
                  <a:close/>
                  <a:moveTo>
                    <a:pt x="120790" y="172280"/>
                  </a:moveTo>
                  <a:lnTo>
                    <a:pt x="120940" y="172729"/>
                  </a:lnTo>
                  <a:lnTo>
                    <a:pt x="121090" y="173028"/>
                  </a:lnTo>
                  <a:lnTo>
                    <a:pt x="120491" y="173028"/>
                  </a:lnTo>
                  <a:lnTo>
                    <a:pt x="120491" y="173178"/>
                  </a:lnTo>
                  <a:lnTo>
                    <a:pt x="121239" y="173178"/>
                  </a:lnTo>
                  <a:lnTo>
                    <a:pt x="121389" y="173627"/>
                  </a:lnTo>
                  <a:lnTo>
                    <a:pt x="121539" y="173927"/>
                  </a:lnTo>
                  <a:lnTo>
                    <a:pt x="120491" y="173927"/>
                  </a:lnTo>
                  <a:lnTo>
                    <a:pt x="120491" y="174076"/>
                  </a:lnTo>
                  <a:lnTo>
                    <a:pt x="121389" y="174226"/>
                  </a:lnTo>
                  <a:lnTo>
                    <a:pt x="121688" y="174226"/>
                  </a:lnTo>
                  <a:lnTo>
                    <a:pt x="121988" y="174825"/>
                  </a:lnTo>
                  <a:lnTo>
                    <a:pt x="120790" y="174974"/>
                  </a:lnTo>
                  <a:lnTo>
                    <a:pt x="120790" y="175124"/>
                  </a:lnTo>
                  <a:lnTo>
                    <a:pt x="122138" y="174974"/>
                  </a:lnTo>
                  <a:lnTo>
                    <a:pt x="122437" y="175723"/>
                  </a:lnTo>
                  <a:lnTo>
                    <a:pt x="122287" y="175723"/>
                  </a:lnTo>
                  <a:lnTo>
                    <a:pt x="121090" y="175872"/>
                  </a:lnTo>
                  <a:lnTo>
                    <a:pt x="121090" y="176022"/>
                  </a:lnTo>
                  <a:lnTo>
                    <a:pt x="121838" y="176022"/>
                  </a:lnTo>
                  <a:lnTo>
                    <a:pt x="122587" y="175872"/>
                  </a:lnTo>
                  <a:lnTo>
                    <a:pt x="122886" y="176621"/>
                  </a:lnTo>
                  <a:lnTo>
                    <a:pt x="122138" y="176770"/>
                  </a:lnTo>
                  <a:lnTo>
                    <a:pt x="121239" y="176920"/>
                  </a:lnTo>
                  <a:lnTo>
                    <a:pt x="121239" y="177070"/>
                  </a:lnTo>
                  <a:lnTo>
                    <a:pt x="122138" y="177070"/>
                  </a:lnTo>
                  <a:lnTo>
                    <a:pt x="123036" y="176920"/>
                  </a:lnTo>
                  <a:lnTo>
                    <a:pt x="123485" y="177668"/>
                  </a:lnTo>
                  <a:lnTo>
                    <a:pt x="122736" y="177668"/>
                  </a:lnTo>
                  <a:lnTo>
                    <a:pt x="121389" y="177968"/>
                  </a:lnTo>
                  <a:lnTo>
                    <a:pt x="121389" y="178118"/>
                  </a:lnTo>
                  <a:lnTo>
                    <a:pt x="122287" y="177968"/>
                  </a:lnTo>
                  <a:lnTo>
                    <a:pt x="123185" y="177968"/>
                  </a:lnTo>
                  <a:lnTo>
                    <a:pt x="123634" y="177818"/>
                  </a:lnTo>
                  <a:lnTo>
                    <a:pt x="123934" y="178567"/>
                  </a:lnTo>
                  <a:lnTo>
                    <a:pt x="123485" y="178716"/>
                  </a:lnTo>
                  <a:lnTo>
                    <a:pt x="121539" y="179016"/>
                  </a:lnTo>
                  <a:lnTo>
                    <a:pt x="121539" y="179165"/>
                  </a:lnTo>
                  <a:lnTo>
                    <a:pt x="122287" y="179165"/>
                  </a:lnTo>
                  <a:lnTo>
                    <a:pt x="123036" y="179016"/>
                  </a:lnTo>
                  <a:lnTo>
                    <a:pt x="124083" y="178716"/>
                  </a:lnTo>
                  <a:lnTo>
                    <a:pt x="124532" y="179614"/>
                  </a:lnTo>
                  <a:lnTo>
                    <a:pt x="123634" y="179764"/>
                  </a:lnTo>
                  <a:lnTo>
                    <a:pt x="122736" y="179914"/>
                  </a:lnTo>
                  <a:lnTo>
                    <a:pt x="121838" y="180063"/>
                  </a:lnTo>
                  <a:lnTo>
                    <a:pt x="121838" y="180213"/>
                  </a:lnTo>
                  <a:lnTo>
                    <a:pt x="123185" y="180213"/>
                  </a:lnTo>
                  <a:lnTo>
                    <a:pt x="124532" y="179914"/>
                  </a:lnTo>
                  <a:lnTo>
                    <a:pt x="125131" y="180961"/>
                  </a:lnTo>
                  <a:lnTo>
                    <a:pt x="124233" y="181111"/>
                  </a:lnTo>
                  <a:lnTo>
                    <a:pt x="122437" y="181410"/>
                  </a:lnTo>
                  <a:lnTo>
                    <a:pt x="122437" y="181560"/>
                  </a:lnTo>
                  <a:lnTo>
                    <a:pt x="123784" y="181560"/>
                  </a:lnTo>
                  <a:lnTo>
                    <a:pt x="125281" y="181261"/>
                  </a:lnTo>
                  <a:lnTo>
                    <a:pt x="125730" y="182009"/>
                  </a:lnTo>
                  <a:lnTo>
                    <a:pt x="124383" y="182159"/>
                  </a:lnTo>
                  <a:lnTo>
                    <a:pt x="123485" y="182309"/>
                  </a:lnTo>
                  <a:lnTo>
                    <a:pt x="122437" y="182608"/>
                  </a:lnTo>
                  <a:lnTo>
                    <a:pt x="122437" y="182758"/>
                  </a:lnTo>
                  <a:lnTo>
                    <a:pt x="122587" y="182758"/>
                  </a:lnTo>
                  <a:lnTo>
                    <a:pt x="123485" y="182608"/>
                  </a:lnTo>
                  <a:lnTo>
                    <a:pt x="124383" y="182458"/>
                  </a:lnTo>
                  <a:lnTo>
                    <a:pt x="125730" y="182309"/>
                  </a:lnTo>
                  <a:lnTo>
                    <a:pt x="126179" y="183207"/>
                  </a:lnTo>
                  <a:lnTo>
                    <a:pt x="124981" y="183356"/>
                  </a:lnTo>
                  <a:lnTo>
                    <a:pt x="123036" y="183805"/>
                  </a:lnTo>
                  <a:lnTo>
                    <a:pt x="122886" y="183805"/>
                  </a:lnTo>
                  <a:lnTo>
                    <a:pt x="123036" y="183955"/>
                  </a:lnTo>
                  <a:lnTo>
                    <a:pt x="123934" y="183805"/>
                  </a:lnTo>
                  <a:lnTo>
                    <a:pt x="124832" y="183656"/>
                  </a:lnTo>
                  <a:lnTo>
                    <a:pt x="126329" y="183506"/>
                  </a:lnTo>
                  <a:lnTo>
                    <a:pt x="126478" y="183506"/>
                  </a:lnTo>
                  <a:lnTo>
                    <a:pt x="122886" y="184404"/>
                  </a:lnTo>
                  <a:lnTo>
                    <a:pt x="119294" y="185152"/>
                  </a:lnTo>
                  <a:lnTo>
                    <a:pt x="120042" y="173927"/>
                  </a:lnTo>
                  <a:lnTo>
                    <a:pt x="120042" y="172879"/>
                  </a:lnTo>
                  <a:lnTo>
                    <a:pt x="120042" y="172280"/>
                  </a:lnTo>
                  <a:close/>
                  <a:moveTo>
                    <a:pt x="90406" y="174076"/>
                  </a:moveTo>
                  <a:lnTo>
                    <a:pt x="94746" y="174825"/>
                  </a:lnTo>
                  <a:lnTo>
                    <a:pt x="99237" y="175274"/>
                  </a:lnTo>
                  <a:lnTo>
                    <a:pt x="100883" y="186350"/>
                  </a:lnTo>
                  <a:lnTo>
                    <a:pt x="95944" y="185901"/>
                  </a:lnTo>
                  <a:lnTo>
                    <a:pt x="91154" y="185302"/>
                  </a:lnTo>
                  <a:lnTo>
                    <a:pt x="90406" y="174076"/>
                  </a:lnTo>
                  <a:close/>
                  <a:moveTo>
                    <a:pt x="118994" y="174076"/>
                  </a:moveTo>
                  <a:lnTo>
                    <a:pt x="118246" y="185302"/>
                  </a:lnTo>
                  <a:lnTo>
                    <a:pt x="113756" y="185901"/>
                  </a:lnTo>
                  <a:lnTo>
                    <a:pt x="109265" y="186350"/>
                  </a:lnTo>
                  <a:lnTo>
                    <a:pt x="110762" y="175274"/>
                  </a:lnTo>
                  <a:lnTo>
                    <a:pt x="114953" y="174825"/>
                  </a:lnTo>
                  <a:lnTo>
                    <a:pt x="118994" y="174076"/>
                  </a:lnTo>
                  <a:close/>
                  <a:moveTo>
                    <a:pt x="15716" y="108218"/>
                  </a:moveTo>
                  <a:lnTo>
                    <a:pt x="19608" y="108816"/>
                  </a:lnTo>
                  <a:lnTo>
                    <a:pt x="20057" y="113905"/>
                  </a:lnTo>
                  <a:lnTo>
                    <a:pt x="20805" y="118845"/>
                  </a:lnTo>
                  <a:lnTo>
                    <a:pt x="21703" y="123635"/>
                  </a:lnTo>
                  <a:lnTo>
                    <a:pt x="22901" y="128424"/>
                  </a:lnTo>
                  <a:lnTo>
                    <a:pt x="24398" y="133064"/>
                  </a:lnTo>
                  <a:lnTo>
                    <a:pt x="26194" y="137555"/>
                  </a:lnTo>
                  <a:lnTo>
                    <a:pt x="28140" y="141895"/>
                  </a:lnTo>
                  <a:lnTo>
                    <a:pt x="30385" y="146236"/>
                  </a:lnTo>
                  <a:lnTo>
                    <a:pt x="32780" y="150277"/>
                  </a:lnTo>
                  <a:lnTo>
                    <a:pt x="35474" y="154319"/>
                  </a:lnTo>
                  <a:lnTo>
                    <a:pt x="38318" y="158061"/>
                  </a:lnTo>
                  <a:lnTo>
                    <a:pt x="41461" y="161653"/>
                  </a:lnTo>
                  <a:lnTo>
                    <a:pt x="44754" y="165095"/>
                  </a:lnTo>
                  <a:lnTo>
                    <a:pt x="48196" y="168388"/>
                  </a:lnTo>
                  <a:lnTo>
                    <a:pt x="51938" y="171382"/>
                  </a:lnTo>
                  <a:lnTo>
                    <a:pt x="55680" y="174376"/>
                  </a:lnTo>
                  <a:lnTo>
                    <a:pt x="56129" y="174675"/>
                  </a:lnTo>
                  <a:lnTo>
                    <a:pt x="57177" y="175573"/>
                  </a:lnTo>
                  <a:lnTo>
                    <a:pt x="58375" y="176321"/>
                  </a:lnTo>
                  <a:lnTo>
                    <a:pt x="61218" y="177968"/>
                  </a:lnTo>
                  <a:lnTo>
                    <a:pt x="64661" y="179764"/>
                  </a:lnTo>
                  <a:lnTo>
                    <a:pt x="64960" y="179914"/>
                  </a:lnTo>
                  <a:lnTo>
                    <a:pt x="64960" y="180063"/>
                  </a:lnTo>
                  <a:lnTo>
                    <a:pt x="65110" y="180063"/>
                  </a:lnTo>
                  <a:lnTo>
                    <a:pt x="68852" y="181859"/>
                  </a:lnTo>
                  <a:lnTo>
                    <a:pt x="72594" y="183656"/>
                  </a:lnTo>
                  <a:lnTo>
                    <a:pt x="76486" y="185003"/>
                  </a:lnTo>
                  <a:lnTo>
                    <a:pt x="80527" y="186350"/>
                  </a:lnTo>
                  <a:lnTo>
                    <a:pt x="80976" y="186500"/>
                  </a:lnTo>
                  <a:lnTo>
                    <a:pt x="82323" y="186949"/>
                  </a:lnTo>
                  <a:lnTo>
                    <a:pt x="83820" y="187398"/>
                  </a:lnTo>
                  <a:lnTo>
                    <a:pt x="86963" y="187996"/>
                  </a:lnTo>
                  <a:lnTo>
                    <a:pt x="90555" y="188745"/>
                  </a:lnTo>
                  <a:lnTo>
                    <a:pt x="94148" y="189194"/>
                  </a:lnTo>
                  <a:lnTo>
                    <a:pt x="97740" y="189643"/>
                  </a:lnTo>
                  <a:lnTo>
                    <a:pt x="101482" y="189792"/>
                  </a:lnTo>
                  <a:lnTo>
                    <a:pt x="102081" y="193684"/>
                  </a:lnTo>
                  <a:lnTo>
                    <a:pt x="97740" y="193534"/>
                  </a:lnTo>
                  <a:lnTo>
                    <a:pt x="93399" y="193085"/>
                  </a:lnTo>
                  <a:lnTo>
                    <a:pt x="89208" y="192487"/>
                  </a:lnTo>
                  <a:lnTo>
                    <a:pt x="85017" y="191589"/>
                  </a:lnTo>
                  <a:lnTo>
                    <a:pt x="80976" y="190541"/>
                  </a:lnTo>
                  <a:lnTo>
                    <a:pt x="76935" y="189343"/>
                  </a:lnTo>
                  <a:lnTo>
                    <a:pt x="72893" y="187996"/>
                  </a:lnTo>
                  <a:lnTo>
                    <a:pt x="69151" y="186350"/>
                  </a:lnTo>
                  <a:lnTo>
                    <a:pt x="65409" y="184554"/>
                  </a:lnTo>
                  <a:lnTo>
                    <a:pt x="61667" y="182758"/>
                  </a:lnTo>
                  <a:lnTo>
                    <a:pt x="58075" y="180662"/>
                  </a:lnTo>
                  <a:lnTo>
                    <a:pt x="54633" y="178417"/>
                  </a:lnTo>
                  <a:lnTo>
                    <a:pt x="51340" y="176022"/>
                  </a:lnTo>
                  <a:lnTo>
                    <a:pt x="48196" y="173477"/>
                  </a:lnTo>
                  <a:lnTo>
                    <a:pt x="45053" y="170783"/>
                  </a:lnTo>
                  <a:lnTo>
                    <a:pt x="42060" y="167939"/>
                  </a:lnTo>
                  <a:lnTo>
                    <a:pt x="39216" y="164946"/>
                  </a:lnTo>
                  <a:lnTo>
                    <a:pt x="36522" y="161952"/>
                  </a:lnTo>
                  <a:lnTo>
                    <a:pt x="33977" y="158809"/>
                  </a:lnTo>
                  <a:lnTo>
                    <a:pt x="31582" y="155366"/>
                  </a:lnTo>
                  <a:lnTo>
                    <a:pt x="29187" y="152073"/>
                  </a:lnTo>
                  <a:lnTo>
                    <a:pt x="27092" y="148481"/>
                  </a:lnTo>
                  <a:lnTo>
                    <a:pt x="25146" y="144889"/>
                  </a:lnTo>
                  <a:lnTo>
                    <a:pt x="23350" y="141147"/>
                  </a:lnTo>
                  <a:lnTo>
                    <a:pt x="21853" y="137255"/>
                  </a:lnTo>
                  <a:lnTo>
                    <a:pt x="20356" y="133364"/>
                  </a:lnTo>
                  <a:lnTo>
                    <a:pt x="19159" y="129322"/>
                  </a:lnTo>
                  <a:lnTo>
                    <a:pt x="18111" y="125281"/>
                  </a:lnTo>
                  <a:lnTo>
                    <a:pt x="17213" y="121090"/>
                  </a:lnTo>
                  <a:lnTo>
                    <a:pt x="16465" y="116899"/>
                  </a:lnTo>
                  <a:lnTo>
                    <a:pt x="16016" y="112558"/>
                  </a:lnTo>
                  <a:lnTo>
                    <a:pt x="15716" y="108218"/>
                  </a:lnTo>
                  <a:close/>
                  <a:moveTo>
                    <a:pt x="193684" y="107469"/>
                  </a:moveTo>
                  <a:lnTo>
                    <a:pt x="193534" y="111810"/>
                  </a:lnTo>
                  <a:lnTo>
                    <a:pt x="193085" y="116001"/>
                  </a:lnTo>
                  <a:lnTo>
                    <a:pt x="192337" y="120342"/>
                  </a:lnTo>
                  <a:lnTo>
                    <a:pt x="191588" y="124383"/>
                  </a:lnTo>
                  <a:lnTo>
                    <a:pt x="190541" y="128574"/>
                  </a:lnTo>
                  <a:lnTo>
                    <a:pt x="189343" y="132615"/>
                  </a:lnTo>
                  <a:lnTo>
                    <a:pt x="187846" y="136507"/>
                  </a:lnTo>
                  <a:lnTo>
                    <a:pt x="186350" y="140399"/>
                  </a:lnTo>
                  <a:lnTo>
                    <a:pt x="184553" y="144140"/>
                  </a:lnTo>
                  <a:lnTo>
                    <a:pt x="182608" y="147733"/>
                  </a:lnTo>
                  <a:lnTo>
                    <a:pt x="180512" y="151325"/>
                  </a:lnTo>
                  <a:lnTo>
                    <a:pt x="178267" y="154768"/>
                  </a:lnTo>
                  <a:lnTo>
                    <a:pt x="175872" y="158061"/>
                  </a:lnTo>
                  <a:lnTo>
                    <a:pt x="173477" y="161354"/>
                  </a:lnTo>
                  <a:lnTo>
                    <a:pt x="170783" y="164347"/>
                  </a:lnTo>
                  <a:lnTo>
                    <a:pt x="167939" y="167341"/>
                  </a:lnTo>
                  <a:lnTo>
                    <a:pt x="164946" y="170185"/>
                  </a:lnTo>
                  <a:lnTo>
                    <a:pt x="161952" y="172879"/>
                  </a:lnTo>
                  <a:lnTo>
                    <a:pt x="158659" y="175573"/>
                  </a:lnTo>
                  <a:lnTo>
                    <a:pt x="155366" y="177968"/>
                  </a:lnTo>
                  <a:lnTo>
                    <a:pt x="151924" y="180213"/>
                  </a:lnTo>
                  <a:lnTo>
                    <a:pt x="148481" y="182309"/>
                  </a:lnTo>
                  <a:lnTo>
                    <a:pt x="144739" y="184254"/>
                  </a:lnTo>
                  <a:lnTo>
                    <a:pt x="140997" y="186050"/>
                  </a:lnTo>
                  <a:lnTo>
                    <a:pt x="137255" y="187697"/>
                  </a:lnTo>
                  <a:lnTo>
                    <a:pt x="133214" y="189044"/>
                  </a:lnTo>
                  <a:lnTo>
                    <a:pt x="129322" y="190391"/>
                  </a:lnTo>
                  <a:lnTo>
                    <a:pt x="125131" y="191439"/>
                  </a:lnTo>
                  <a:lnTo>
                    <a:pt x="121090" y="192337"/>
                  </a:lnTo>
                  <a:lnTo>
                    <a:pt x="116899" y="192936"/>
                  </a:lnTo>
                  <a:lnTo>
                    <a:pt x="112558" y="193385"/>
                  </a:lnTo>
                  <a:lnTo>
                    <a:pt x="108217" y="193684"/>
                  </a:lnTo>
                  <a:lnTo>
                    <a:pt x="108816" y="189792"/>
                  </a:lnTo>
                  <a:lnTo>
                    <a:pt x="112109" y="189493"/>
                  </a:lnTo>
                  <a:lnTo>
                    <a:pt x="115552" y="189194"/>
                  </a:lnTo>
                  <a:lnTo>
                    <a:pt x="118845" y="188745"/>
                  </a:lnTo>
                  <a:lnTo>
                    <a:pt x="122138" y="187996"/>
                  </a:lnTo>
                  <a:lnTo>
                    <a:pt x="125430" y="187398"/>
                  </a:lnTo>
                  <a:lnTo>
                    <a:pt x="127077" y="186949"/>
                  </a:lnTo>
                  <a:lnTo>
                    <a:pt x="128424" y="186500"/>
                  </a:lnTo>
                  <a:lnTo>
                    <a:pt x="128873" y="186350"/>
                  </a:lnTo>
                  <a:lnTo>
                    <a:pt x="132615" y="185152"/>
                  </a:lnTo>
                  <a:lnTo>
                    <a:pt x="136357" y="183805"/>
                  </a:lnTo>
                  <a:lnTo>
                    <a:pt x="139949" y="182309"/>
                  </a:lnTo>
                  <a:lnTo>
                    <a:pt x="143392" y="180512"/>
                  </a:lnTo>
                  <a:lnTo>
                    <a:pt x="144290" y="180063"/>
                  </a:lnTo>
                  <a:lnTo>
                    <a:pt x="144889" y="179764"/>
                  </a:lnTo>
                  <a:lnTo>
                    <a:pt x="148182" y="177968"/>
                  </a:lnTo>
                  <a:lnTo>
                    <a:pt x="151025" y="176321"/>
                  </a:lnTo>
                  <a:lnTo>
                    <a:pt x="152223" y="175573"/>
                  </a:lnTo>
                  <a:lnTo>
                    <a:pt x="153420" y="174675"/>
                  </a:lnTo>
                  <a:lnTo>
                    <a:pt x="153869" y="174376"/>
                  </a:lnTo>
                  <a:lnTo>
                    <a:pt x="153720" y="174226"/>
                  </a:lnTo>
                  <a:lnTo>
                    <a:pt x="156863" y="171981"/>
                  </a:lnTo>
                  <a:lnTo>
                    <a:pt x="160006" y="169436"/>
                  </a:lnTo>
                  <a:lnTo>
                    <a:pt x="161952" y="167790"/>
                  </a:lnTo>
                  <a:lnTo>
                    <a:pt x="164047" y="165694"/>
                  </a:lnTo>
                  <a:lnTo>
                    <a:pt x="165993" y="163748"/>
                  </a:lnTo>
                  <a:lnTo>
                    <a:pt x="168089" y="161503"/>
                  </a:lnTo>
                  <a:lnTo>
                    <a:pt x="169885" y="159408"/>
                  </a:lnTo>
                  <a:lnTo>
                    <a:pt x="170633" y="158510"/>
                  </a:lnTo>
                  <a:lnTo>
                    <a:pt x="172579" y="156115"/>
                  </a:lnTo>
                  <a:lnTo>
                    <a:pt x="173777" y="154468"/>
                  </a:lnTo>
                  <a:lnTo>
                    <a:pt x="174226" y="153870"/>
                  </a:lnTo>
                  <a:lnTo>
                    <a:pt x="175872" y="151325"/>
                  </a:lnTo>
                  <a:lnTo>
                    <a:pt x="177519" y="148781"/>
                  </a:lnTo>
                  <a:lnTo>
                    <a:pt x="179015" y="146236"/>
                  </a:lnTo>
                  <a:lnTo>
                    <a:pt x="180362" y="143542"/>
                  </a:lnTo>
                  <a:lnTo>
                    <a:pt x="181710" y="140848"/>
                  </a:lnTo>
                  <a:lnTo>
                    <a:pt x="183057" y="138153"/>
                  </a:lnTo>
                  <a:lnTo>
                    <a:pt x="184104" y="135309"/>
                  </a:lnTo>
                  <a:lnTo>
                    <a:pt x="185152" y="132466"/>
                  </a:lnTo>
                  <a:lnTo>
                    <a:pt x="186200" y="129472"/>
                  </a:lnTo>
                  <a:lnTo>
                    <a:pt x="186948" y="126478"/>
                  </a:lnTo>
                  <a:lnTo>
                    <a:pt x="187697" y="123485"/>
                  </a:lnTo>
                  <a:lnTo>
                    <a:pt x="188295" y="120491"/>
                  </a:lnTo>
                  <a:lnTo>
                    <a:pt x="188894" y="117498"/>
                  </a:lnTo>
                  <a:lnTo>
                    <a:pt x="189343" y="114354"/>
                  </a:lnTo>
                  <a:lnTo>
                    <a:pt x="189642" y="111211"/>
                  </a:lnTo>
                  <a:lnTo>
                    <a:pt x="189792" y="108068"/>
                  </a:lnTo>
                  <a:lnTo>
                    <a:pt x="193684" y="107469"/>
                  </a:lnTo>
                  <a:close/>
                  <a:moveTo>
                    <a:pt x="104925" y="105972"/>
                  </a:moveTo>
                  <a:lnTo>
                    <a:pt x="105523" y="106571"/>
                  </a:lnTo>
                  <a:lnTo>
                    <a:pt x="107020" y="108068"/>
                  </a:lnTo>
                  <a:lnTo>
                    <a:pt x="107170" y="108218"/>
                  </a:lnTo>
                  <a:lnTo>
                    <a:pt x="108217" y="109265"/>
                  </a:lnTo>
                  <a:lnTo>
                    <a:pt x="108367" y="109415"/>
                  </a:lnTo>
                  <a:lnTo>
                    <a:pt x="104925" y="109415"/>
                  </a:lnTo>
                  <a:lnTo>
                    <a:pt x="104775" y="109565"/>
                  </a:lnTo>
                  <a:lnTo>
                    <a:pt x="103278" y="109565"/>
                  </a:lnTo>
                  <a:lnTo>
                    <a:pt x="102679" y="109714"/>
                  </a:lnTo>
                  <a:lnTo>
                    <a:pt x="102530" y="109714"/>
                  </a:lnTo>
                  <a:lnTo>
                    <a:pt x="102530" y="109864"/>
                  </a:lnTo>
                  <a:lnTo>
                    <a:pt x="102530" y="110014"/>
                  </a:lnTo>
                  <a:lnTo>
                    <a:pt x="102679" y="110014"/>
                  </a:lnTo>
                  <a:lnTo>
                    <a:pt x="103877" y="110163"/>
                  </a:lnTo>
                  <a:lnTo>
                    <a:pt x="104326" y="110163"/>
                  </a:lnTo>
                  <a:lnTo>
                    <a:pt x="105523" y="110313"/>
                  </a:lnTo>
                  <a:lnTo>
                    <a:pt x="109265" y="110313"/>
                  </a:lnTo>
                  <a:lnTo>
                    <a:pt x="110612" y="111511"/>
                  </a:lnTo>
                  <a:lnTo>
                    <a:pt x="110612" y="111660"/>
                  </a:lnTo>
                  <a:lnTo>
                    <a:pt x="111361" y="112259"/>
                  </a:lnTo>
                  <a:lnTo>
                    <a:pt x="111510" y="112409"/>
                  </a:lnTo>
                  <a:lnTo>
                    <a:pt x="111959" y="112858"/>
                  </a:lnTo>
                  <a:lnTo>
                    <a:pt x="109265" y="112708"/>
                  </a:lnTo>
                  <a:lnTo>
                    <a:pt x="106571" y="112558"/>
                  </a:lnTo>
                  <a:lnTo>
                    <a:pt x="106421" y="112558"/>
                  </a:lnTo>
                  <a:lnTo>
                    <a:pt x="105673" y="112708"/>
                  </a:lnTo>
                  <a:lnTo>
                    <a:pt x="104326" y="112708"/>
                  </a:lnTo>
                  <a:lnTo>
                    <a:pt x="103278" y="112858"/>
                  </a:lnTo>
                  <a:lnTo>
                    <a:pt x="102979" y="112858"/>
                  </a:lnTo>
                  <a:lnTo>
                    <a:pt x="101781" y="113007"/>
                  </a:lnTo>
                  <a:lnTo>
                    <a:pt x="101781" y="113157"/>
                  </a:lnTo>
                  <a:lnTo>
                    <a:pt x="103727" y="113456"/>
                  </a:lnTo>
                  <a:lnTo>
                    <a:pt x="104475" y="113456"/>
                  </a:lnTo>
                  <a:lnTo>
                    <a:pt x="105673" y="113606"/>
                  </a:lnTo>
                  <a:lnTo>
                    <a:pt x="109116" y="113456"/>
                  </a:lnTo>
                  <a:lnTo>
                    <a:pt x="112408" y="113307"/>
                  </a:lnTo>
                  <a:lnTo>
                    <a:pt x="115851" y="116600"/>
                  </a:lnTo>
                  <a:lnTo>
                    <a:pt x="116599" y="117198"/>
                  </a:lnTo>
                  <a:lnTo>
                    <a:pt x="117048" y="117647"/>
                  </a:lnTo>
                  <a:lnTo>
                    <a:pt x="116749" y="119444"/>
                  </a:lnTo>
                  <a:lnTo>
                    <a:pt x="116300" y="119294"/>
                  </a:lnTo>
                  <a:lnTo>
                    <a:pt x="115552" y="119294"/>
                  </a:lnTo>
                  <a:lnTo>
                    <a:pt x="113157" y="119144"/>
                  </a:lnTo>
                  <a:lnTo>
                    <a:pt x="110762" y="119144"/>
                  </a:lnTo>
                  <a:lnTo>
                    <a:pt x="105972" y="119294"/>
                  </a:lnTo>
                  <a:lnTo>
                    <a:pt x="103577" y="119294"/>
                  </a:lnTo>
                  <a:lnTo>
                    <a:pt x="103428" y="119444"/>
                  </a:lnTo>
                  <a:lnTo>
                    <a:pt x="103428" y="119593"/>
                  </a:lnTo>
                  <a:lnTo>
                    <a:pt x="103428" y="119743"/>
                  </a:lnTo>
                  <a:lnTo>
                    <a:pt x="104625" y="119743"/>
                  </a:lnTo>
                  <a:lnTo>
                    <a:pt x="105523" y="119893"/>
                  </a:lnTo>
                  <a:lnTo>
                    <a:pt x="106721" y="119893"/>
                  </a:lnTo>
                  <a:lnTo>
                    <a:pt x="111061" y="120042"/>
                  </a:lnTo>
                  <a:lnTo>
                    <a:pt x="113307" y="120042"/>
                  </a:lnTo>
                  <a:lnTo>
                    <a:pt x="115402" y="119893"/>
                  </a:lnTo>
                  <a:lnTo>
                    <a:pt x="116150" y="119743"/>
                  </a:lnTo>
                  <a:lnTo>
                    <a:pt x="116749" y="119743"/>
                  </a:lnTo>
                  <a:lnTo>
                    <a:pt x="115851" y="126628"/>
                  </a:lnTo>
                  <a:lnTo>
                    <a:pt x="115701" y="127227"/>
                  </a:lnTo>
                  <a:lnTo>
                    <a:pt x="115552" y="127975"/>
                  </a:lnTo>
                  <a:lnTo>
                    <a:pt x="112857" y="147733"/>
                  </a:lnTo>
                  <a:lnTo>
                    <a:pt x="112708" y="149230"/>
                  </a:lnTo>
                  <a:lnTo>
                    <a:pt x="111660" y="156414"/>
                  </a:lnTo>
                  <a:lnTo>
                    <a:pt x="111510" y="158210"/>
                  </a:lnTo>
                  <a:lnTo>
                    <a:pt x="109265" y="174376"/>
                  </a:lnTo>
                  <a:lnTo>
                    <a:pt x="109116" y="175423"/>
                  </a:lnTo>
                  <a:lnTo>
                    <a:pt x="107619" y="186350"/>
                  </a:lnTo>
                  <a:lnTo>
                    <a:pt x="107170" y="189792"/>
                  </a:lnTo>
                  <a:lnTo>
                    <a:pt x="106571" y="193834"/>
                  </a:lnTo>
                  <a:lnTo>
                    <a:pt x="106122" y="197127"/>
                  </a:lnTo>
                  <a:lnTo>
                    <a:pt x="105673" y="199971"/>
                  </a:lnTo>
                  <a:lnTo>
                    <a:pt x="105224" y="203713"/>
                  </a:lnTo>
                  <a:lnTo>
                    <a:pt x="104625" y="199971"/>
                  </a:lnTo>
                  <a:lnTo>
                    <a:pt x="104176" y="197127"/>
                  </a:lnTo>
                  <a:lnTo>
                    <a:pt x="103727" y="193834"/>
                  </a:lnTo>
                  <a:lnTo>
                    <a:pt x="103128" y="189792"/>
                  </a:lnTo>
                  <a:lnTo>
                    <a:pt x="102530" y="186350"/>
                  </a:lnTo>
                  <a:lnTo>
                    <a:pt x="100883" y="175423"/>
                  </a:lnTo>
                  <a:lnTo>
                    <a:pt x="100734" y="174525"/>
                  </a:lnTo>
                  <a:lnTo>
                    <a:pt x="98339" y="158210"/>
                  </a:lnTo>
                  <a:lnTo>
                    <a:pt x="98039" y="156414"/>
                  </a:lnTo>
                  <a:lnTo>
                    <a:pt x="96992" y="149379"/>
                  </a:lnTo>
                  <a:lnTo>
                    <a:pt x="96692" y="147733"/>
                  </a:lnTo>
                  <a:lnTo>
                    <a:pt x="93848" y="128724"/>
                  </a:lnTo>
                  <a:lnTo>
                    <a:pt x="93699" y="127975"/>
                  </a:lnTo>
                  <a:lnTo>
                    <a:pt x="93699" y="127376"/>
                  </a:lnTo>
                  <a:lnTo>
                    <a:pt x="93100" y="124084"/>
                  </a:lnTo>
                  <a:lnTo>
                    <a:pt x="93100" y="123485"/>
                  </a:lnTo>
                  <a:lnTo>
                    <a:pt x="92501" y="119743"/>
                  </a:lnTo>
                  <a:lnTo>
                    <a:pt x="92501" y="119444"/>
                  </a:lnTo>
                  <a:lnTo>
                    <a:pt x="92352" y="118845"/>
                  </a:lnTo>
                  <a:lnTo>
                    <a:pt x="92651" y="118845"/>
                  </a:lnTo>
                  <a:lnTo>
                    <a:pt x="92950" y="118545"/>
                  </a:lnTo>
                  <a:lnTo>
                    <a:pt x="93549" y="117797"/>
                  </a:lnTo>
                  <a:lnTo>
                    <a:pt x="93848" y="117498"/>
                  </a:lnTo>
                  <a:lnTo>
                    <a:pt x="95495" y="115702"/>
                  </a:lnTo>
                  <a:lnTo>
                    <a:pt x="95644" y="115702"/>
                  </a:lnTo>
                  <a:lnTo>
                    <a:pt x="97141" y="113905"/>
                  </a:lnTo>
                  <a:lnTo>
                    <a:pt x="97291" y="113905"/>
                  </a:lnTo>
                  <a:lnTo>
                    <a:pt x="98937" y="112109"/>
                  </a:lnTo>
                  <a:lnTo>
                    <a:pt x="99237" y="111660"/>
                  </a:lnTo>
                  <a:lnTo>
                    <a:pt x="99386" y="112409"/>
                  </a:lnTo>
                  <a:lnTo>
                    <a:pt x="99386" y="112558"/>
                  </a:lnTo>
                  <a:lnTo>
                    <a:pt x="99386" y="113606"/>
                  </a:lnTo>
                  <a:lnTo>
                    <a:pt x="99536" y="113756"/>
                  </a:lnTo>
                  <a:lnTo>
                    <a:pt x="99686" y="113606"/>
                  </a:lnTo>
                  <a:lnTo>
                    <a:pt x="99835" y="113007"/>
                  </a:lnTo>
                  <a:lnTo>
                    <a:pt x="99835" y="112858"/>
                  </a:lnTo>
                  <a:lnTo>
                    <a:pt x="99985" y="111062"/>
                  </a:lnTo>
                  <a:lnTo>
                    <a:pt x="100584" y="110313"/>
                  </a:lnTo>
                  <a:lnTo>
                    <a:pt x="100734" y="110163"/>
                  </a:lnTo>
                  <a:lnTo>
                    <a:pt x="102230" y="108517"/>
                  </a:lnTo>
                  <a:lnTo>
                    <a:pt x="102380" y="108367"/>
                  </a:lnTo>
                  <a:lnTo>
                    <a:pt x="104176" y="106421"/>
                  </a:lnTo>
                  <a:lnTo>
                    <a:pt x="104775" y="105972"/>
                  </a:lnTo>
                  <a:close/>
                  <a:moveTo>
                    <a:pt x="103428" y="0"/>
                  </a:moveTo>
                  <a:lnTo>
                    <a:pt x="101632" y="12423"/>
                  </a:lnTo>
                  <a:lnTo>
                    <a:pt x="97141" y="12573"/>
                  </a:lnTo>
                  <a:lnTo>
                    <a:pt x="92651" y="13172"/>
                  </a:lnTo>
                  <a:lnTo>
                    <a:pt x="88161" y="13770"/>
                  </a:lnTo>
                  <a:lnTo>
                    <a:pt x="83820" y="14669"/>
                  </a:lnTo>
                  <a:lnTo>
                    <a:pt x="79629" y="15866"/>
                  </a:lnTo>
                  <a:lnTo>
                    <a:pt x="75288" y="17063"/>
                  </a:lnTo>
                  <a:lnTo>
                    <a:pt x="71247" y="18560"/>
                  </a:lnTo>
                  <a:lnTo>
                    <a:pt x="67206" y="20207"/>
                  </a:lnTo>
                  <a:lnTo>
                    <a:pt x="63314" y="22152"/>
                  </a:lnTo>
                  <a:lnTo>
                    <a:pt x="59572" y="24098"/>
                  </a:lnTo>
                  <a:lnTo>
                    <a:pt x="55830" y="26343"/>
                  </a:lnTo>
                  <a:lnTo>
                    <a:pt x="52238" y="28738"/>
                  </a:lnTo>
                  <a:lnTo>
                    <a:pt x="48795" y="31283"/>
                  </a:lnTo>
                  <a:lnTo>
                    <a:pt x="45353" y="33977"/>
                  </a:lnTo>
                  <a:lnTo>
                    <a:pt x="42209" y="36821"/>
                  </a:lnTo>
                  <a:lnTo>
                    <a:pt x="39066" y="39665"/>
                  </a:lnTo>
                  <a:lnTo>
                    <a:pt x="36072" y="42808"/>
                  </a:lnTo>
                  <a:lnTo>
                    <a:pt x="33378" y="46101"/>
                  </a:lnTo>
                  <a:lnTo>
                    <a:pt x="30684" y="49394"/>
                  </a:lnTo>
                  <a:lnTo>
                    <a:pt x="28140" y="52986"/>
                  </a:lnTo>
                  <a:lnTo>
                    <a:pt x="25894" y="56579"/>
                  </a:lnTo>
                  <a:lnTo>
                    <a:pt x="23649" y="60320"/>
                  </a:lnTo>
                  <a:lnTo>
                    <a:pt x="21703" y="64212"/>
                  </a:lnTo>
                  <a:lnTo>
                    <a:pt x="19907" y="68104"/>
                  </a:lnTo>
                  <a:lnTo>
                    <a:pt x="18261" y="72145"/>
                  </a:lnTo>
                  <a:lnTo>
                    <a:pt x="16764" y="76186"/>
                  </a:lnTo>
                  <a:lnTo>
                    <a:pt x="15567" y="80527"/>
                  </a:lnTo>
                  <a:lnTo>
                    <a:pt x="14519" y="84718"/>
                  </a:lnTo>
                  <a:lnTo>
                    <a:pt x="13621" y="89059"/>
                  </a:lnTo>
                  <a:lnTo>
                    <a:pt x="12872" y="93549"/>
                  </a:lnTo>
                  <a:lnTo>
                    <a:pt x="12573" y="98039"/>
                  </a:lnTo>
                  <a:lnTo>
                    <a:pt x="12274" y="102680"/>
                  </a:lnTo>
                  <a:lnTo>
                    <a:pt x="0" y="104476"/>
                  </a:lnTo>
                  <a:lnTo>
                    <a:pt x="0" y="106122"/>
                  </a:lnTo>
                  <a:lnTo>
                    <a:pt x="12274" y="107769"/>
                  </a:lnTo>
                  <a:lnTo>
                    <a:pt x="12573" y="112409"/>
                  </a:lnTo>
                  <a:lnTo>
                    <a:pt x="13022" y="116899"/>
                  </a:lnTo>
                  <a:lnTo>
                    <a:pt x="13770" y="121240"/>
                  </a:lnTo>
                  <a:lnTo>
                    <a:pt x="14668" y="125580"/>
                  </a:lnTo>
                  <a:lnTo>
                    <a:pt x="15716" y="129921"/>
                  </a:lnTo>
                  <a:lnTo>
                    <a:pt x="17063" y="134112"/>
                  </a:lnTo>
                  <a:lnTo>
                    <a:pt x="18560" y="138153"/>
                  </a:lnTo>
                  <a:lnTo>
                    <a:pt x="20207" y="142195"/>
                  </a:lnTo>
                  <a:lnTo>
                    <a:pt x="22003" y="146086"/>
                  </a:lnTo>
                  <a:lnTo>
                    <a:pt x="24098" y="149978"/>
                  </a:lnTo>
                  <a:lnTo>
                    <a:pt x="26343" y="153720"/>
                  </a:lnTo>
                  <a:lnTo>
                    <a:pt x="28589" y="157312"/>
                  </a:lnTo>
                  <a:lnTo>
                    <a:pt x="31133" y="160755"/>
                  </a:lnTo>
                  <a:lnTo>
                    <a:pt x="33827" y="164048"/>
                  </a:lnTo>
                  <a:lnTo>
                    <a:pt x="36671" y="167341"/>
                  </a:lnTo>
                  <a:lnTo>
                    <a:pt x="39665" y="170334"/>
                  </a:lnTo>
                  <a:lnTo>
                    <a:pt x="42808" y="173328"/>
                  </a:lnTo>
                  <a:lnTo>
                    <a:pt x="46101" y="176172"/>
                  </a:lnTo>
                  <a:lnTo>
                    <a:pt x="49394" y="178716"/>
                  </a:lnTo>
                  <a:lnTo>
                    <a:pt x="52836" y="181261"/>
                  </a:lnTo>
                  <a:lnTo>
                    <a:pt x="56578" y="183656"/>
                  </a:lnTo>
                  <a:lnTo>
                    <a:pt x="60320" y="185751"/>
                  </a:lnTo>
                  <a:lnTo>
                    <a:pt x="64062" y="187847"/>
                  </a:lnTo>
                  <a:lnTo>
                    <a:pt x="68104" y="189643"/>
                  </a:lnTo>
                  <a:lnTo>
                    <a:pt x="71995" y="191289"/>
                  </a:lnTo>
                  <a:lnTo>
                    <a:pt x="76186" y="192636"/>
                  </a:lnTo>
                  <a:lnTo>
                    <a:pt x="80377" y="193983"/>
                  </a:lnTo>
                  <a:lnTo>
                    <a:pt x="84718" y="195031"/>
                  </a:lnTo>
                  <a:lnTo>
                    <a:pt x="89059" y="195929"/>
                  </a:lnTo>
                  <a:lnTo>
                    <a:pt x="93549" y="196528"/>
                  </a:lnTo>
                  <a:lnTo>
                    <a:pt x="98039" y="196977"/>
                  </a:lnTo>
                  <a:lnTo>
                    <a:pt x="102530" y="197127"/>
                  </a:lnTo>
                  <a:lnTo>
                    <a:pt x="104475" y="209550"/>
                  </a:lnTo>
                  <a:lnTo>
                    <a:pt x="105972" y="209550"/>
                  </a:lnTo>
                  <a:lnTo>
                    <a:pt x="107768" y="197127"/>
                  </a:lnTo>
                  <a:lnTo>
                    <a:pt x="112259" y="196827"/>
                  </a:lnTo>
                  <a:lnTo>
                    <a:pt x="116749" y="196378"/>
                  </a:lnTo>
                  <a:lnTo>
                    <a:pt x="121239" y="195630"/>
                  </a:lnTo>
                  <a:lnTo>
                    <a:pt x="125580" y="194732"/>
                  </a:lnTo>
                  <a:lnTo>
                    <a:pt x="129771" y="193684"/>
                  </a:lnTo>
                  <a:lnTo>
                    <a:pt x="133962" y="192337"/>
                  </a:lnTo>
                  <a:lnTo>
                    <a:pt x="138153" y="190990"/>
                  </a:lnTo>
                  <a:lnTo>
                    <a:pt x="142194" y="189194"/>
                  </a:lnTo>
                  <a:lnTo>
                    <a:pt x="146086" y="187398"/>
                  </a:lnTo>
                  <a:lnTo>
                    <a:pt x="149828" y="185302"/>
                  </a:lnTo>
                  <a:lnTo>
                    <a:pt x="153570" y="183207"/>
                  </a:lnTo>
                  <a:lnTo>
                    <a:pt x="157162" y="180812"/>
                  </a:lnTo>
                  <a:lnTo>
                    <a:pt x="160605" y="178267"/>
                  </a:lnTo>
                  <a:lnTo>
                    <a:pt x="164047" y="175573"/>
                  </a:lnTo>
                  <a:lnTo>
                    <a:pt x="167191" y="172729"/>
                  </a:lnTo>
                  <a:lnTo>
                    <a:pt x="170334" y="169736"/>
                  </a:lnTo>
                  <a:lnTo>
                    <a:pt x="173328" y="166592"/>
                  </a:lnTo>
                  <a:lnTo>
                    <a:pt x="176022" y="163449"/>
                  </a:lnTo>
                  <a:lnTo>
                    <a:pt x="178716" y="160006"/>
                  </a:lnTo>
                  <a:lnTo>
                    <a:pt x="181260" y="156564"/>
                  </a:lnTo>
                  <a:lnTo>
                    <a:pt x="183506" y="152972"/>
                  </a:lnTo>
                  <a:lnTo>
                    <a:pt x="185751" y="149230"/>
                  </a:lnTo>
                  <a:lnTo>
                    <a:pt x="187697" y="145338"/>
                  </a:lnTo>
                  <a:lnTo>
                    <a:pt x="189493" y="141446"/>
                  </a:lnTo>
                  <a:lnTo>
                    <a:pt x="191139" y="137405"/>
                  </a:lnTo>
                  <a:lnTo>
                    <a:pt x="192636" y="133214"/>
                  </a:lnTo>
                  <a:lnTo>
                    <a:pt x="193833" y="129023"/>
                  </a:lnTo>
                  <a:lnTo>
                    <a:pt x="194881" y="124682"/>
                  </a:lnTo>
                  <a:lnTo>
                    <a:pt x="195779" y="120342"/>
                  </a:lnTo>
                  <a:lnTo>
                    <a:pt x="196378" y="116001"/>
                  </a:lnTo>
                  <a:lnTo>
                    <a:pt x="196827" y="111511"/>
                  </a:lnTo>
                  <a:lnTo>
                    <a:pt x="197126" y="106871"/>
                  </a:lnTo>
                  <a:lnTo>
                    <a:pt x="209400" y="105074"/>
                  </a:lnTo>
                  <a:lnTo>
                    <a:pt x="209400" y="103428"/>
                  </a:lnTo>
                  <a:lnTo>
                    <a:pt x="197126" y="101781"/>
                  </a:lnTo>
                  <a:lnTo>
                    <a:pt x="196827" y="97141"/>
                  </a:lnTo>
                  <a:lnTo>
                    <a:pt x="196378" y="92651"/>
                  </a:lnTo>
                  <a:lnTo>
                    <a:pt x="195630" y="88310"/>
                  </a:lnTo>
                  <a:lnTo>
                    <a:pt x="194732" y="83820"/>
                  </a:lnTo>
                  <a:lnTo>
                    <a:pt x="193684" y="79629"/>
                  </a:lnTo>
                  <a:lnTo>
                    <a:pt x="192337" y="75438"/>
                  </a:lnTo>
                  <a:lnTo>
                    <a:pt x="190840" y="71247"/>
                  </a:lnTo>
                  <a:lnTo>
                    <a:pt x="189193" y="67355"/>
                  </a:lnTo>
                  <a:lnTo>
                    <a:pt x="187397" y="63314"/>
                  </a:lnTo>
                  <a:lnTo>
                    <a:pt x="185302" y="59572"/>
                  </a:lnTo>
                  <a:lnTo>
                    <a:pt x="183057" y="55830"/>
                  </a:lnTo>
                  <a:lnTo>
                    <a:pt x="180662" y="52238"/>
                  </a:lnTo>
                  <a:lnTo>
                    <a:pt x="178267" y="48795"/>
                  </a:lnTo>
                  <a:lnTo>
                    <a:pt x="175573" y="45502"/>
                  </a:lnTo>
                  <a:lnTo>
                    <a:pt x="172729" y="42209"/>
                  </a:lnTo>
                  <a:lnTo>
                    <a:pt x="169735" y="39066"/>
                  </a:lnTo>
                  <a:lnTo>
                    <a:pt x="166592" y="36222"/>
                  </a:lnTo>
                  <a:lnTo>
                    <a:pt x="163299" y="33378"/>
                  </a:lnTo>
                  <a:lnTo>
                    <a:pt x="160006" y="30684"/>
                  </a:lnTo>
                  <a:lnTo>
                    <a:pt x="156414" y="28289"/>
                  </a:lnTo>
                  <a:lnTo>
                    <a:pt x="152822" y="25894"/>
                  </a:lnTo>
                  <a:lnTo>
                    <a:pt x="149080" y="23799"/>
                  </a:lnTo>
                  <a:lnTo>
                    <a:pt x="145338" y="21703"/>
                  </a:lnTo>
                  <a:lnTo>
                    <a:pt x="141296" y="19907"/>
                  </a:lnTo>
                  <a:lnTo>
                    <a:pt x="137405" y="18261"/>
                  </a:lnTo>
                  <a:lnTo>
                    <a:pt x="133214" y="16764"/>
                  </a:lnTo>
                  <a:lnTo>
                    <a:pt x="129023" y="15567"/>
                  </a:lnTo>
                  <a:lnTo>
                    <a:pt x="124682" y="14519"/>
                  </a:lnTo>
                  <a:lnTo>
                    <a:pt x="120341" y="13621"/>
                  </a:lnTo>
                  <a:lnTo>
                    <a:pt x="115851" y="13022"/>
                  </a:lnTo>
                  <a:lnTo>
                    <a:pt x="111361" y="12573"/>
                  </a:lnTo>
                  <a:lnTo>
                    <a:pt x="106870" y="12423"/>
                  </a:lnTo>
                  <a:lnTo>
                    <a:pt x="104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9"/>
            <p:cNvSpPr/>
            <p:nvPr/>
          </p:nvSpPr>
          <p:spPr>
            <a:xfrm>
              <a:off x="4088775" y="2591800"/>
              <a:ext cx="18725" cy="291900"/>
            </a:xfrm>
            <a:custGeom>
              <a:avLst/>
              <a:gdLst/>
              <a:ahLst/>
              <a:cxnLst/>
              <a:rect l="l" t="t" r="r" b="b"/>
              <a:pathLst>
                <a:path w="749" h="11676" extrusionOk="0">
                  <a:moveTo>
                    <a:pt x="299" y="1"/>
                  </a:moveTo>
                  <a:lnTo>
                    <a:pt x="299" y="151"/>
                  </a:lnTo>
                  <a:lnTo>
                    <a:pt x="0" y="4791"/>
                  </a:lnTo>
                  <a:lnTo>
                    <a:pt x="150" y="9281"/>
                  </a:lnTo>
                  <a:lnTo>
                    <a:pt x="150" y="9730"/>
                  </a:lnTo>
                  <a:lnTo>
                    <a:pt x="150" y="9880"/>
                  </a:lnTo>
                  <a:lnTo>
                    <a:pt x="150" y="10329"/>
                  </a:lnTo>
                  <a:lnTo>
                    <a:pt x="150" y="10628"/>
                  </a:lnTo>
                  <a:lnTo>
                    <a:pt x="150" y="11077"/>
                  </a:lnTo>
                  <a:lnTo>
                    <a:pt x="299" y="11526"/>
                  </a:lnTo>
                  <a:lnTo>
                    <a:pt x="299" y="11676"/>
                  </a:lnTo>
                  <a:lnTo>
                    <a:pt x="599" y="11676"/>
                  </a:lnTo>
                  <a:lnTo>
                    <a:pt x="599" y="11526"/>
                  </a:lnTo>
                  <a:lnTo>
                    <a:pt x="599" y="10927"/>
                  </a:lnTo>
                  <a:lnTo>
                    <a:pt x="599" y="10628"/>
                  </a:lnTo>
                  <a:lnTo>
                    <a:pt x="748" y="10329"/>
                  </a:lnTo>
                  <a:lnTo>
                    <a:pt x="748" y="9880"/>
                  </a:lnTo>
                  <a:lnTo>
                    <a:pt x="748" y="9730"/>
                  </a:lnTo>
                  <a:lnTo>
                    <a:pt x="748" y="9281"/>
                  </a:lnTo>
                  <a:lnTo>
                    <a:pt x="748" y="4791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9"/>
            <p:cNvSpPr/>
            <p:nvPr/>
          </p:nvSpPr>
          <p:spPr>
            <a:xfrm>
              <a:off x="4253400" y="2584325"/>
              <a:ext cx="15000" cy="276925"/>
            </a:xfrm>
            <a:custGeom>
              <a:avLst/>
              <a:gdLst/>
              <a:ahLst/>
              <a:cxnLst/>
              <a:rect l="l" t="t" r="r" b="b"/>
              <a:pathLst>
                <a:path w="600" h="11077" extrusionOk="0">
                  <a:moveTo>
                    <a:pt x="151" y="0"/>
                  </a:moveTo>
                  <a:lnTo>
                    <a:pt x="1" y="2096"/>
                  </a:lnTo>
                  <a:lnTo>
                    <a:pt x="1" y="4341"/>
                  </a:lnTo>
                  <a:lnTo>
                    <a:pt x="1" y="5389"/>
                  </a:lnTo>
                  <a:lnTo>
                    <a:pt x="1" y="6287"/>
                  </a:lnTo>
                  <a:lnTo>
                    <a:pt x="151" y="10927"/>
                  </a:lnTo>
                  <a:lnTo>
                    <a:pt x="151" y="11077"/>
                  </a:lnTo>
                  <a:lnTo>
                    <a:pt x="450" y="11077"/>
                  </a:lnTo>
                  <a:lnTo>
                    <a:pt x="450" y="10927"/>
                  </a:lnTo>
                  <a:lnTo>
                    <a:pt x="600" y="5389"/>
                  </a:lnTo>
                  <a:lnTo>
                    <a:pt x="600" y="4341"/>
                  </a:lnTo>
                  <a:lnTo>
                    <a:pt x="600" y="3293"/>
                  </a:lnTo>
                  <a:lnTo>
                    <a:pt x="600" y="1647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9"/>
            <p:cNvSpPr/>
            <p:nvPr/>
          </p:nvSpPr>
          <p:spPr>
            <a:xfrm>
              <a:off x="4328250" y="25955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49" y="1"/>
                  </a:moveTo>
                  <a:lnTo>
                    <a:pt x="449" y="150"/>
                  </a:lnTo>
                  <a:lnTo>
                    <a:pt x="300" y="1348"/>
                  </a:lnTo>
                  <a:lnTo>
                    <a:pt x="0" y="3742"/>
                  </a:lnTo>
                  <a:lnTo>
                    <a:pt x="0" y="6137"/>
                  </a:lnTo>
                  <a:lnTo>
                    <a:pt x="150" y="8532"/>
                  </a:lnTo>
                  <a:lnTo>
                    <a:pt x="449" y="10777"/>
                  </a:lnTo>
                  <a:lnTo>
                    <a:pt x="599" y="10927"/>
                  </a:lnTo>
                  <a:lnTo>
                    <a:pt x="599" y="10777"/>
                  </a:lnTo>
                  <a:lnTo>
                    <a:pt x="899" y="8383"/>
                  </a:lnTo>
                  <a:lnTo>
                    <a:pt x="1048" y="5838"/>
                  </a:lnTo>
                  <a:lnTo>
                    <a:pt x="1048" y="3144"/>
                  </a:lnTo>
                  <a:lnTo>
                    <a:pt x="749" y="749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9"/>
            <p:cNvSpPr/>
            <p:nvPr/>
          </p:nvSpPr>
          <p:spPr>
            <a:xfrm>
              <a:off x="4410575" y="25993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2844"/>
                  </a:lnTo>
                  <a:lnTo>
                    <a:pt x="0" y="5538"/>
                  </a:lnTo>
                  <a:lnTo>
                    <a:pt x="0" y="7933"/>
                  </a:lnTo>
                  <a:lnTo>
                    <a:pt x="150" y="9131"/>
                  </a:lnTo>
                  <a:lnTo>
                    <a:pt x="449" y="10328"/>
                  </a:lnTo>
                  <a:lnTo>
                    <a:pt x="599" y="10328"/>
                  </a:lnTo>
                  <a:lnTo>
                    <a:pt x="749" y="9131"/>
                  </a:lnTo>
                  <a:lnTo>
                    <a:pt x="898" y="7933"/>
                  </a:lnTo>
                  <a:lnTo>
                    <a:pt x="898" y="5538"/>
                  </a:lnTo>
                  <a:lnTo>
                    <a:pt x="898" y="2844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9"/>
            <p:cNvSpPr/>
            <p:nvPr/>
          </p:nvSpPr>
          <p:spPr>
            <a:xfrm>
              <a:off x="4489150" y="261425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1"/>
                  </a:moveTo>
                  <a:lnTo>
                    <a:pt x="300" y="2396"/>
                  </a:lnTo>
                  <a:lnTo>
                    <a:pt x="1" y="4940"/>
                  </a:lnTo>
                  <a:lnTo>
                    <a:pt x="1" y="7335"/>
                  </a:lnTo>
                  <a:lnTo>
                    <a:pt x="150" y="8533"/>
                  </a:lnTo>
                  <a:lnTo>
                    <a:pt x="450" y="9580"/>
                  </a:lnTo>
                  <a:lnTo>
                    <a:pt x="599" y="9730"/>
                  </a:lnTo>
                  <a:lnTo>
                    <a:pt x="749" y="9580"/>
                  </a:lnTo>
                  <a:lnTo>
                    <a:pt x="899" y="8533"/>
                  </a:lnTo>
                  <a:lnTo>
                    <a:pt x="1048" y="7335"/>
                  </a:lnTo>
                  <a:lnTo>
                    <a:pt x="1198" y="4940"/>
                  </a:lnTo>
                  <a:lnTo>
                    <a:pt x="899" y="2396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9"/>
            <p:cNvSpPr/>
            <p:nvPr/>
          </p:nvSpPr>
          <p:spPr>
            <a:xfrm>
              <a:off x="4571475" y="2621750"/>
              <a:ext cx="22475" cy="243250"/>
            </a:xfrm>
            <a:custGeom>
              <a:avLst/>
              <a:gdLst/>
              <a:ahLst/>
              <a:cxnLst/>
              <a:rect l="l" t="t" r="r" b="b"/>
              <a:pathLst>
                <a:path w="899" h="9730" extrusionOk="0">
                  <a:moveTo>
                    <a:pt x="450" y="0"/>
                  </a:moveTo>
                  <a:lnTo>
                    <a:pt x="300" y="150"/>
                  </a:lnTo>
                  <a:lnTo>
                    <a:pt x="300" y="300"/>
                  </a:lnTo>
                  <a:lnTo>
                    <a:pt x="150" y="2694"/>
                  </a:lnTo>
                  <a:lnTo>
                    <a:pt x="150" y="5239"/>
                  </a:lnTo>
                  <a:lnTo>
                    <a:pt x="1" y="7484"/>
                  </a:lnTo>
                  <a:lnTo>
                    <a:pt x="150" y="8532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599" y="9580"/>
                  </a:lnTo>
                  <a:lnTo>
                    <a:pt x="899" y="8532"/>
                  </a:lnTo>
                  <a:lnTo>
                    <a:pt x="899" y="7484"/>
                  </a:lnTo>
                  <a:lnTo>
                    <a:pt x="899" y="5239"/>
                  </a:lnTo>
                  <a:lnTo>
                    <a:pt x="899" y="2694"/>
                  </a:lnTo>
                  <a:lnTo>
                    <a:pt x="599" y="300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9"/>
            <p:cNvSpPr/>
            <p:nvPr/>
          </p:nvSpPr>
          <p:spPr>
            <a:xfrm>
              <a:off x="4653800" y="263670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150" y="1"/>
                  </a:moveTo>
                  <a:lnTo>
                    <a:pt x="0" y="2246"/>
                  </a:lnTo>
                  <a:lnTo>
                    <a:pt x="0" y="4641"/>
                  </a:lnTo>
                  <a:lnTo>
                    <a:pt x="150" y="9131"/>
                  </a:lnTo>
                  <a:lnTo>
                    <a:pt x="300" y="9281"/>
                  </a:lnTo>
                  <a:lnTo>
                    <a:pt x="599" y="9281"/>
                  </a:lnTo>
                  <a:lnTo>
                    <a:pt x="599" y="9131"/>
                  </a:lnTo>
                  <a:lnTo>
                    <a:pt x="899" y="4641"/>
                  </a:lnTo>
                  <a:lnTo>
                    <a:pt x="749" y="224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9"/>
            <p:cNvSpPr/>
            <p:nvPr/>
          </p:nvSpPr>
          <p:spPr>
            <a:xfrm>
              <a:off x="4736125" y="2640450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1198"/>
                  </a:lnTo>
                  <a:lnTo>
                    <a:pt x="0" y="2246"/>
                  </a:lnTo>
                  <a:lnTo>
                    <a:pt x="0" y="4491"/>
                  </a:lnTo>
                  <a:lnTo>
                    <a:pt x="0" y="6886"/>
                  </a:lnTo>
                  <a:lnTo>
                    <a:pt x="150" y="9281"/>
                  </a:lnTo>
                  <a:lnTo>
                    <a:pt x="150" y="9430"/>
                  </a:lnTo>
                  <a:lnTo>
                    <a:pt x="449" y="9430"/>
                  </a:lnTo>
                  <a:lnTo>
                    <a:pt x="599" y="9281"/>
                  </a:lnTo>
                  <a:lnTo>
                    <a:pt x="749" y="6886"/>
                  </a:lnTo>
                  <a:lnTo>
                    <a:pt x="898" y="4491"/>
                  </a:lnTo>
                  <a:lnTo>
                    <a:pt x="898" y="2246"/>
                  </a:lnTo>
                  <a:lnTo>
                    <a:pt x="898" y="119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9"/>
            <p:cNvSpPr/>
            <p:nvPr/>
          </p:nvSpPr>
          <p:spPr>
            <a:xfrm>
              <a:off x="4814700" y="2659175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599" y="0"/>
                  </a:moveTo>
                  <a:lnTo>
                    <a:pt x="450" y="150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0" y="7933"/>
                  </a:lnTo>
                  <a:lnTo>
                    <a:pt x="300" y="8083"/>
                  </a:lnTo>
                  <a:lnTo>
                    <a:pt x="450" y="8232"/>
                  </a:lnTo>
                  <a:lnTo>
                    <a:pt x="599" y="8083"/>
                  </a:lnTo>
                  <a:lnTo>
                    <a:pt x="749" y="7933"/>
                  </a:lnTo>
                  <a:lnTo>
                    <a:pt x="899" y="5987"/>
                  </a:lnTo>
                  <a:lnTo>
                    <a:pt x="899" y="4041"/>
                  </a:lnTo>
                  <a:lnTo>
                    <a:pt x="899" y="2096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9"/>
            <p:cNvSpPr/>
            <p:nvPr/>
          </p:nvSpPr>
          <p:spPr>
            <a:xfrm>
              <a:off x="4893275" y="26704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600" y="0"/>
                  </a:moveTo>
                  <a:lnTo>
                    <a:pt x="450" y="150"/>
                  </a:lnTo>
                  <a:lnTo>
                    <a:pt x="151" y="2245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1" y="7783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600" y="9729"/>
                  </a:lnTo>
                  <a:lnTo>
                    <a:pt x="749" y="9580"/>
                  </a:lnTo>
                  <a:lnTo>
                    <a:pt x="1049" y="7334"/>
                  </a:lnTo>
                  <a:lnTo>
                    <a:pt x="1198" y="4939"/>
                  </a:lnTo>
                  <a:lnTo>
                    <a:pt x="1049" y="2395"/>
                  </a:lnTo>
                  <a:lnTo>
                    <a:pt x="749" y="15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9"/>
            <p:cNvSpPr/>
            <p:nvPr/>
          </p:nvSpPr>
          <p:spPr>
            <a:xfrm>
              <a:off x="4975600" y="268162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300" y="0"/>
                  </a:moveTo>
                  <a:lnTo>
                    <a:pt x="150" y="1946"/>
                  </a:lnTo>
                  <a:lnTo>
                    <a:pt x="1" y="3742"/>
                  </a:lnTo>
                  <a:lnTo>
                    <a:pt x="1" y="5688"/>
                  </a:lnTo>
                  <a:lnTo>
                    <a:pt x="300" y="7484"/>
                  </a:lnTo>
                  <a:lnTo>
                    <a:pt x="300" y="7783"/>
                  </a:lnTo>
                  <a:lnTo>
                    <a:pt x="600" y="7783"/>
                  </a:lnTo>
                  <a:lnTo>
                    <a:pt x="749" y="7484"/>
                  </a:lnTo>
                  <a:lnTo>
                    <a:pt x="899" y="5688"/>
                  </a:lnTo>
                  <a:lnTo>
                    <a:pt x="899" y="3742"/>
                  </a:lnTo>
                  <a:lnTo>
                    <a:pt x="899" y="1946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9"/>
            <p:cNvSpPr/>
            <p:nvPr/>
          </p:nvSpPr>
          <p:spPr>
            <a:xfrm>
              <a:off x="5136500" y="2700325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300" y="1"/>
                  </a:moveTo>
                  <a:lnTo>
                    <a:pt x="151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300" y="6437"/>
                  </a:lnTo>
                  <a:lnTo>
                    <a:pt x="300" y="6586"/>
                  </a:lnTo>
                  <a:lnTo>
                    <a:pt x="600" y="6586"/>
                  </a:lnTo>
                  <a:lnTo>
                    <a:pt x="749" y="6437"/>
                  </a:lnTo>
                  <a:lnTo>
                    <a:pt x="749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9"/>
            <p:cNvSpPr/>
            <p:nvPr/>
          </p:nvSpPr>
          <p:spPr>
            <a:xfrm>
              <a:off x="5057925" y="269285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0"/>
                  </a:moveTo>
                  <a:lnTo>
                    <a:pt x="300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150" y="6586"/>
                  </a:lnTo>
                  <a:lnTo>
                    <a:pt x="300" y="6736"/>
                  </a:lnTo>
                  <a:lnTo>
                    <a:pt x="450" y="6885"/>
                  </a:lnTo>
                  <a:lnTo>
                    <a:pt x="599" y="6736"/>
                  </a:lnTo>
                  <a:lnTo>
                    <a:pt x="599" y="6586"/>
                  </a:lnTo>
                  <a:lnTo>
                    <a:pt x="899" y="4940"/>
                  </a:lnTo>
                  <a:lnTo>
                    <a:pt x="899" y="3293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9"/>
            <p:cNvSpPr/>
            <p:nvPr/>
          </p:nvSpPr>
          <p:spPr>
            <a:xfrm>
              <a:off x="5218825" y="27115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450" y="1"/>
                  </a:moveTo>
                  <a:lnTo>
                    <a:pt x="300" y="150"/>
                  </a:lnTo>
                  <a:lnTo>
                    <a:pt x="1" y="1497"/>
                  </a:lnTo>
                  <a:lnTo>
                    <a:pt x="1" y="2994"/>
                  </a:lnTo>
                  <a:lnTo>
                    <a:pt x="1" y="4491"/>
                  </a:lnTo>
                  <a:lnTo>
                    <a:pt x="151" y="5838"/>
                  </a:lnTo>
                  <a:lnTo>
                    <a:pt x="300" y="5988"/>
                  </a:lnTo>
                  <a:lnTo>
                    <a:pt x="600" y="5988"/>
                  </a:lnTo>
                  <a:lnTo>
                    <a:pt x="600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9"/>
            <p:cNvSpPr/>
            <p:nvPr/>
          </p:nvSpPr>
          <p:spPr>
            <a:xfrm>
              <a:off x="5297425" y="2726525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300" y="0"/>
                  </a:moveTo>
                  <a:lnTo>
                    <a:pt x="300" y="150"/>
                  </a:lnTo>
                  <a:lnTo>
                    <a:pt x="0" y="1347"/>
                  </a:lnTo>
                  <a:lnTo>
                    <a:pt x="0" y="2694"/>
                  </a:lnTo>
                  <a:lnTo>
                    <a:pt x="0" y="3892"/>
                  </a:lnTo>
                  <a:lnTo>
                    <a:pt x="300" y="5089"/>
                  </a:lnTo>
                  <a:lnTo>
                    <a:pt x="300" y="5239"/>
                  </a:lnTo>
                  <a:lnTo>
                    <a:pt x="449" y="5389"/>
                  </a:lnTo>
                  <a:lnTo>
                    <a:pt x="599" y="5239"/>
                  </a:lnTo>
                  <a:lnTo>
                    <a:pt x="749" y="5089"/>
                  </a:lnTo>
                  <a:lnTo>
                    <a:pt x="898" y="3892"/>
                  </a:lnTo>
                  <a:lnTo>
                    <a:pt x="1048" y="269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9"/>
            <p:cNvSpPr/>
            <p:nvPr/>
          </p:nvSpPr>
          <p:spPr>
            <a:xfrm>
              <a:off x="5379750" y="2734000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449" y="1"/>
                  </a:moveTo>
                  <a:lnTo>
                    <a:pt x="150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0" y="4341"/>
                  </a:lnTo>
                  <a:lnTo>
                    <a:pt x="150" y="4940"/>
                  </a:lnTo>
                  <a:lnTo>
                    <a:pt x="299" y="5539"/>
                  </a:lnTo>
                  <a:lnTo>
                    <a:pt x="449" y="5688"/>
                  </a:lnTo>
                  <a:lnTo>
                    <a:pt x="599" y="5539"/>
                  </a:lnTo>
                  <a:lnTo>
                    <a:pt x="748" y="4940"/>
                  </a:lnTo>
                  <a:lnTo>
                    <a:pt x="898" y="4341"/>
                  </a:lnTo>
                  <a:lnTo>
                    <a:pt x="898" y="2994"/>
                  </a:lnTo>
                  <a:lnTo>
                    <a:pt x="748" y="1497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9"/>
            <p:cNvSpPr/>
            <p:nvPr/>
          </p:nvSpPr>
          <p:spPr>
            <a:xfrm>
              <a:off x="5458325" y="2748975"/>
              <a:ext cx="22475" cy="131000"/>
            </a:xfrm>
            <a:custGeom>
              <a:avLst/>
              <a:gdLst/>
              <a:ahLst/>
              <a:cxnLst/>
              <a:rect l="l" t="t" r="r" b="b"/>
              <a:pathLst>
                <a:path w="899" h="5240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1347"/>
                  </a:lnTo>
                  <a:lnTo>
                    <a:pt x="0" y="2844"/>
                  </a:lnTo>
                  <a:lnTo>
                    <a:pt x="150" y="4042"/>
                  </a:lnTo>
                  <a:lnTo>
                    <a:pt x="150" y="4640"/>
                  </a:lnTo>
                  <a:lnTo>
                    <a:pt x="449" y="5239"/>
                  </a:lnTo>
                  <a:lnTo>
                    <a:pt x="599" y="5239"/>
                  </a:lnTo>
                  <a:lnTo>
                    <a:pt x="898" y="4640"/>
                  </a:lnTo>
                  <a:lnTo>
                    <a:pt x="898" y="4042"/>
                  </a:lnTo>
                  <a:lnTo>
                    <a:pt x="898" y="284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9"/>
            <p:cNvSpPr/>
            <p:nvPr/>
          </p:nvSpPr>
          <p:spPr>
            <a:xfrm>
              <a:off x="5536900" y="2748975"/>
              <a:ext cx="29950" cy="134725"/>
            </a:xfrm>
            <a:custGeom>
              <a:avLst/>
              <a:gdLst/>
              <a:ahLst/>
              <a:cxnLst/>
              <a:rect l="l" t="t" r="r" b="b"/>
              <a:pathLst>
                <a:path w="1198" h="5389" extrusionOk="0">
                  <a:moveTo>
                    <a:pt x="450" y="0"/>
                  </a:moveTo>
                  <a:lnTo>
                    <a:pt x="450" y="150"/>
                  </a:lnTo>
                  <a:lnTo>
                    <a:pt x="150" y="1347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150" y="4790"/>
                  </a:lnTo>
                  <a:lnTo>
                    <a:pt x="450" y="5389"/>
                  </a:lnTo>
                  <a:lnTo>
                    <a:pt x="749" y="5389"/>
                  </a:lnTo>
                  <a:lnTo>
                    <a:pt x="1048" y="4790"/>
                  </a:lnTo>
                  <a:lnTo>
                    <a:pt x="1198" y="4042"/>
                  </a:lnTo>
                  <a:lnTo>
                    <a:pt x="1198" y="2695"/>
                  </a:lnTo>
                  <a:lnTo>
                    <a:pt x="1048" y="134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9"/>
            <p:cNvSpPr/>
            <p:nvPr/>
          </p:nvSpPr>
          <p:spPr>
            <a:xfrm>
              <a:off x="5619225" y="27676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599" y="1"/>
                  </a:moveTo>
                  <a:lnTo>
                    <a:pt x="450" y="150"/>
                  </a:lnTo>
                  <a:lnTo>
                    <a:pt x="15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300" y="5239"/>
                  </a:lnTo>
                  <a:lnTo>
                    <a:pt x="59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899" y="134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9"/>
            <p:cNvSpPr/>
            <p:nvPr/>
          </p:nvSpPr>
          <p:spPr>
            <a:xfrm>
              <a:off x="5701550" y="277890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300" y="1"/>
                  </a:moveTo>
                  <a:lnTo>
                    <a:pt x="0" y="1049"/>
                  </a:lnTo>
                  <a:lnTo>
                    <a:pt x="0" y="2096"/>
                  </a:lnTo>
                  <a:lnTo>
                    <a:pt x="0" y="3144"/>
                  </a:lnTo>
                  <a:lnTo>
                    <a:pt x="150" y="3743"/>
                  </a:lnTo>
                  <a:lnTo>
                    <a:pt x="300" y="4192"/>
                  </a:lnTo>
                  <a:lnTo>
                    <a:pt x="449" y="4341"/>
                  </a:lnTo>
                  <a:lnTo>
                    <a:pt x="749" y="4192"/>
                  </a:lnTo>
                  <a:lnTo>
                    <a:pt x="898" y="3743"/>
                  </a:lnTo>
                  <a:lnTo>
                    <a:pt x="898" y="3144"/>
                  </a:lnTo>
                  <a:lnTo>
                    <a:pt x="898" y="2096"/>
                  </a:lnTo>
                  <a:lnTo>
                    <a:pt x="898" y="1049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9"/>
            <p:cNvSpPr/>
            <p:nvPr/>
          </p:nvSpPr>
          <p:spPr>
            <a:xfrm>
              <a:off x="5783875" y="2786400"/>
              <a:ext cx="22475" cy="82350"/>
            </a:xfrm>
            <a:custGeom>
              <a:avLst/>
              <a:gdLst/>
              <a:ahLst/>
              <a:cxnLst/>
              <a:rect l="l" t="t" r="r" b="b"/>
              <a:pathLst>
                <a:path w="899" h="3294" extrusionOk="0">
                  <a:moveTo>
                    <a:pt x="449" y="0"/>
                  </a:moveTo>
                  <a:lnTo>
                    <a:pt x="300" y="150"/>
                  </a:lnTo>
                  <a:lnTo>
                    <a:pt x="0" y="1647"/>
                  </a:lnTo>
                  <a:lnTo>
                    <a:pt x="0" y="2395"/>
                  </a:lnTo>
                  <a:lnTo>
                    <a:pt x="150" y="3143"/>
                  </a:lnTo>
                  <a:lnTo>
                    <a:pt x="300" y="3293"/>
                  </a:lnTo>
                  <a:lnTo>
                    <a:pt x="599" y="3293"/>
                  </a:lnTo>
                  <a:lnTo>
                    <a:pt x="749" y="3143"/>
                  </a:lnTo>
                  <a:lnTo>
                    <a:pt x="898" y="2395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9"/>
            <p:cNvSpPr/>
            <p:nvPr/>
          </p:nvSpPr>
          <p:spPr>
            <a:xfrm>
              <a:off x="5862450" y="27938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8"/>
                  </a:lnTo>
                  <a:lnTo>
                    <a:pt x="150" y="1946"/>
                  </a:lnTo>
                  <a:lnTo>
                    <a:pt x="300" y="2545"/>
                  </a:lnTo>
                  <a:lnTo>
                    <a:pt x="300" y="2695"/>
                  </a:lnTo>
                  <a:lnTo>
                    <a:pt x="599" y="2695"/>
                  </a:lnTo>
                  <a:lnTo>
                    <a:pt x="749" y="2545"/>
                  </a:lnTo>
                  <a:lnTo>
                    <a:pt x="89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9"/>
            <p:cNvSpPr/>
            <p:nvPr/>
          </p:nvSpPr>
          <p:spPr>
            <a:xfrm>
              <a:off x="5944775" y="28088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7"/>
                  </a:lnTo>
                  <a:lnTo>
                    <a:pt x="1" y="2096"/>
                  </a:lnTo>
                  <a:lnTo>
                    <a:pt x="150" y="2395"/>
                  </a:lnTo>
                  <a:lnTo>
                    <a:pt x="300" y="2545"/>
                  </a:lnTo>
                  <a:lnTo>
                    <a:pt x="450" y="2694"/>
                  </a:lnTo>
                  <a:lnTo>
                    <a:pt x="599" y="2545"/>
                  </a:lnTo>
                  <a:lnTo>
                    <a:pt x="749" y="2395"/>
                  </a:lnTo>
                  <a:lnTo>
                    <a:pt x="899" y="2096"/>
                  </a:lnTo>
                  <a:lnTo>
                    <a:pt x="899" y="1347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9"/>
            <p:cNvSpPr/>
            <p:nvPr/>
          </p:nvSpPr>
          <p:spPr>
            <a:xfrm>
              <a:off x="6027100" y="281257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1"/>
                  </a:moveTo>
                  <a:lnTo>
                    <a:pt x="150" y="151"/>
                  </a:lnTo>
                  <a:lnTo>
                    <a:pt x="0" y="1198"/>
                  </a:lnTo>
                  <a:lnTo>
                    <a:pt x="150" y="2246"/>
                  </a:lnTo>
                  <a:lnTo>
                    <a:pt x="150" y="2396"/>
                  </a:lnTo>
                  <a:lnTo>
                    <a:pt x="449" y="2396"/>
                  </a:lnTo>
                  <a:lnTo>
                    <a:pt x="599" y="224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6" dur="1000" fill="hold"/>
                                        <p:tgtEl>
                                          <p:spTgt spid="7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7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world geography?</a:t>
            </a:r>
            <a:endParaRPr/>
          </a:p>
        </p:txBody>
      </p:sp>
      <p:sp>
        <p:nvSpPr>
          <p:cNvPr id="1111" name="Google Shape;1111;p70"/>
          <p:cNvSpPr txBox="1"/>
          <p:nvPr/>
        </p:nvSpPr>
        <p:spPr>
          <a:xfrm>
            <a:off x="771525" y="2536502"/>
            <a:ext cx="2394600" cy="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Places</a:t>
            </a:r>
            <a:endParaRPr sz="20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12" name="Google Shape;1112;p70"/>
          <p:cNvSpPr txBox="1"/>
          <p:nvPr/>
        </p:nvSpPr>
        <p:spPr>
          <a:xfrm>
            <a:off x="771525" y="2929080"/>
            <a:ext cx="2394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Jupiter is a gas giant and the biggest planet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3" name="Google Shape;1113;p70"/>
          <p:cNvSpPr txBox="1"/>
          <p:nvPr/>
        </p:nvSpPr>
        <p:spPr>
          <a:xfrm>
            <a:off x="5979490" y="2536502"/>
            <a:ext cx="2394600" cy="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National</a:t>
            </a:r>
            <a:endParaRPr sz="20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14" name="Google Shape;1114;p70"/>
          <p:cNvSpPr txBox="1"/>
          <p:nvPr/>
        </p:nvSpPr>
        <p:spPr>
          <a:xfrm>
            <a:off x="5979488" y="2929080"/>
            <a:ext cx="2394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Saturn is composed of hydrogen and helium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5" name="Google Shape;1115;p70"/>
          <p:cNvSpPr txBox="1"/>
          <p:nvPr/>
        </p:nvSpPr>
        <p:spPr>
          <a:xfrm>
            <a:off x="5979477" y="1522650"/>
            <a:ext cx="2394600" cy="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Regional</a:t>
            </a:r>
            <a:endParaRPr sz="20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16" name="Google Shape;1116;p70"/>
          <p:cNvSpPr txBox="1"/>
          <p:nvPr/>
        </p:nvSpPr>
        <p:spPr>
          <a:xfrm>
            <a:off x="5979474" y="1915228"/>
            <a:ext cx="2394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Venus is the second planet from the Sun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7" name="Google Shape;1117;p70"/>
          <p:cNvSpPr txBox="1"/>
          <p:nvPr/>
        </p:nvSpPr>
        <p:spPr>
          <a:xfrm>
            <a:off x="771537" y="1522650"/>
            <a:ext cx="2394600" cy="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People</a:t>
            </a:r>
            <a:endParaRPr sz="20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18" name="Google Shape;1118;p70"/>
          <p:cNvSpPr txBox="1"/>
          <p:nvPr/>
        </p:nvSpPr>
        <p:spPr>
          <a:xfrm>
            <a:off x="771535" y="1915228"/>
            <a:ext cx="2394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Neptune is the farthest planet from the Sun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19" name="Google Shape;1119;p70"/>
          <p:cNvSpPr txBox="1"/>
          <p:nvPr/>
        </p:nvSpPr>
        <p:spPr>
          <a:xfrm>
            <a:off x="771525" y="3550347"/>
            <a:ext cx="2394600" cy="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Environments</a:t>
            </a:r>
            <a:endParaRPr sz="20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20" name="Google Shape;1120;p70"/>
          <p:cNvSpPr txBox="1"/>
          <p:nvPr/>
        </p:nvSpPr>
        <p:spPr>
          <a:xfrm>
            <a:off x="771525" y="3942925"/>
            <a:ext cx="2394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Mercury is closest planet to the sun of them all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21" name="Google Shape;1121;p70"/>
          <p:cNvSpPr txBox="1"/>
          <p:nvPr/>
        </p:nvSpPr>
        <p:spPr>
          <a:xfrm>
            <a:off x="5979490" y="3550347"/>
            <a:ext cx="2394600" cy="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International</a:t>
            </a:r>
            <a:endParaRPr sz="20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22" name="Google Shape;1122;p70"/>
          <p:cNvSpPr txBox="1"/>
          <p:nvPr/>
        </p:nvSpPr>
        <p:spPr>
          <a:xfrm>
            <a:off x="5979488" y="3942925"/>
            <a:ext cx="2394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Mars is actually a cold place. It’s full of iron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23" name="Google Shape;1123;p70"/>
          <p:cNvSpPr txBox="1"/>
          <p:nvPr/>
        </p:nvSpPr>
        <p:spPr>
          <a:xfrm>
            <a:off x="2203425" y="1157900"/>
            <a:ext cx="47388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In World Geography Studies, you can examine: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24" name="Google Shape;1124;p70"/>
          <p:cNvSpPr/>
          <p:nvPr/>
        </p:nvSpPr>
        <p:spPr>
          <a:xfrm>
            <a:off x="4033625" y="2206173"/>
            <a:ext cx="1078200" cy="10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25" name="Google Shape;1125;p70"/>
          <p:cNvCxnSpPr>
            <a:stCxn id="1117" idx="3"/>
            <a:endCxn id="1124" idx="1"/>
          </p:cNvCxnSpPr>
          <p:nvPr/>
        </p:nvCxnSpPr>
        <p:spPr>
          <a:xfrm>
            <a:off x="3166137" y="1732350"/>
            <a:ext cx="867600" cy="10128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6" name="Google Shape;1126;p70"/>
          <p:cNvCxnSpPr>
            <a:stCxn id="1119" idx="3"/>
            <a:endCxn id="1124" idx="1"/>
          </p:cNvCxnSpPr>
          <p:nvPr/>
        </p:nvCxnSpPr>
        <p:spPr>
          <a:xfrm rot="10800000" flipH="1">
            <a:off x="3166125" y="2745147"/>
            <a:ext cx="867600" cy="1014900"/>
          </a:xfrm>
          <a:prstGeom prst="bentConnector3">
            <a:avLst>
              <a:gd name="adj1" fmla="val 4999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7" name="Google Shape;1127;p70"/>
          <p:cNvCxnSpPr>
            <a:stCxn id="1115" idx="1"/>
            <a:endCxn id="1124" idx="3"/>
          </p:cNvCxnSpPr>
          <p:nvPr/>
        </p:nvCxnSpPr>
        <p:spPr>
          <a:xfrm flipH="1">
            <a:off x="5111877" y="1732350"/>
            <a:ext cx="867600" cy="10128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8" name="Google Shape;1128;p70"/>
          <p:cNvCxnSpPr>
            <a:stCxn id="1121" idx="1"/>
            <a:endCxn id="1124" idx="3"/>
          </p:cNvCxnSpPr>
          <p:nvPr/>
        </p:nvCxnSpPr>
        <p:spPr>
          <a:xfrm rot="10800000">
            <a:off x="5111890" y="2745147"/>
            <a:ext cx="867600" cy="10149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9" name="Google Shape;1129;p70"/>
          <p:cNvCxnSpPr>
            <a:stCxn id="1111" idx="3"/>
            <a:endCxn id="1124" idx="1"/>
          </p:cNvCxnSpPr>
          <p:nvPr/>
        </p:nvCxnSpPr>
        <p:spPr>
          <a:xfrm rot="10800000" flipH="1">
            <a:off x="3166125" y="2745302"/>
            <a:ext cx="867600" cy="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0" name="Google Shape;1130;p70"/>
          <p:cNvCxnSpPr>
            <a:stCxn id="1113" idx="1"/>
            <a:endCxn id="1124" idx="3"/>
          </p:cNvCxnSpPr>
          <p:nvPr/>
        </p:nvCxnSpPr>
        <p:spPr>
          <a:xfrm rot="10800000">
            <a:off x="5111890" y="2745302"/>
            <a:ext cx="867600" cy="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31" name="Google Shape;1131;p70"/>
          <p:cNvGrpSpPr/>
          <p:nvPr/>
        </p:nvGrpSpPr>
        <p:grpSpPr>
          <a:xfrm>
            <a:off x="4285710" y="2458242"/>
            <a:ext cx="574207" cy="574207"/>
            <a:chOff x="3154600" y="1945400"/>
            <a:chExt cx="502500" cy="502500"/>
          </a:xfrm>
        </p:grpSpPr>
        <p:sp>
          <p:nvSpPr>
            <p:cNvPr id="1132" name="Google Shape;1132;p70"/>
            <p:cNvSpPr/>
            <p:nvPr/>
          </p:nvSpPr>
          <p:spPr>
            <a:xfrm>
              <a:off x="3389450" y="2289475"/>
              <a:ext cx="32800" cy="158425"/>
            </a:xfrm>
            <a:custGeom>
              <a:avLst/>
              <a:gdLst/>
              <a:ahLst/>
              <a:cxnLst/>
              <a:rect l="l" t="t" r="r" b="b"/>
              <a:pathLst>
                <a:path w="1312" h="6337" extrusionOk="0">
                  <a:moveTo>
                    <a:pt x="656" y="1"/>
                  </a:moveTo>
                  <a:lnTo>
                    <a:pt x="383" y="56"/>
                  </a:lnTo>
                  <a:lnTo>
                    <a:pt x="164" y="219"/>
                  </a:lnTo>
                  <a:lnTo>
                    <a:pt x="55" y="438"/>
                  </a:lnTo>
                  <a:lnTo>
                    <a:pt x="0" y="656"/>
                  </a:lnTo>
                  <a:lnTo>
                    <a:pt x="0" y="6336"/>
                  </a:lnTo>
                  <a:lnTo>
                    <a:pt x="1311" y="6336"/>
                  </a:lnTo>
                  <a:lnTo>
                    <a:pt x="1311" y="656"/>
                  </a:lnTo>
                  <a:lnTo>
                    <a:pt x="1256" y="438"/>
                  </a:lnTo>
                  <a:lnTo>
                    <a:pt x="1147" y="219"/>
                  </a:lnTo>
                  <a:lnTo>
                    <a:pt x="929" y="56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0"/>
            <p:cNvSpPr/>
            <p:nvPr/>
          </p:nvSpPr>
          <p:spPr>
            <a:xfrm>
              <a:off x="3389450" y="2289475"/>
              <a:ext cx="32800" cy="158425"/>
            </a:xfrm>
            <a:custGeom>
              <a:avLst/>
              <a:gdLst/>
              <a:ahLst/>
              <a:cxnLst/>
              <a:rect l="l" t="t" r="r" b="b"/>
              <a:pathLst>
                <a:path w="1312" h="6337" fill="none" extrusionOk="0">
                  <a:moveTo>
                    <a:pt x="656" y="1"/>
                  </a:moveTo>
                  <a:lnTo>
                    <a:pt x="656" y="1"/>
                  </a:lnTo>
                  <a:lnTo>
                    <a:pt x="383" y="56"/>
                  </a:lnTo>
                  <a:lnTo>
                    <a:pt x="164" y="219"/>
                  </a:lnTo>
                  <a:lnTo>
                    <a:pt x="55" y="438"/>
                  </a:lnTo>
                  <a:lnTo>
                    <a:pt x="0" y="656"/>
                  </a:lnTo>
                  <a:lnTo>
                    <a:pt x="0" y="6336"/>
                  </a:lnTo>
                  <a:lnTo>
                    <a:pt x="1311" y="6336"/>
                  </a:lnTo>
                  <a:lnTo>
                    <a:pt x="1311" y="656"/>
                  </a:lnTo>
                  <a:lnTo>
                    <a:pt x="1311" y="656"/>
                  </a:lnTo>
                  <a:lnTo>
                    <a:pt x="1256" y="438"/>
                  </a:lnTo>
                  <a:lnTo>
                    <a:pt x="1147" y="219"/>
                  </a:lnTo>
                  <a:lnTo>
                    <a:pt x="929" y="56"/>
                  </a:lnTo>
                  <a:lnTo>
                    <a:pt x="656" y="1"/>
                  </a:lnTo>
                  <a:lnTo>
                    <a:pt x="656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0"/>
            <p:cNvSpPr/>
            <p:nvPr/>
          </p:nvSpPr>
          <p:spPr>
            <a:xfrm>
              <a:off x="3405825" y="2289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0"/>
            <p:cNvSpPr/>
            <p:nvPr/>
          </p:nvSpPr>
          <p:spPr>
            <a:xfrm>
              <a:off x="3281575" y="1945400"/>
              <a:ext cx="248525" cy="95600"/>
            </a:xfrm>
            <a:custGeom>
              <a:avLst/>
              <a:gdLst/>
              <a:ahLst/>
              <a:cxnLst/>
              <a:rect l="l" t="t" r="r" b="b"/>
              <a:pathLst>
                <a:path w="9941" h="3824" extrusionOk="0">
                  <a:moveTo>
                    <a:pt x="601" y="1"/>
                  </a:moveTo>
                  <a:lnTo>
                    <a:pt x="328" y="55"/>
                  </a:lnTo>
                  <a:lnTo>
                    <a:pt x="165" y="165"/>
                  </a:lnTo>
                  <a:lnTo>
                    <a:pt x="55" y="383"/>
                  </a:lnTo>
                  <a:lnTo>
                    <a:pt x="1" y="602"/>
                  </a:lnTo>
                  <a:lnTo>
                    <a:pt x="1" y="1912"/>
                  </a:lnTo>
                  <a:lnTo>
                    <a:pt x="438" y="3824"/>
                  </a:lnTo>
                  <a:lnTo>
                    <a:pt x="9504" y="3824"/>
                  </a:lnTo>
                  <a:lnTo>
                    <a:pt x="9941" y="1967"/>
                  </a:lnTo>
                  <a:lnTo>
                    <a:pt x="9941" y="602"/>
                  </a:lnTo>
                  <a:lnTo>
                    <a:pt x="9886" y="383"/>
                  </a:lnTo>
                  <a:lnTo>
                    <a:pt x="9777" y="165"/>
                  </a:lnTo>
                  <a:lnTo>
                    <a:pt x="9613" y="55"/>
                  </a:lnTo>
                  <a:lnTo>
                    <a:pt x="9340" y="1"/>
                  </a:lnTo>
                  <a:lnTo>
                    <a:pt x="9122" y="55"/>
                  </a:lnTo>
                  <a:lnTo>
                    <a:pt x="8958" y="165"/>
                  </a:lnTo>
                  <a:lnTo>
                    <a:pt x="8848" y="383"/>
                  </a:lnTo>
                  <a:lnTo>
                    <a:pt x="8794" y="602"/>
                  </a:lnTo>
                  <a:lnTo>
                    <a:pt x="8794" y="1312"/>
                  </a:lnTo>
                  <a:lnTo>
                    <a:pt x="7756" y="1312"/>
                  </a:lnTo>
                  <a:lnTo>
                    <a:pt x="7756" y="602"/>
                  </a:lnTo>
                  <a:lnTo>
                    <a:pt x="7702" y="383"/>
                  </a:lnTo>
                  <a:lnTo>
                    <a:pt x="7592" y="165"/>
                  </a:lnTo>
                  <a:lnTo>
                    <a:pt x="7374" y="55"/>
                  </a:lnTo>
                  <a:lnTo>
                    <a:pt x="7155" y="1"/>
                  </a:lnTo>
                  <a:lnTo>
                    <a:pt x="6937" y="55"/>
                  </a:lnTo>
                  <a:lnTo>
                    <a:pt x="6773" y="165"/>
                  </a:lnTo>
                  <a:lnTo>
                    <a:pt x="6609" y="383"/>
                  </a:lnTo>
                  <a:lnTo>
                    <a:pt x="6555" y="602"/>
                  </a:lnTo>
                  <a:lnTo>
                    <a:pt x="6555" y="1312"/>
                  </a:lnTo>
                  <a:lnTo>
                    <a:pt x="5571" y="1312"/>
                  </a:lnTo>
                  <a:lnTo>
                    <a:pt x="5571" y="602"/>
                  </a:lnTo>
                  <a:lnTo>
                    <a:pt x="5517" y="383"/>
                  </a:lnTo>
                  <a:lnTo>
                    <a:pt x="5408" y="165"/>
                  </a:lnTo>
                  <a:lnTo>
                    <a:pt x="5189" y="55"/>
                  </a:lnTo>
                  <a:lnTo>
                    <a:pt x="4971" y="1"/>
                  </a:lnTo>
                  <a:lnTo>
                    <a:pt x="4752" y="55"/>
                  </a:lnTo>
                  <a:lnTo>
                    <a:pt x="4534" y="165"/>
                  </a:lnTo>
                  <a:lnTo>
                    <a:pt x="4425" y="383"/>
                  </a:lnTo>
                  <a:lnTo>
                    <a:pt x="4370" y="602"/>
                  </a:lnTo>
                  <a:lnTo>
                    <a:pt x="4370" y="1312"/>
                  </a:lnTo>
                  <a:lnTo>
                    <a:pt x="3387" y="1312"/>
                  </a:lnTo>
                  <a:lnTo>
                    <a:pt x="3387" y="602"/>
                  </a:lnTo>
                  <a:lnTo>
                    <a:pt x="3332" y="383"/>
                  </a:lnTo>
                  <a:lnTo>
                    <a:pt x="3168" y="165"/>
                  </a:lnTo>
                  <a:lnTo>
                    <a:pt x="3005" y="55"/>
                  </a:lnTo>
                  <a:lnTo>
                    <a:pt x="2786" y="1"/>
                  </a:lnTo>
                  <a:lnTo>
                    <a:pt x="2568" y="55"/>
                  </a:lnTo>
                  <a:lnTo>
                    <a:pt x="2349" y="165"/>
                  </a:lnTo>
                  <a:lnTo>
                    <a:pt x="2240" y="383"/>
                  </a:lnTo>
                  <a:lnTo>
                    <a:pt x="2185" y="602"/>
                  </a:lnTo>
                  <a:lnTo>
                    <a:pt x="2185" y="1312"/>
                  </a:lnTo>
                  <a:lnTo>
                    <a:pt x="1148" y="1312"/>
                  </a:lnTo>
                  <a:lnTo>
                    <a:pt x="1148" y="602"/>
                  </a:lnTo>
                  <a:lnTo>
                    <a:pt x="1093" y="383"/>
                  </a:lnTo>
                  <a:lnTo>
                    <a:pt x="984" y="165"/>
                  </a:lnTo>
                  <a:lnTo>
                    <a:pt x="820" y="5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0"/>
            <p:cNvSpPr/>
            <p:nvPr/>
          </p:nvSpPr>
          <p:spPr>
            <a:xfrm>
              <a:off x="3281575" y="1945400"/>
              <a:ext cx="248525" cy="95600"/>
            </a:xfrm>
            <a:custGeom>
              <a:avLst/>
              <a:gdLst/>
              <a:ahLst/>
              <a:cxnLst/>
              <a:rect l="l" t="t" r="r" b="b"/>
              <a:pathLst>
                <a:path w="9941" h="3824" fill="none" extrusionOk="0">
                  <a:moveTo>
                    <a:pt x="1" y="1912"/>
                  </a:moveTo>
                  <a:lnTo>
                    <a:pt x="1" y="1912"/>
                  </a:lnTo>
                  <a:lnTo>
                    <a:pt x="438" y="3824"/>
                  </a:lnTo>
                  <a:lnTo>
                    <a:pt x="9504" y="3824"/>
                  </a:lnTo>
                  <a:lnTo>
                    <a:pt x="9504" y="3824"/>
                  </a:lnTo>
                  <a:lnTo>
                    <a:pt x="9941" y="1967"/>
                  </a:lnTo>
                  <a:lnTo>
                    <a:pt x="9941" y="1967"/>
                  </a:lnTo>
                  <a:lnTo>
                    <a:pt x="9941" y="602"/>
                  </a:lnTo>
                  <a:lnTo>
                    <a:pt x="9941" y="602"/>
                  </a:lnTo>
                  <a:lnTo>
                    <a:pt x="9886" y="383"/>
                  </a:lnTo>
                  <a:lnTo>
                    <a:pt x="9777" y="165"/>
                  </a:lnTo>
                  <a:lnTo>
                    <a:pt x="9613" y="55"/>
                  </a:lnTo>
                  <a:lnTo>
                    <a:pt x="9340" y="1"/>
                  </a:lnTo>
                  <a:lnTo>
                    <a:pt x="9340" y="1"/>
                  </a:lnTo>
                  <a:lnTo>
                    <a:pt x="9122" y="55"/>
                  </a:lnTo>
                  <a:lnTo>
                    <a:pt x="8958" y="165"/>
                  </a:lnTo>
                  <a:lnTo>
                    <a:pt x="8848" y="383"/>
                  </a:lnTo>
                  <a:lnTo>
                    <a:pt x="8794" y="602"/>
                  </a:lnTo>
                  <a:lnTo>
                    <a:pt x="8794" y="1312"/>
                  </a:lnTo>
                  <a:lnTo>
                    <a:pt x="7756" y="1312"/>
                  </a:lnTo>
                  <a:lnTo>
                    <a:pt x="7756" y="602"/>
                  </a:lnTo>
                  <a:lnTo>
                    <a:pt x="7756" y="602"/>
                  </a:lnTo>
                  <a:lnTo>
                    <a:pt x="7702" y="383"/>
                  </a:lnTo>
                  <a:lnTo>
                    <a:pt x="7592" y="165"/>
                  </a:lnTo>
                  <a:lnTo>
                    <a:pt x="7374" y="55"/>
                  </a:lnTo>
                  <a:lnTo>
                    <a:pt x="7155" y="1"/>
                  </a:lnTo>
                  <a:lnTo>
                    <a:pt x="7155" y="1"/>
                  </a:lnTo>
                  <a:lnTo>
                    <a:pt x="6937" y="55"/>
                  </a:lnTo>
                  <a:lnTo>
                    <a:pt x="6773" y="165"/>
                  </a:lnTo>
                  <a:lnTo>
                    <a:pt x="6609" y="383"/>
                  </a:lnTo>
                  <a:lnTo>
                    <a:pt x="6555" y="602"/>
                  </a:lnTo>
                  <a:lnTo>
                    <a:pt x="6555" y="1312"/>
                  </a:lnTo>
                  <a:lnTo>
                    <a:pt x="5571" y="1312"/>
                  </a:lnTo>
                  <a:lnTo>
                    <a:pt x="5571" y="602"/>
                  </a:lnTo>
                  <a:lnTo>
                    <a:pt x="5571" y="602"/>
                  </a:lnTo>
                  <a:lnTo>
                    <a:pt x="5517" y="383"/>
                  </a:lnTo>
                  <a:lnTo>
                    <a:pt x="5408" y="165"/>
                  </a:lnTo>
                  <a:lnTo>
                    <a:pt x="5189" y="55"/>
                  </a:lnTo>
                  <a:lnTo>
                    <a:pt x="4971" y="1"/>
                  </a:lnTo>
                  <a:lnTo>
                    <a:pt x="4971" y="1"/>
                  </a:lnTo>
                  <a:lnTo>
                    <a:pt x="4752" y="55"/>
                  </a:lnTo>
                  <a:lnTo>
                    <a:pt x="4534" y="165"/>
                  </a:lnTo>
                  <a:lnTo>
                    <a:pt x="4425" y="383"/>
                  </a:lnTo>
                  <a:lnTo>
                    <a:pt x="4370" y="602"/>
                  </a:lnTo>
                  <a:lnTo>
                    <a:pt x="4370" y="1312"/>
                  </a:lnTo>
                  <a:lnTo>
                    <a:pt x="3387" y="1312"/>
                  </a:lnTo>
                  <a:lnTo>
                    <a:pt x="3387" y="602"/>
                  </a:lnTo>
                  <a:lnTo>
                    <a:pt x="3387" y="602"/>
                  </a:lnTo>
                  <a:lnTo>
                    <a:pt x="3332" y="383"/>
                  </a:lnTo>
                  <a:lnTo>
                    <a:pt x="3168" y="165"/>
                  </a:lnTo>
                  <a:lnTo>
                    <a:pt x="3005" y="55"/>
                  </a:lnTo>
                  <a:lnTo>
                    <a:pt x="2786" y="1"/>
                  </a:lnTo>
                  <a:lnTo>
                    <a:pt x="2786" y="1"/>
                  </a:lnTo>
                  <a:lnTo>
                    <a:pt x="2568" y="55"/>
                  </a:lnTo>
                  <a:lnTo>
                    <a:pt x="2349" y="165"/>
                  </a:lnTo>
                  <a:lnTo>
                    <a:pt x="2240" y="383"/>
                  </a:lnTo>
                  <a:lnTo>
                    <a:pt x="2185" y="602"/>
                  </a:lnTo>
                  <a:lnTo>
                    <a:pt x="2185" y="1312"/>
                  </a:lnTo>
                  <a:lnTo>
                    <a:pt x="1148" y="1312"/>
                  </a:lnTo>
                  <a:lnTo>
                    <a:pt x="1148" y="602"/>
                  </a:lnTo>
                  <a:lnTo>
                    <a:pt x="1148" y="602"/>
                  </a:lnTo>
                  <a:lnTo>
                    <a:pt x="1093" y="383"/>
                  </a:lnTo>
                  <a:lnTo>
                    <a:pt x="984" y="165"/>
                  </a:lnTo>
                  <a:lnTo>
                    <a:pt x="820" y="55"/>
                  </a:lnTo>
                  <a:lnTo>
                    <a:pt x="601" y="1"/>
                  </a:lnTo>
                  <a:lnTo>
                    <a:pt x="601" y="1"/>
                  </a:lnTo>
                  <a:lnTo>
                    <a:pt x="328" y="55"/>
                  </a:lnTo>
                  <a:lnTo>
                    <a:pt x="165" y="165"/>
                  </a:lnTo>
                  <a:lnTo>
                    <a:pt x="55" y="383"/>
                  </a:lnTo>
                  <a:lnTo>
                    <a:pt x="1" y="602"/>
                  </a:lnTo>
                  <a:lnTo>
                    <a:pt x="1" y="602"/>
                  </a:lnTo>
                  <a:lnTo>
                    <a:pt x="1" y="1912"/>
                  </a:lnTo>
                  <a:lnTo>
                    <a:pt x="1" y="191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0"/>
            <p:cNvSpPr/>
            <p:nvPr/>
          </p:nvSpPr>
          <p:spPr>
            <a:xfrm>
              <a:off x="3281575" y="199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0"/>
            <p:cNvSpPr/>
            <p:nvPr/>
          </p:nvSpPr>
          <p:spPr>
            <a:xfrm>
              <a:off x="3296600" y="2069650"/>
              <a:ext cx="218475" cy="34175"/>
            </a:xfrm>
            <a:custGeom>
              <a:avLst/>
              <a:gdLst/>
              <a:ahLst/>
              <a:cxnLst/>
              <a:rect l="l" t="t" r="r" b="b"/>
              <a:pathLst>
                <a:path w="8739" h="1367" extrusionOk="0">
                  <a:moveTo>
                    <a:pt x="0" y="1"/>
                  </a:moveTo>
                  <a:lnTo>
                    <a:pt x="0" y="1366"/>
                  </a:lnTo>
                  <a:lnTo>
                    <a:pt x="8739" y="1366"/>
                  </a:lnTo>
                  <a:lnTo>
                    <a:pt x="8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0"/>
            <p:cNvSpPr/>
            <p:nvPr/>
          </p:nvSpPr>
          <p:spPr>
            <a:xfrm>
              <a:off x="3154600" y="2244425"/>
              <a:ext cx="113350" cy="203475"/>
            </a:xfrm>
            <a:custGeom>
              <a:avLst/>
              <a:gdLst/>
              <a:ahLst/>
              <a:cxnLst/>
              <a:rect l="l" t="t" r="r" b="b"/>
              <a:pathLst>
                <a:path w="4534" h="8139" extrusionOk="0">
                  <a:moveTo>
                    <a:pt x="2240" y="2841"/>
                  </a:moveTo>
                  <a:lnTo>
                    <a:pt x="2458" y="2895"/>
                  </a:lnTo>
                  <a:lnTo>
                    <a:pt x="2677" y="3004"/>
                  </a:lnTo>
                  <a:lnTo>
                    <a:pt x="2786" y="3223"/>
                  </a:lnTo>
                  <a:lnTo>
                    <a:pt x="2840" y="3441"/>
                  </a:lnTo>
                  <a:lnTo>
                    <a:pt x="2840" y="4698"/>
                  </a:lnTo>
                  <a:lnTo>
                    <a:pt x="2786" y="4916"/>
                  </a:lnTo>
                  <a:lnTo>
                    <a:pt x="2677" y="5080"/>
                  </a:lnTo>
                  <a:lnTo>
                    <a:pt x="2458" y="5244"/>
                  </a:lnTo>
                  <a:lnTo>
                    <a:pt x="2240" y="5298"/>
                  </a:lnTo>
                  <a:lnTo>
                    <a:pt x="2021" y="5244"/>
                  </a:lnTo>
                  <a:lnTo>
                    <a:pt x="1803" y="5080"/>
                  </a:lnTo>
                  <a:lnTo>
                    <a:pt x="1693" y="4916"/>
                  </a:lnTo>
                  <a:lnTo>
                    <a:pt x="1639" y="4698"/>
                  </a:lnTo>
                  <a:lnTo>
                    <a:pt x="1639" y="3441"/>
                  </a:lnTo>
                  <a:lnTo>
                    <a:pt x="1693" y="3223"/>
                  </a:lnTo>
                  <a:lnTo>
                    <a:pt x="1803" y="3004"/>
                  </a:lnTo>
                  <a:lnTo>
                    <a:pt x="2021" y="2895"/>
                  </a:lnTo>
                  <a:lnTo>
                    <a:pt x="2240" y="2841"/>
                  </a:lnTo>
                  <a:close/>
                  <a:moveTo>
                    <a:pt x="601" y="1"/>
                  </a:moveTo>
                  <a:lnTo>
                    <a:pt x="383" y="55"/>
                  </a:lnTo>
                  <a:lnTo>
                    <a:pt x="164" y="164"/>
                  </a:lnTo>
                  <a:lnTo>
                    <a:pt x="55" y="383"/>
                  </a:lnTo>
                  <a:lnTo>
                    <a:pt x="0" y="601"/>
                  </a:lnTo>
                  <a:lnTo>
                    <a:pt x="0" y="7538"/>
                  </a:lnTo>
                  <a:lnTo>
                    <a:pt x="55" y="7756"/>
                  </a:lnTo>
                  <a:lnTo>
                    <a:pt x="164" y="7975"/>
                  </a:lnTo>
                  <a:lnTo>
                    <a:pt x="383" y="8084"/>
                  </a:lnTo>
                  <a:lnTo>
                    <a:pt x="601" y="8138"/>
                  </a:lnTo>
                  <a:lnTo>
                    <a:pt x="4534" y="8138"/>
                  </a:lnTo>
                  <a:lnTo>
                    <a:pt x="45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0"/>
            <p:cNvSpPr/>
            <p:nvPr/>
          </p:nvSpPr>
          <p:spPr>
            <a:xfrm>
              <a:off x="3154600" y="2244425"/>
              <a:ext cx="113350" cy="203475"/>
            </a:xfrm>
            <a:custGeom>
              <a:avLst/>
              <a:gdLst/>
              <a:ahLst/>
              <a:cxnLst/>
              <a:rect l="l" t="t" r="r" b="b"/>
              <a:pathLst>
                <a:path w="4534" h="8139" fill="none" extrusionOk="0">
                  <a:moveTo>
                    <a:pt x="4534" y="1"/>
                  </a:moveTo>
                  <a:lnTo>
                    <a:pt x="4534" y="1"/>
                  </a:lnTo>
                  <a:lnTo>
                    <a:pt x="601" y="1"/>
                  </a:lnTo>
                  <a:lnTo>
                    <a:pt x="601" y="1"/>
                  </a:lnTo>
                  <a:lnTo>
                    <a:pt x="383" y="55"/>
                  </a:lnTo>
                  <a:lnTo>
                    <a:pt x="164" y="164"/>
                  </a:lnTo>
                  <a:lnTo>
                    <a:pt x="55" y="383"/>
                  </a:lnTo>
                  <a:lnTo>
                    <a:pt x="0" y="601"/>
                  </a:lnTo>
                  <a:lnTo>
                    <a:pt x="0" y="7538"/>
                  </a:lnTo>
                  <a:lnTo>
                    <a:pt x="0" y="7538"/>
                  </a:lnTo>
                  <a:lnTo>
                    <a:pt x="55" y="7756"/>
                  </a:lnTo>
                  <a:lnTo>
                    <a:pt x="164" y="7975"/>
                  </a:lnTo>
                  <a:lnTo>
                    <a:pt x="383" y="8084"/>
                  </a:lnTo>
                  <a:lnTo>
                    <a:pt x="601" y="8138"/>
                  </a:lnTo>
                  <a:lnTo>
                    <a:pt x="4534" y="8138"/>
                  </a:lnTo>
                  <a:lnTo>
                    <a:pt x="453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0"/>
            <p:cNvSpPr/>
            <p:nvPr/>
          </p:nvSpPr>
          <p:spPr>
            <a:xfrm>
              <a:off x="3195550" y="2315425"/>
              <a:ext cx="30075" cy="61475"/>
            </a:xfrm>
            <a:custGeom>
              <a:avLst/>
              <a:gdLst/>
              <a:ahLst/>
              <a:cxnLst/>
              <a:rect l="l" t="t" r="r" b="b"/>
              <a:pathLst>
                <a:path w="1203" h="2459" fill="none" extrusionOk="0">
                  <a:moveTo>
                    <a:pt x="602" y="2458"/>
                  </a:moveTo>
                  <a:lnTo>
                    <a:pt x="602" y="2458"/>
                  </a:lnTo>
                  <a:lnTo>
                    <a:pt x="383" y="2404"/>
                  </a:lnTo>
                  <a:lnTo>
                    <a:pt x="165" y="2240"/>
                  </a:lnTo>
                  <a:lnTo>
                    <a:pt x="55" y="2076"/>
                  </a:lnTo>
                  <a:lnTo>
                    <a:pt x="1" y="1858"/>
                  </a:lnTo>
                  <a:lnTo>
                    <a:pt x="1" y="601"/>
                  </a:lnTo>
                  <a:lnTo>
                    <a:pt x="1" y="601"/>
                  </a:lnTo>
                  <a:lnTo>
                    <a:pt x="55" y="383"/>
                  </a:lnTo>
                  <a:lnTo>
                    <a:pt x="165" y="164"/>
                  </a:lnTo>
                  <a:lnTo>
                    <a:pt x="383" y="55"/>
                  </a:lnTo>
                  <a:lnTo>
                    <a:pt x="602" y="1"/>
                  </a:lnTo>
                  <a:lnTo>
                    <a:pt x="602" y="1"/>
                  </a:lnTo>
                  <a:lnTo>
                    <a:pt x="820" y="55"/>
                  </a:lnTo>
                  <a:lnTo>
                    <a:pt x="1039" y="164"/>
                  </a:lnTo>
                  <a:lnTo>
                    <a:pt x="1148" y="383"/>
                  </a:lnTo>
                  <a:lnTo>
                    <a:pt x="1202" y="601"/>
                  </a:lnTo>
                  <a:lnTo>
                    <a:pt x="1202" y="1858"/>
                  </a:lnTo>
                  <a:lnTo>
                    <a:pt x="1202" y="1858"/>
                  </a:lnTo>
                  <a:lnTo>
                    <a:pt x="1148" y="2076"/>
                  </a:lnTo>
                  <a:lnTo>
                    <a:pt x="1039" y="2240"/>
                  </a:lnTo>
                  <a:lnTo>
                    <a:pt x="820" y="2404"/>
                  </a:lnTo>
                  <a:lnTo>
                    <a:pt x="602" y="2458"/>
                  </a:lnTo>
                  <a:lnTo>
                    <a:pt x="602" y="245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0"/>
            <p:cNvSpPr/>
            <p:nvPr/>
          </p:nvSpPr>
          <p:spPr>
            <a:xfrm>
              <a:off x="3210575" y="2376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0"/>
            <p:cNvSpPr/>
            <p:nvPr/>
          </p:nvSpPr>
          <p:spPr>
            <a:xfrm>
              <a:off x="3296600" y="2132475"/>
              <a:ext cx="218475" cy="315425"/>
            </a:xfrm>
            <a:custGeom>
              <a:avLst/>
              <a:gdLst/>
              <a:ahLst/>
              <a:cxnLst/>
              <a:rect l="l" t="t" r="r" b="b"/>
              <a:pathLst>
                <a:path w="8739" h="12617" extrusionOk="0">
                  <a:moveTo>
                    <a:pt x="3114" y="1366"/>
                  </a:moveTo>
                  <a:lnTo>
                    <a:pt x="3332" y="1420"/>
                  </a:lnTo>
                  <a:lnTo>
                    <a:pt x="3550" y="1529"/>
                  </a:lnTo>
                  <a:lnTo>
                    <a:pt x="3660" y="1693"/>
                  </a:lnTo>
                  <a:lnTo>
                    <a:pt x="3714" y="1966"/>
                  </a:lnTo>
                  <a:lnTo>
                    <a:pt x="3714" y="3222"/>
                  </a:lnTo>
                  <a:lnTo>
                    <a:pt x="3660" y="3441"/>
                  </a:lnTo>
                  <a:lnTo>
                    <a:pt x="3550" y="3605"/>
                  </a:lnTo>
                  <a:lnTo>
                    <a:pt x="3332" y="3714"/>
                  </a:lnTo>
                  <a:lnTo>
                    <a:pt x="3114" y="3769"/>
                  </a:lnTo>
                  <a:lnTo>
                    <a:pt x="2895" y="3714"/>
                  </a:lnTo>
                  <a:lnTo>
                    <a:pt x="2677" y="3605"/>
                  </a:lnTo>
                  <a:lnTo>
                    <a:pt x="2567" y="3441"/>
                  </a:lnTo>
                  <a:lnTo>
                    <a:pt x="2513" y="3222"/>
                  </a:lnTo>
                  <a:lnTo>
                    <a:pt x="2513" y="1966"/>
                  </a:lnTo>
                  <a:lnTo>
                    <a:pt x="2567" y="1693"/>
                  </a:lnTo>
                  <a:lnTo>
                    <a:pt x="2677" y="1529"/>
                  </a:lnTo>
                  <a:lnTo>
                    <a:pt x="2895" y="1420"/>
                  </a:lnTo>
                  <a:lnTo>
                    <a:pt x="3114" y="1366"/>
                  </a:lnTo>
                  <a:close/>
                  <a:moveTo>
                    <a:pt x="5626" y="1366"/>
                  </a:moveTo>
                  <a:lnTo>
                    <a:pt x="5844" y="1420"/>
                  </a:lnTo>
                  <a:lnTo>
                    <a:pt x="6063" y="1529"/>
                  </a:lnTo>
                  <a:lnTo>
                    <a:pt x="6172" y="1693"/>
                  </a:lnTo>
                  <a:lnTo>
                    <a:pt x="6227" y="1966"/>
                  </a:lnTo>
                  <a:lnTo>
                    <a:pt x="6227" y="3222"/>
                  </a:lnTo>
                  <a:lnTo>
                    <a:pt x="6172" y="3441"/>
                  </a:lnTo>
                  <a:lnTo>
                    <a:pt x="6063" y="3605"/>
                  </a:lnTo>
                  <a:lnTo>
                    <a:pt x="5844" y="3714"/>
                  </a:lnTo>
                  <a:lnTo>
                    <a:pt x="5626" y="3769"/>
                  </a:lnTo>
                  <a:lnTo>
                    <a:pt x="5407" y="3714"/>
                  </a:lnTo>
                  <a:lnTo>
                    <a:pt x="5189" y="3605"/>
                  </a:lnTo>
                  <a:lnTo>
                    <a:pt x="5080" y="3441"/>
                  </a:lnTo>
                  <a:lnTo>
                    <a:pt x="5025" y="3222"/>
                  </a:lnTo>
                  <a:lnTo>
                    <a:pt x="5025" y="1966"/>
                  </a:lnTo>
                  <a:lnTo>
                    <a:pt x="5080" y="1693"/>
                  </a:lnTo>
                  <a:lnTo>
                    <a:pt x="5189" y="1529"/>
                  </a:lnTo>
                  <a:lnTo>
                    <a:pt x="5407" y="1420"/>
                  </a:lnTo>
                  <a:lnTo>
                    <a:pt x="5626" y="1366"/>
                  </a:lnTo>
                  <a:close/>
                  <a:moveTo>
                    <a:pt x="0" y="0"/>
                  </a:moveTo>
                  <a:lnTo>
                    <a:pt x="0" y="12616"/>
                  </a:lnTo>
                  <a:lnTo>
                    <a:pt x="2513" y="12616"/>
                  </a:lnTo>
                  <a:lnTo>
                    <a:pt x="2513" y="6936"/>
                  </a:lnTo>
                  <a:lnTo>
                    <a:pt x="2567" y="6609"/>
                  </a:lnTo>
                  <a:lnTo>
                    <a:pt x="2677" y="6226"/>
                  </a:lnTo>
                  <a:lnTo>
                    <a:pt x="2840" y="5953"/>
                  </a:lnTo>
                  <a:lnTo>
                    <a:pt x="3059" y="5680"/>
                  </a:lnTo>
                  <a:lnTo>
                    <a:pt x="3332" y="5407"/>
                  </a:lnTo>
                  <a:lnTo>
                    <a:pt x="3660" y="5243"/>
                  </a:lnTo>
                  <a:lnTo>
                    <a:pt x="3987" y="5134"/>
                  </a:lnTo>
                  <a:lnTo>
                    <a:pt x="4752" y="5134"/>
                  </a:lnTo>
                  <a:lnTo>
                    <a:pt x="5080" y="5243"/>
                  </a:lnTo>
                  <a:lnTo>
                    <a:pt x="5407" y="5407"/>
                  </a:lnTo>
                  <a:lnTo>
                    <a:pt x="5681" y="5680"/>
                  </a:lnTo>
                  <a:lnTo>
                    <a:pt x="5899" y="5953"/>
                  </a:lnTo>
                  <a:lnTo>
                    <a:pt x="6063" y="6226"/>
                  </a:lnTo>
                  <a:lnTo>
                    <a:pt x="6172" y="6609"/>
                  </a:lnTo>
                  <a:lnTo>
                    <a:pt x="6227" y="6936"/>
                  </a:lnTo>
                  <a:lnTo>
                    <a:pt x="6227" y="12616"/>
                  </a:lnTo>
                  <a:lnTo>
                    <a:pt x="8739" y="12616"/>
                  </a:lnTo>
                  <a:lnTo>
                    <a:pt x="8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0"/>
            <p:cNvSpPr/>
            <p:nvPr/>
          </p:nvSpPr>
          <p:spPr>
            <a:xfrm>
              <a:off x="3296600" y="2132475"/>
              <a:ext cx="218475" cy="315425"/>
            </a:xfrm>
            <a:custGeom>
              <a:avLst/>
              <a:gdLst/>
              <a:ahLst/>
              <a:cxnLst/>
              <a:rect l="l" t="t" r="r" b="b"/>
              <a:pathLst>
                <a:path w="8739" h="12617" fill="none" extrusionOk="0">
                  <a:moveTo>
                    <a:pt x="8739" y="0"/>
                  </a:moveTo>
                  <a:lnTo>
                    <a:pt x="0" y="0"/>
                  </a:lnTo>
                  <a:lnTo>
                    <a:pt x="0" y="12616"/>
                  </a:lnTo>
                  <a:lnTo>
                    <a:pt x="2513" y="12616"/>
                  </a:lnTo>
                  <a:lnTo>
                    <a:pt x="2513" y="6936"/>
                  </a:lnTo>
                  <a:lnTo>
                    <a:pt x="2513" y="6936"/>
                  </a:lnTo>
                  <a:lnTo>
                    <a:pt x="2567" y="6609"/>
                  </a:lnTo>
                  <a:lnTo>
                    <a:pt x="2677" y="6226"/>
                  </a:lnTo>
                  <a:lnTo>
                    <a:pt x="2840" y="5953"/>
                  </a:lnTo>
                  <a:lnTo>
                    <a:pt x="3059" y="5680"/>
                  </a:lnTo>
                  <a:lnTo>
                    <a:pt x="3332" y="5407"/>
                  </a:lnTo>
                  <a:lnTo>
                    <a:pt x="3660" y="5243"/>
                  </a:lnTo>
                  <a:lnTo>
                    <a:pt x="3987" y="5134"/>
                  </a:lnTo>
                  <a:lnTo>
                    <a:pt x="4370" y="5134"/>
                  </a:lnTo>
                  <a:lnTo>
                    <a:pt x="4370" y="5134"/>
                  </a:lnTo>
                  <a:lnTo>
                    <a:pt x="4752" y="5134"/>
                  </a:lnTo>
                  <a:lnTo>
                    <a:pt x="5080" y="5243"/>
                  </a:lnTo>
                  <a:lnTo>
                    <a:pt x="5407" y="5407"/>
                  </a:lnTo>
                  <a:lnTo>
                    <a:pt x="5681" y="5680"/>
                  </a:lnTo>
                  <a:lnTo>
                    <a:pt x="5899" y="5953"/>
                  </a:lnTo>
                  <a:lnTo>
                    <a:pt x="6063" y="6226"/>
                  </a:lnTo>
                  <a:lnTo>
                    <a:pt x="6172" y="6609"/>
                  </a:lnTo>
                  <a:lnTo>
                    <a:pt x="6227" y="6936"/>
                  </a:lnTo>
                  <a:lnTo>
                    <a:pt x="6227" y="12616"/>
                  </a:lnTo>
                  <a:lnTo>
                    <a:pt x="8739" y="12616"/>
                  </a:lnTo>
                  <a:lnTo>
                    <a:pt x="8739" y="12616"/>
                  </a:lnTo>
                  <a:lnTo>
                    <a:pt x="8739" y="0"/>
                  </a:lnTo>
                  <a:lnTo>
                    <a:pt x="873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0"/>
            <p:cNvSpPr/>
            <p:nvPr/>
          </p:nvSpPr>
          <p:spPr>
            <a:xfrm>
              <a:off x="3359400" y="2166600"/>
              <a:ext cx="30075" cy="60100"/>
            </a:xfrm>
            <a:custGeom>
              <a:avLst/>
              <a:gdLst/>
              <a:ahLst/>
              <a:cxnLst/>
              <a:rect l="l" t="t" r="r" b="b"/>
              <a:pathLst>
                <a:path w="1203" h="2404" fill="none" extrusionOk="0">
                  <a:moveTo>
                    <a:pt x="1202" y="1857"/>
                  </a:moveTo>
                  <a:lnTo>
                    <a:pt x="1202" y="1857"/>
                  </a:lnTo>
                  <a:lnTo>
                    <a:pt x="1148" y="2076"/>
                  </a:lnTo>
                  <a:lnTo>
                    <a:pt x="1038" y="2240"/>
                  </a:lnTo>
                  <a:lnTo>
                    <a:pt x="820" y="2349"/>
                  </a:lnTo>
                  <a:lnTo>
                    <a:pt x="602" y="2404"/>
                  </a:lnTo>
                  <a:lnTo>
                    <a:pt x="602" y="2404"/>
                  </a:lnTo>
                  <a:lnTo>
                    <a:pt x="383" y="2349"/>
                  </a:lnTo>
                  <a:lnTo>
                    <a:pt x="165" y="2240"/>
                  </a:lnTo>
                  <a:lnTo>
                    <a:pt x="55" y="2076"/>
                  </a:lnTo>
                  <a:lnTo>
                    <a:pt x="1" y="1857"/>
                  </a:lnTo>
                  <a:lnTo>
                    <a:pt x="1" y="601"/>
                  </a:lnTo>
                  <a:lnTo>
                    <a:pt x="1" y="601"/>
                  </a:lnTo>
                  <a:lnTo>
                    <a:pt x="55" y="328"/>
                  </a:lnTo>
                  <a:lnTo>
                    <a:pt x="165" y="164"/>
                  </a:lnTo>
                  <a:lnTo>
                    <a:pt x="383" y="55"/>
                  </a:lnTo>
                  <a:lnTo>
                    <a:pt x="602" y="1"/>
                  </a:lnTo>
                  <a:lnTo>
                    <a:pt x="602" y="1"/>
                  </a:lnTo>
                  <a:lnTo>
                    <a:pt x="820" y="55"/>
                  </a:lnTo>
                  <a:lnTo>
                    <a:pt x="1038" y="164"/>
                  </a:lnTo>
                  <a:lnTo>
                    <a:pt x="1148" y="328"/>
                  </a:lnTo>
                  <a:lnTo>
                    <a:pt x="1202" y="601"/>
                  </a:lnTo>
                  <a:lnTo>
                    <a:pt x="1202" y="18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0"/>
            <p:cNvSpPr/>
            <p:nvPr/>
          </p:nvSpPr>
          <p:spPr>
            <a:xfrm>
              <a:off x="3422225" y="2166600"/>
              <a:ext cx="30050" cy="60100"/>
            </a:xfrm>
            <a:custGeom>
              <a:avLst/>
              <a:gdLst/>
              <a:ahLst/>
              <a:cxnLst/>
              <a:rect l="l" t="t" r="r" b="b"/>
              <a:pathLst>
                <a:path w="1202" h="2404" fill="none" extrusionOk="0">
                  <a:moveTo>
                    <a:pt x="1202" y="1857"/>
                  </a:moveTo>
                  <a:lnTo>
                    <a:pt x="1202" y="1857"/>
                  </a:lnTo>
                  <a:lnTo>
                    <a:pt x="1147" y="2076"/>
                  </a:lnTo>
                  <a:lnTo>
                    <a:pt x="1038" y="2240"/>
                  </a:lnTo>
                  <a:lnTo>
                    <a:pt x="819" y="2349"/>
                  </a:lnTo>
                  <a:lnTo>
                    <a:pt x="601" y="2404"/>
                  </a:lnTo>
                  <a:lnTo>
                    <a:pt x="601" y="2404"/>
                  </a:lnTo>
                  <a:lnTo>
                    <a:pt x="382" y="2349"/>
                  </a:lnTo>
                  <a:lnTo>
                    <a:pt x="164" y="2240"/>
                  </a:lnTo>
                  <a:lnTo>
                    <a:pt x="55" y="2076"/>
                  </a:lnTo>
                  <a:lnTo>
                    <a:pt x="0" y="1857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55" y="328"/>
                  </a:lnTo>
                  <a:lnTo>
                    <a:pt x="164" y="164"/>
                  </a:lnTo>
                  <a:lnTo>
                    <a:pt x="382" y="55"/>
                  </a:lnTo>
                  <a:lnTo>
                    <a:pt x="601" y="1"/>
                  </a:lnTo>
                  <a:lnTo>
                    <a:pt x="601" y="1"/>
                  </a:lnTo>
                  <a:lnTo>
                    <a:pt x="819" y="55"/>
                  </a:lnTo>
                  <a:lnTo>
                    <a:pt x="1038" y="164"/>
                  </a:lnTo>
                  <a:lnTo>
                    <a:pt x="1147" y="328"/>
                  </a:lnTo>
                  <a:lnTo>
                    <a:pt x="1202" y="601"/>
                  </a:lnTo>
                  <a:lnTo>
                    <a:pt x="1202" y="18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0"/>
            <p:cNvSpPr/>
            <p:nvPr/>
          </p:nvSpPr>
          <p:spPr>
            <a:xfrm>
              <a:off x="3452250" y="2213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0"/>
            <p:cNvSpPr/>
            <p:nvPr/>
          </p:nvSpPr>
          <p:spPr>
            <a:xfrm>
              <a:off x="3154600" y="2056000"/>
              <a:ext cx="124275" cy="159775"/>
            </a:xfrm>
            <a:custGeom>
              <a:avLst/>
              <a:gdLst/>
              <a:ahLst/>
              <a:cxnLst/>
              <a:rect l="l" t="t" r="r" b="b"/>
              <a:pathLst>
                <a:path w="4971" h="6391" extrusionOk="0">
                  <a:moveTo>
                    <a:pt x="2513" y="1"/>
                  </a:moveTo>
                  <a:lnTo>
                    <a:pt x="2349" y="55"/>
                  </a:lnTo>
                  <a:lnTo>
                    <a:pt x="2240" y="110"/>
                  </a:lnTo>
                  <a:lnTo>
                    <a:pt x="2130" y="165"/>
                  </a:lnTo>
                  <a:lnTo>
                    <a:pt x="2021" y="274"/>
                  </a:lnTo>
                  <a:lnTo>
                    <a:pt x="110" y="3441"/>
                  </a:lnTo>
                  <a:lnTo>
                    <a:pt x="0" y="3605"/>
                  </a:lnTo>
                  <a:lnTo>
                    <a:pt x="0" y="3715"/>
                  </a:lnTo>
                  <a:lnTo>
                    <a:pt x="0" y="3878"/>
                  </a:lnTo>
                  <a:lnTo>
                    <a:pt x="55" y="4042"/>
                  </a:lnTo>
                  <a:lnTo>
                    <a:pt x="164" y="4151"/>
                  </a:lnTo>
                  <a:lnTo>
                    <a:pt x="273" y="4261"/>
                  </a:lnTo>
                  <a:lnTo>
                    <a:pt x="437" y="4315"/>
                  </a:lnTo>
                  <a:lnTo>
                    <a:pt x="656" y="4315"/>
                  </a:lnTo>
                  <a:lnTo>
                    <a:pt x="656" y="6391"/>
                  </a:lnTo>
                  <a:lnTo>
                    <a:pt x="4370" y="6391"/>
                  </a:lnTo>
                  <a:lnTo>
                    <a:pt x="4370" y="4315"/>
                  </a:lnTo>
                  <a:lnTo>
                    <a:pt x="4534" y="4315"/>
                  </a:lnTo>
                  <a:lnTo>
                    <a:pt x="4697" y="4261"/>
                  </a:lnTo>
                  <a:lnTo>
                    <a:pt x="4807" y="4151"/>
                  </a:lnTo>
                  <a:lnTo>
                    <a:pt x="4916" y="4042"/>
                  </a:lnTo>
                  <a:lnTo>
                    <a:pt x="4970" y="3878"/>
                  </a:lnTo>
                  <a:lnTo>
                    <a:pt x="4970" y="3769"/>
                  </a:lnTo>
                  <a:lnTo>
                    <a:pt x="4970" y="3605"/>
                  </a:lnTo>
                  <a:lnTo>
                    <a:pt x="4916" y="3441"/>
                  </a:lnTo>
                  <a:lnTo>
                    <a:pt x="3004" y="274"/>
                  </a:lnTo>
                  <a:lnTo>
                    <a:pt x="2895" y="165"/>
                  </a:lnTo>
                  <a:lnTo>
                    <a:pt x="2786" y="110"/>
                  </a:lnTo>
                  <a:lnTo>
                    <a:pt x="2677" y="55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0"/>
            <p:cNvSpPr/>
            <p:nvPr/>
          </p:nvSpPr>
          <p:spPr>
            <a:xfrm>
              <a:off x="3154600" y="2056000"/>
              <a:ext cx="124275" cy="159775"/>
            </a:xfrm>
            <a:custGeom>
              <a:avLst/>
              <a:gdLst/>
              <a:ahLst/>
              <a:cxnLst/>
              <a:rect l="l" t="t" r="r" b="b"/>
              <a:pathLst>
                <a:path w="4971" h="6391" fill="none" extrusionOk="0">
                  <a:moveTo>
                    <a:pt x="601" y="4315"/>
                  </a:moveTo>
                  <a:lnTo>
                    <a:pt x="656" y="4315"/>
                  </a:lnTo>
                  <a:lnTo>
                    <a:pt x="656" y="6391"/>
                  </a:lnTo>
                  <a:lnTo>
                    <a:pt x="4370" y="6391"/>
                  </a:lnTo>
                  <a:lnTo>
                    <a:pt x="4370" y="4315"/>
                  </a:lnTo>
                  <a:lnTo>
                    <a:pt x="4424" y="4315"/>
                  </a:lnTo>
                  <a:lnTo>
                    <a:pt x="4424" y="4315"/>
                  </a:lnTo>
                  <a:lnTo>
                    <a:pt x="4534" y="4315"/>
                  </a:lnTo>
                  <a:lnTo>
                    <a:pt x="4697" y="4261"/>
                  </a:lnTo>
                  <a:lnTo>
                    <a:pt x="4807" y="4151"/>
                  </a:lnTo>
                  <a:lnTo>
                    <a:pt x="4916" y="4042"/>
                  </a:lnTo>
                  <a:lnTo>
                    <a:pt x="4970" y="3878"/>
                  </a:lnTo>
                  <a:lnTo>
                    <a:pt x="4970" y="3769"/>
                  </a:lnTo>
                  <a:lnTo>
                    <a:pt x="4970" y="3605"/>
                  </a:lnTo>
                  <a:lnTo>
                    <a:pt x="4916" y="3441"/>
                  </a:lnTo>
                  <a:lnTo>
                    <a:pt x="3004" y="274"/>
                  </a:lnTo>
                  <a:lnTo>
                    <a:pt x="3004" y="274"/>
                  </a:lnTo>
                  <a:lnTo>
                    <a:pt x="2895" y="165"/>
                  </a:lnTo>
                  <a:lnTo>
                    <a:pt x="2786" y="110"/>
                  </a:lnTo>
                  <a:lnTo>
                    <a:pt x="2677" y="55"/>
                  </a:lnTo>
                  <a:lnTo>
                    <a:pt x="2513" y="1"/>
                  </a:lnTo>
                  <a:lnTo>
                    <a:pt x="2349" y="55"/>
                  </a:lnTo>
                  <a:lnTo>
                    <a:pt x="2240" y="110"/>
                  </a:lnTo>
                  <a:lnTo>
                    <a:pt x="2130" y="165"/>
                  </a:lnTo>
                  <a:lnTo>
                    <a:pt x="2021" y="274"/>
                  </a:lnTo>
                  <a:lnTo>
                    <a:pt x="110" y="3441"/>
                  </a:lnTo>
                  <a:lnTo>
                    <a:pt x="110" y="3441"/>
                  </a:lnTo>
                  <a:lnTo>
                    <a:pt x="0" y="3605"/>
                  </a:lnTo>
                  <a:lnTo>
                    <a:pt x="0" y="3715"/>
                  </a:lnTo>
                  <a:lnTo>
                    <a:pt x="0" y="3878"/>
                  </a:lnTo>
                  <a:lnTo>
                    <a:pt x="55" y="4042"/>
                  </a:lnTo>
                  <a:lnTo>
                    <a:pt x="164" y="4151"/>
                  </a:lnTo>
                  <a:lnTo>
                    <a:pt x="273" y="4261"/>
                  </a:lnTo>
                  <a:lnTo>
                    <a:pt x="437" y="4315"/>
                  </a:lnTo>
                  <a:lnTo>
                    <a:pt x="601" y="4315"/>
                  </a:lnTo>
                  <a:lnTo>
                    <a:pt x="601" y="431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0"/>
            <p:cNvSpPr/>
            <p:nvPr/>
          </p:nvSpPr>
          <p:spPr>
            <a:xfrm>
              <a:off x="3169625" y="2163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0"/>
            <p:cNvSpPr/>
            <p:nvPr/>
          </p:nvSpPr>
          <p:spPr>
            <a:xfrm>
              <a:off x="3543725" y="2244425"/>
              <a:ext cx="113375" cy="203475"/>
            </a:xfrm>
            <a:custGeom>
              <a:avLst/>
              <a:gdLst/>
              <a:ahLst/>
              <a:cxnLst/>
              <a:rect l="l" t="t" r="r" b="b"/>
              <a:pathLst>
                <a:path w="4535" h="8139" extrusionOk="0">
                  <a:moveTo>
                    <a:pt x="2295" y="2841"/>
                  </a:moveTo>
                  <a:lnTo>
                    <a:pt x="2513" y="2895"/>
                  </a:lnTo>
                  <a:lnTo>
                    <a:pt x="2732" y="3004"/>
                  </a:lnTo>
                  <a:lnTo>
                    <a:pt x="2841" y="3223"/>
                  </a:lnTo>
                  <a:lnTo>
                    <a:pt x="2896" y="3441"/>
                  </a:lnTo>
                  <a:lnTo>
                    <a:pt x="2896" y="4698"/>
                  </a:lnTo>
                  <a:lnTo>
                    <a:pt x="2841" y="4916"/>
                  </a:lnTo>
                  <a:lnTo>
                    <a:pt x="2732" y="5080"/>
                  </a:lnTo>
                  <a:lnTo>
                    <a:pt x="2513" y="5244"/>
                  </a:lnTo>
                  <a:lnTo>
                    <a:pt x="2295" y="5298"/>
                  </a:lnTo>
                  <a:lnTo>
                    <a:pt x="2076" y="5244"/>
                  </a:lnTo>
                  <a:lnTo>
                    <a:pt x="1858" y="5080"/>
                  </a:lnTo>
                  <a:lnTo>
                    <a:pt x="1749" y="4916"/>
                  </a:lnTo>
                  <a:lnTo>
                    <a:pt x="1694" y="4698"/>
                  </a:lnTo>
                  <a:lnTo>
                    <a:pt x="1694" y="3441"/>
                  </a:lnTo>
                  <a:lnTo>
                    <a:pt x="1749" y="3223"/>
                  </a:lnTo>
                  <a:lnTo>
                    <a:pt x="1858" y="3004"/>
                  </a:lnTo>
                  <a:lnTo>
                    <a:pt x="2076" y="2895"/>
                  </a:lnTo>
                  <a:lnTo>
                    <a:pt x="2295" y="2841"/>
                  </a:lnTo>
                  <a:close/>
                  <a:moveTo>
                    <a:pt x="1" y="1"/>
                  </a:moveTo>
                  <a:lnTo>
                    <a:pt x="1" y="8138"/>
                  </a:lnTo>
                  <a:lnTo>
                    <a:pt x="3933" y="8138"/>
                  </a:lnTo>
                  <a:lnTo>
                    <a:pt x="4152" y="8084"/>
                  </a:lnTo>
                  <a:lnTo>
                    <a:pt x="4370" y="7975"/>
                  </a:lnTo>
                  <a:lnTo>
                    <a:pt x="4479" y="7756"/>
                  </a:lnTo>
                  <a:lnTo>
                    <a:pt x="4534" y="7538"/>
                  </a:lnTo>
                  <a:lnTo>
                    <a:pt x="4534" y="601"/>
                  </a:lnTo>
                  <a:lnTo>
                    <a:pt x="4479" y="383"/>
                  </a:lnTo>
                  <a:lnTo>
                    <a:pt x="4370" y="164"/>
                  </a:lnTo>
                  <a:lnTo>
                    <a:pt x="4152" y="55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0"/>
            <p:cNvSpPr/>
            <p:nvPr/>
          </p:nvSpPr>
          <p:spPr>
            <a:xfrm>
              <a:off x="3543725" y="2244425"/>
              <a:ext cx="113375" cy="203475"/>
            </a:xfrm>
            <a:custGeom>
              <a:avLst/>
              <a:gdLst/>
              <a:ahLst/>
              <a:cxnLst/>
              <a:rect l="l" t="t" r="r" b="b"/>
              <a:pathLst>
                <a:path w="4535" h="8139" fill="none" extrusionOk="0">
                  <a:moveTo>
                    <a:pt x="3933" y="1"/>
                  </a:moveTo>
                  <a:lnTo>
                    <a:pt x="3933" y="1"/>
                  </a:lnTo>
                  <a:lnTo>
                    <a:pt x="1" y="1"/>
                  </a:lnTo>
                  <a:lnTo>
                    <a:pt x="1" y="8138"/>
                  </a:lnTo>
                  <a:lnTo>
                    <a:pt x="3933" y="8138"/>
                  </a:lnTo>
                  <a:lnTo>
                    <a:pt x="3933" y="8138"/>
                  </a:lnTo>
                  <a:lnTo>
                    <a:pt x="4152" y="8084"/>
                  </a:lnTo>
                  <a:lnTo>
                    <a:pt x="4370" y="7975"/>
                  </a:lnTo>
                  <a:lnTo>
                    <a:pt x="4479" y="7756"/>
                  </a:lnTo>
                  <a:lnTo>
                    <a:pt x="4534" y="7538"/>
                  </a:lnTo>
                  <a:lnTo>
                    <a:pt x="4534" y="601"/>
                  </a:lnTo>
                  <a:lnTo>
                    <a:pt x="4534" y="601"/>
                  </a:lnTo>
                  <a:lnTo>
                    <a:pt x="4479" y="383"/>
                  </a:lnTo>
                  <a:lnTo>
                    <a:pt x="4370" y="164"/>
                  </a:lnTo>
                  <a:lnTo>
                    <a:pt x="4152" y="55"/>
                  </a:lnTo>
                  <a:lnTo>
                    <a:pt x="3933" y="1"/>
                  </a:lnTo>
                  <a:lnTo>
                    <a:pt x="393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0"/>
            <p:cNvSpPr/>
            <p:nvPr/>
          </p:nvSpPr>
          <p:spPr>
            <a:xfrm>
              <a:off x="3586075" y="2315425"/>
              <a:ext cx="30050" cy="61475"/>
            </a:xfrm>
            <a:custGeom>
              <a:avLst/>
              <a:gdLst/>
              <a:ahLst/>
              <a:cxnLst/>
              <a:rect l="l" t="t" r="r" b="b"/>
              <a:pathLst>
                <a:path w="1202" h="2459" fill="none" extrusionOk="0">
                  <a:moveTo>
                    <a:pt x="1202" y="1858"/>
                  </a:moveTo>
                  <a:lnTo>
                    <a:pt x="1202" y="1858"/>
                  </a:lnTo>
                  <a:lnTo>
                    <a:pt x="1147" y="2076"/>
                  </a:lnTo>
                  <a:lnTo>
                    <a:pt x="1038" y="2240"/>
                  </a:lnTo>
                  <a:lnTo>
                    <a:pt x="819" y="2404"/>
                  </a:lnTo>
                  <a:lnTo>
                    <a:pt x="601" y="2458"/>
                  </a:lnTo>
                  <a:lnTo>
                    <a:pt x="601" y="2458"/>
                  </a:lnTo>
                  <a:lnTo>
                    <a:pt x="382" y="2404"/>
                  </a:lnTo>
                  <a:lnTo>
                    <a:pt x="164" y="2240"/>
                  </a:lnTo>
                  <a:lnTo>
                    <a:pt x="55" y="2076"/>
                  </a:lnTo>
                  <a:lnTo>
                    <a:pt x="0" y="1858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55" y="383"/>
                  </a:lnTo>
                  <a:lnTo>
                    <a:pt x="164" y="164"/>
                  </a:lnTo>
                  <a:lnTo>
                    <a:pt x="382" y="55"/>
                  </a:lnTo>
                  <a:lnTo>
                    <a:pt x="601" y="1"/>
                  </a:lnTo>
                  <a:lnTo>
                    <a:pt x="601" y="1"/>
                  </a:lnTo>
                  <a:lnTo>
                    <a:pt x="819" y="55"/>
                  </a:lnTo>
                  <a:lnTo>
                    <a:pt x="1038" y="164"/>
                  </a:lnTo>
                  <a:lnTo>
                    <a:pt x="1147" y="383"/>
                  </a:lnTo>
                  <a:lnTo>
                    <a:pt x="1202" y="601"/>
                  </a:lnTo>
                  <a:lnTo>
                    <a:pt x="1202" y="185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0"/>
            <p:cNvSpPr/>
            <p:nvPr/>
          </p:nvSpPr>
          <p:spPr>
            <a:xfrm>
              <a:off x="3616100" y="236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0"/>
            <p:cNvSpPr/>
            <p:nvPr/>
          </p:nvSpPr>
          <p:spPr>
            <a:xfrm>
              <a:off x="3532800" y="2056000"/>
              <a:ext cx="124300" cy="159775"/>
            </a:xfrm>
            <a:custGeom>
              <a:avLst/>
              <a:gdLst/>
              <a:ahLst/>
              <a:cxnLst/>
              <a:rect l="l" t="t" r="r" b="b"/>
              <a:pathLst>
                <a:path w="4972" h="6391" extrusionOk="0">
                  <a:moveTo>
                    <a:pt x="2459" y="1"/>
                  </a:moveTo>
                  <a:lnTo>
                    <a:pt x="2295" y="55"/>
                  </a:lnTo>
                  <a:lnTo>
                    <a:pt x="2186" y="110"/>
                  </a:lnTo>
                  <a:lnTo>
                    <a:pt x="2076" y="165"/>
                  </a:lnTo>
                  <a:lnTo>
                    <a:pt x="1967" y="274"/>
                  </a:lnTo>
                  <a:lnTo>
                    <a:pt x="56" y="3441"/>
                  </a:lnTo>
                  <a:lnTo>
                    <a:pt x="1" y="3605"/>
                  </a:lnTo>
                  <a:lnTo>
                    <a:pt x="1" y="3769"/>
                  </a:lnTo>
                  <a:lnTo>
                    <a:pt x="1" y="3878"/>
                  </a:lnTo>
                  <a:lnTo>
                    <a:pt x="56" y="4042"/>
                  </a:lnTo>
                  <a:lnTo>
                    <a:pt x="165" y="4151"/>
                  </a:lnTo>
                  <a:lnTo>
                    <a:pt x="274" y="4261"/>
                  </a:lnTo>
                  <a:lnTo>
                    <a:pt x="438" y="4315"/>
                  </a:lnTo>
                  <a:lnTo>
                    <a:pt x="602" y="4315"/>
                  </a:lnTo>
                  <a:lnTo>
                    <a:pt x="602" y="6391"/>
                  </a:lnTo>
                  <a:lnTo>
                    <a:pt x="4316" y="6391"/>
                  </a:lnTo>
                  <a:lnTo>
                    <a:pt x="4316" y="4315"/>
                  </a:lnTo>
                  <a:lnTo>
                    <a:pt x="4534" y="4315"/>
                  </a:lnTo>
                  <a:lnTo>
                    <a:pt x="4698" y="4261"/>
                  </a:lnTo>
                  <a:lnTo>
                    <a:pt x="4807" y="4151"/>
                  </a:lnTo>
                  <a:lnTo>
                    <a:pt x="4916" y="4042"/>
                  </a:lnTo>
                  <a:lnTo>
                    <a:pt x="4971" y="3878"/>
                  </a:lnTo>
                  <a:lnTo>
                    <a:pt x="4971" y="3715"/>
                  </a:lnTo>
                  <a:lnTo>
                    <a:pt x="4971" y="3605"/>
                  </a:lnTo>
                  <a:lnTo>
                    <a:pt x="4862" y="3441"/>
                  </a:lnTo>
                  <a:lnTo>
                    <a:pt x="2950" y="274"/>
                  </a:lnTo>
                  <a:lnTo>
                    <a:pt x="2841" y="165"/>
                  </a:lnTo>
                  <a:lnTo>
                    <a:pt x="2732" y="110"/>
                  </a:lnTo>
                  <a:lnTo>
                    <a:pt x="2623" y="55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0"/>
            <p:cNvSpPr/>
            <p:nvPr/>
          </p:nvSpPr>
          <p:spPr>
            <a:xfrm>
              <a:off x="3532800" y="2056000"/>
              <a:ext cx="124300" cy="159775"/>
            </a:xfrm>
            <a:custGeom>
              <a:avLst/>
              <a:gdLst/>
              <a:ahLst/>
              <a:cxnLst/>
              <a:rect l="l" t="t" r="r" b="b"/>
              <a:pathLst>
                <a:path w="4972" h="6391" fill="none" extrusionOk="0">
                  <a:moveTo>
                    <a:pt x="547" y="4315"/>
                  </a:moveTo>
                  <a:lnTo>
                    <a:pt x="602" y="4315"/>
                  </a:lnTo>
                  <a:lnTo>
                    <a:pt x="602" y="6391"/>
                  </a:lnTo>
                  <a:lnTo>
                    <a:pt x="4316" y="6391"/>
                  </a:lnTo>
                  <a:lnTo>
                    <a:pt x="4316" y="4315"/>
                  </a:lnTo>
                  <a:lnTo>
                    <a:pt x="4370" y="4315"/>
                  </a:lnTo>
                  <a:lnTo>
                    <a:pt x="4370" y="4315"/>
                  </a:lnTo>
                  <a:lnTo>
                    <a:pt x="4534" y="4315"/>
                  </a:lnTo>
                  <a:lnTo>
                    <a:pt x="4698" y="4261"/>
                  </a:lnTo>
                  <a:lnTo>
                    <a:pt x="4807" y="4151"/>
                  </a:lnTo>
                  <a:lnTo>
                    <a:pt x="4916" y="4042"/>
                  </a:lnTo>
                  <a:lnTo>
                    <a:pt x="4971" y="3878"/>
                  </a:lnTo>
                  <a:lnTo>
                    <a:pt x="4971" y="3715"/>
                  </a:lnTo>
                  <a:lnTo>
                    <a:pt x="4971" y="3605"/>
                  </a:lnTo>
                  <a:lnTo>
                    <a:pt x="4862" y="3441"/>
                  </a:lnTo>
                  <a:lnTo>
                    <a:pt x="2950" y="274"/>
                  </a:lnTo>
                  <a:lnTo>
                    <a:pt x="2950" y="274"/>
                  </a:lnTo>
                  <a:lnTo>
                    <a:pt x="2841" y="165"/>
                  </a:lnTo>
                  <a:lnTo>
                    <a:pt x="2732" y="110"/>
                  </a:lnTo>
                  <a:lnTo>
                    <a:pt x="2623" y="55"/>
                  </a:lnTo>
                  <a:lnTo>
                    <a:pt x="2459" y="1"/>
                  </a:lnTo>
                  <a:lnTo>
                    <a:pt x="2295" y="55"/>
                  </a:lnTo>
                  <a:lnTo>
                    <a:pt x="2186" y="110"/>
                  </a:lnTo>
                  <a:lnTo>
                    <a:pt x="2076" y="165"/>
                  </a:lnTo>
                  <a:lnTo>
                    <a:pt x="1967" y="274"/>
                  </a:lnTo>
                  <a:lnTo>
                    <a:pt x="56" y="3441"/>
                  </a:lnTo>
                  <a:lnTo>
                    <a:pt x="56" y="3441"/>
                  </a:lnTo>
                  <a:lnTo>
                    <a:pt x="1" y="3605"/>
                  </a:lnTo>
                  <a:lnTo>
                    <a:pt x="1" y="3769"/>
                  </a:lnTo>
                  <a:lnTo>
                    <a:pt x="1" y="3878"/>
                  </a:lnTo>
                  <a:lnTo>
                    <a:pt x="56" y="4042"/>
                  </a:lnTo>
                  <a:lnTo>
                    <a:pt x="165" y="4151"/>
                  </a:lnTo>
                  <a:lnTo>
                    <a:pt x="274" y="4261"/>
                  </a:lnTo>
                  <a:lnTo>
                    <a:pt x="438" y="4315"/>
                  </a:lnTo>
                  <a:lnTo>
                    <a:pt x="547" y="4315"/>
                  </a:lnTo>
                  <a:lnTo>
                    <a:pt x="547" y="431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0"/>
            <p:cNvSpPr/>
            <p:nvPr/>
          </p:nvSpPr>
          <p:spPr>
            <a:xfrm>
              <a:off x="3546475" y="2163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8" name="Google Shape;1158;p70"/>
          <p:cNvCxnSpPr/>
          <p:nvPr/>
        </p:nvCxnSpPr>
        <p:spPr>
          <a:xfrm>
            <a:off x="4049575" y="3292250"/>
            <a:ext cx="1062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7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1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you need to know about world geography</a:t>
            </a:r>
            <a:endParaRPr/>
          </a:p>
        </p:txBody>
      </p:sp>
      <p:sp>
        <p:nvSpPr>
          <p:cNvPr id="1164" name="Google Shape;1164;p71"/>
          <p:cNvSpPr/>
          <p:nvPr/>
        </p:nvSpPr>
        <p:spPr>
          <a:xfrm>
            <a:off x="1185888" y="1877700"/>
            <a:ext cx="2985600" cy="7047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Earth’s surface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65" name="Google Shape;1165;p71"/>
          <p:cNvSpPr/>
          <p:nvPr/>
        </p:nvSpPr>
        <p:spPr>
          <a:xfrm>
            <a:off x="4972513" y="1877700"/>
            <a:ext cx="2985600" cy="7047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Human societies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66" name="Google Shape;1166;p71"/>
          <p:cNvSpPr txBox="1"/>
          <p:nvPr/>
        </p:nvSpPr>
        <p:spPr>
          <a:xfrm>
            <a:off x="4972375" y="3030475"/>
            <a:ext cx="29856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How human interacts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67" name="Google Shape;1167;p71"/>
          <p:cNvSpPr txBox="1"/>
          <p:nvPr/>
        </p:nvSpPr>
        <p:spPr>
          <a:xfrm>
            <a:off x="4972375" y="3852300"/>
            <a:ext cx="2985600" cy="6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Venus has a beautiful name and very high temperatures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168" name="Google Shape;1168;p71"/>
          <p:cNvSpPr txBox="1"/>
          <p:nvPr/>
        </p:nvSpPr>
        <p:spPr>
          <a:xfrm>
            <a:off x="1185900" y="3030475"/>
            <a:ext cx="29856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Places can have an impact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169" name="Google Shape;1169;p71"/>
          <p:cNvSpPr txBox="1"/>
          <p:nvPr/>
        </p:nvSpPr>
        <p:spPr>
          <a:xfrm>
            <a:off x="1185900" y="3852300"/>
            <a:ext cx="2985600" cy="6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Mercury is the closest planet to the Sun and the smallest one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170" name="Google Shape;1170;p71"/>
          <p:cNvCxnSpPr>
            <a:stCxn id="1164" idx="2"/>
            <a:endCxn id="1168" idx="0"/>
          </p:cNvCxnSpPr>
          <p:nvPr/>
        </p:nvCxnSpPr>
        <p:spPr>
          <a:xfrm>
            <a:off x="2678688" y="2582400"/>
            <a:ext cx="0" cy="448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71" name="Google Shape;1171;p71"/>
          <p:cNvCxnSpPr>
            <a:stCxn id="1165" idx="2"/>
            <a:endCxn id="1166" idx="0"/>
          </p:cNvCxnSpPr>
          <p:nvPr/>
        </p:nvCxnSpPr>
        <p:spPr>
          <a:xfrm>
            <a:off x="6465313" y="2582400"/>
            <a:ext cx="0" cy="448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72" name="Google Shape;1172;p71"/>
          <p:cNvCxnSpPr>
            <a:stCxn id="1164" idx="3"/>
            <a:endCxn id="1165" idx="1"/>
          </p:cNvCxnSpPr>
          <p:nvPr/>
        </p:nvCxnSpPr>
        <p:spPr>
          <a:xfrm>
            <a:off x="4171488" y="2230050"/>
            <a:ext cx="801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triangl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7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Continents of the world</a:t>
            </a:r>
            <a:endParaRPr/>
          </a:p>
        </p:txBody>
      </p:sp>
      <p:grpSp>
        <p:nvGrpSpPr>
          <p:cNvPr id="1178" name="Google Shape;1178;p72"/>
          <p:cNvGrpSpPr/>
          <p:nvPr/>
        </p:nvGrpSpPr>
        <p:grpSpPr>
          <a:xfrm>
            <a:off x="3043934" y="2081934"/>
            <a:ext cx="3057619" cy="1629286"/>
            <a:chOff x="233350" y="949250"/>
            <a:chExt cx="7137300" cy="3802300"/>
          </a:xfrm>
        </p:grpSpPr>
        <p:sp>
          <p:nvSpPr>
            <p:cNvPr id="1179" name="Google Shape;1179;p72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2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72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72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2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2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72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72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2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2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72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72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72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72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72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2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72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72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72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72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72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72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72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72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72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2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72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72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72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72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2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72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72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2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72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2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2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2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72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72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2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72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2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2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2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72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2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2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2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72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2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0" name="Google Shape;1230;p72"/>
          <p:cNvSpPr txBox="1"/>
          <p:nvPr/>
        </p:nvSpPr>
        <p:spPr>
          <a:xfrm>
            <a:off x="771525" y="2469113"/>
            <a:ext cx="2178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South America</a:t>
            </a:r>
            <a:endParaRPr sz="18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231" name="Google Shape;1231;p72"/>
          <p:cNvSpPr txBox="1"/>
          <p:nvPr/>
        </p:nvSpPr>
        <p:spPr>
          <a:xfrm>
            <a:off x="771525" y="2785493"/>
            <a:ext cx="2178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Jupiter is a gas giant and the biggest planet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32" name="Google Shape;1232;p72"/>
          <p:cNvSpPr txBox="1"/>
          <p:nvPr/>
        </p:nvSpPr>
        <p:spPr>
          <a:xfrm>
            <a:off x="6195372" y="2469113"/>
            <a:ext cx="2178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Asia</a:t>
            </a:r>
            <a:endParaRPr sz="18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233" name="Google Shape;1233;p72"/>
          <p:cNvSpPr txBox="1"/>
          <p:nvPr/>
        </p:nvSpPr>
        <p:spPr>
          <a:xfrm>
            <a:off x="6195361" y="2785493"/>
            <a:ext cx="2178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Saturn is composed of hydrogen and helium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34" name="Google Shape;1234;p72"/>
          <p:cNvSpPr txBox="1"/>
          <p:nvPr/>
        </p:nvSpPr>
        <p:spPr>
          <a:xfrm>
            <a:off x="6195347" y="1479933"/>
            <a:ext cx="2178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Europe</a:t>
            </a:r>
            <a:endParaRPr sz="18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235" name="Google Shape;1235;p72"/>
          <p:cNvSpPr txBox="1"/>
          <p:nvPr/>
        </p:nvSpPr>
        <p:spPr>
          <a:xfrm>
            <a:off x="6195349" y="1796311"/>
            <a:ext cx="2178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Venus is the second planet from the Sun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36" name="Google Shape;1236;p72"/>
          <p:cNvSpPr txBox="1"/>
          <p:nvPr/>
        </p:nvSpPr>
        <p:spPr>
          <a:xfrm>
            <a:off x="771525" y="1479933"/>
            <a:ext cx="2178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North America</a:t>
            </a:r>
            <a:endParaRPr sz="18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237" name="Google Shape;1237;p72"/>
          <p:cNvSpPr txBox="1"/>
          <p:nvPr/>
        </p:nvSpPr>
        <p:spPr>
          <a:xfrm>
            <a:off x="771534" y="1796311"/>
            <a:ext cx="2178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Neptune is very far from the Sun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38" name="Google Shape;1238;p72"/>
          <p:cNvSpPr txBox="1"/>
          <p:nvPr/>
        </p:nvSpPr>
        <p:spPr>
          <a:xfrm>
            <a:off x="771525" y="3560224"/>
            <a:ext cx="2178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Africa</a:t>
            </a:r>
            <a:endParaRPr sz="18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239" name="Google Shape;1239;p72"/>
          <p:cNvSpPr txBox="1"/>
          <p:nvPr/>
        </p:nvSpPr>
        <p:spPr>
          <a:xfrm>
            <a:off x="771525" y="3876600"/>
            <a:ext cx="2178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Mercury is the closest planet to the Sun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40" name="Google Shape;1240;p72"/>
          <p:cNvSpPr txBox="1"/>
          <p:nvPr/>
        </p:nvSpPr>
        <p:spPr>
          <a:xfrm>
            <a:off x="6195372" y="3560224"/>
            <a:ext cx="2178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Australia</a:t>
            </a:r>
            <a:endParaRPr sz="18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241" name="Google Shape;1241;p72"/>
          <p:cNvSpPr txBox="1"/>
          <p:nvPr/>
        </p:nvSpPr>
        <p:spPr>
          <a:xfrm>
            <a:off x="6195361" y="3876600"/>
            <a:ext cx="21786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Despite being red, Mars is very cold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242" name="Google Shape;1242;p72"/>
          <p:cNvCxnSpPr>
            <a:stCxn id="1236" idx="3"/>
          </p:cNvCxnSpPr>
          <p:nvPr/>
        </p:nvCxnSpPr>
        <p:spPr>
          <a:xfrm>
            <a:off x="2950125" y="1638183"/>
            <a:ext cx="527100" cy="6552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43" name="Google Shape;1243;p72"/>
          <p:cNvCxnSpPr>
            <a:stCxn id="1230" idx="3"/>
          </p:cNvCxnSpPr>
          <p:nvPr/>
        </p:nvCxnSpPr>
        <p:spPr>
          <a:xfrm>
            <a:off x="2950125" y="2627363"/>
            <a:ext cx="790200" cy="419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44" name="Google Shape;1244;p72"/>
          <p:cNvCxnSpPr>
            <a:stCxn id="1238" idx="3"/>
            <a:endCxn id="1245" idx="4"/>
          </p:cNvCxnSpPr>
          <p:nvPr/>
        </p:nvCxnSpPr>
        <p:spPr>
          <a:xfrm rot="10800000" flipH="1">
            <a:off x="2950125" y="2860174"/>
            <a:ext cx="1636800" cy="8583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245" name="Google Shape;1245;p72"/>
          <p:cNvSpPr/>
          <p:nvPr/>
        </p:nvSpPr>
        <p:spPr>
          <a:xfrm>
            <a:off x="4550250" y="2786725"/>
            <a:ext cx="73500" cy="73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72"/>
          <p:cNvSpPr/>
          <p:nvPr/>
        </p:nvSpPr>
        <p:spPr>
          <a:xfrm>
            <a:off x="4623750" y="2323925"/>
            <a:ext cx="73500" cy="73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72"/>
          <p:cNvSpPr/>
          <p:nvPr/>
        </p:nvSpPr>
        <p:spPr>
          <a:xfrm>
            <a:off x="5244325" y="2544875"/>
            <a:ext cx="73500" cy="73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72"/>
          <p:cNvSpPr/>
          <p:nvPr/>
        </p:nvSpPr>
        <p:spPr>
          <a:xfrm>
            <a:off x="5707125" y="3344275"/>
            <a:ext cx="73500" cy="73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49" name="Google Shape;1249;p72"/>
          <p:cNvCxnSpPr>
            <a:stCxn id="1234" idx="1"/>
            <a:endCxn id="1246" idx="0"/>
          </p:cNvCxnSpPr>
          <p:nvPr/>
        </p:nvCxnSpPr>
        <p:spPr>
          <a:xfrm flipH="1">
            <a:off x="4660547" y="1638183"/>
            <a:ext cx="1534800" cy="6858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50" name="Google Shape;1250;p72"/>
          <p:cNvCxnSpPr>
            <a:stCxn id="1232" idx="1"/>
            <a:endCxn id="1247" idx="4"/>
          </p:cNvCxnSpPr>
          <p:nvPr/>
        </p:nvCxnSpPr>
        <p:spPr>
          <a:xfrm rot="10800000">
            <a:off x="5280972" y="2618363"/>
            <a:ext cx="914400" cy="90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51" name="Google Shape;1251;p72"/>
          <p:cNvCxnSpPr>
            <a:stCxn id="1240" idx="1"/>
            <a:endCxn id="1248" idx="4"/>
          </p:cNvCxnSpPr>
          <p:nvPr/>
        </p:nvCxnSpPr>
        <p:spPr>
          <a:xfrm rot="10800000">
            <a:off x="5743872" y="3417874"/>
            <a:ext cx="451500" cy="300600"/>
          </a:xfrm>
          <a:prstGeom prst="bentConnector2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7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1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United States in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colonial era</a:t>
            </a:r>
            <a:endParaRPr/>
          </a:p>
        </p:txBody>
      </p:sp>
      <p:grpSp>
        <p:nvGrpSpPr>
          <p:cNvPr id="1257" name="Google Shape;1257;p73"/>
          <p:cNvGrpSpPr/>
          <p:nvPr/>
        </p:nvGrpSpPr>
        <p:grpSpPr>
          <a:xfrm>
            <a:off x="2955516" y="1948014"/>
            <a:ext cx="3232940" cy="2114363"/>
            <a:chOff x="2790216" y="1687498"/>
            <a:chExt cx="3563254" cy="2330390"/>
          </a:xfrm>
        </p:grpSpPr>
        <p:sp>
          <p:nvSpPr>
            <p:cNvPr id="1258" name="Google Shape;1258;p73"/>
            <p:cNvSpPr/>
            <p:nvPr/>
          </p:nvSpPr>
          <p:spPr>
            <a:xfrm>
              <a:off x="4984296" y="2498516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73"/>
            <p:cNvSpPr/>
            <p:nvPr/>
          </p:nvSpPr>
          <p:spPr>
            <a:xfrm>
              <a:off x="4997922" y="2508742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3"/>
            <p:cNvSpPr/>
            <p:nvPr/>
          </p:nvSpPr>
          <p:spPr>
            <a:xfrm>
              <a:off x="4970646" y="2699817"/>
              <a:ext cx="1158" cy="1158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0" y="1"/>
                  </a:moveTo>
                  <a:lnTo>
                    <a:pt x="0" y="1"/>
                  </a:lnTo>
                  <a:lnTo>
                    <a:pt x="47" y="48"/>
                  </a:lnTo>
                  <a:lnTo>
                    <a:pt x="47" y="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3"/>
            <p:cNvSpPr/>
            <p:nvPr/>
          </p:nvSpPr>
          <p:spPr>
            <a:xfrm>
              <a:off x="4982005" y="2496225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73"/>
            <p:cNvSpPr/>
            <p:nvPr/>
          </p:nvSpPr>
          <p:spPr>
            <a:xfrm>
              <a:off x="5442653" y="2719158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73"/>
            <p:cNvSpPr/>
            <p:nvPr/>
          </p:nvSpPr>
          <p:spPr>
            <a:xfrm>
              <a:off x="4903530" y="2143642"/>
              <a:ext cx="4582" cy="2315"/>
            </a:xfrm>
            <a:custGeom>
              <a:avLst/>
              <a:gdLst/>
              <a:ahLst/>
              <a:cxnLst/>
              <a:rect l="l" t="t" r="r" b="b"/>
              <a:pathLst>
                <a:path w="190" h="96" extrusionOk="0">
                  <a:moveTo>
                    <a:pt x="1" y="1"/>
                  </a:moveTo>
                  <a:lnTo>
                    <a:pt x="1" y="1"/>
                  </a:lnTo>
                  <a:lnTo>
                    <a:pt x="95" y="48"/>
                  </a:lnTo>
                  <a:lnTo>
                    <a:pt x="189" y="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73"/>
            <p:cNvSpPr/>
            <p:nvPr/>
          </p:nvSpPr>
          <p:spPr>
            <a:xfrm>
              <a:off x="3480683" y="2252841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73"/>
            <p:cNvSpPr/>
            <p:nvPr/>
          </p:nvSpPr>
          <p:spPr>
            <a:xfrm>
              <a:off x="4640805" y="2622475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73"/>
            <p:cNvSpPr/>
            <p:nvPr/>
          </p:nvSpPr>
          <p:spPr>
            <a:xfrm>
              <a:off x="4711322" y="2758975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73"/>
            <p:cNvSpPr/>
            <p:nvPr/>
          </p:nvSpPr>
          <p:spPr>
            <a:xfrm>
              <a:off x="3395383" y="2046983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73"/>
            <p:cNvSpPr/>
            <p:nvPr/>
          </p:nvSpPr>
          <p:spPr>
            <a:xfrm>
              <a:off x="3324867" y="2281275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73"/>
            <p:cNvSpPr/>
            <p:nvPr/>
          </p:nvSpPr>
          <p:spPr>
            <a:xfrm>
              <a:off x="4908088" y="2112941"/>
              <a:ext cx="1158" cy="1158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47" y="1"/>
                  </a:moveTo>
                  <a:lnTo>
                    <a:pt x="0" y="48"/>
                  </a:lnTo>
                  <a:lnTo>
                    <a:pt x="47" y="48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73"/>
            <p:cNvSpPr/>
            <p:nvPr/>
          </p:nvSpPr>
          <p:spPr>
            <a:xfrm>
              <a:off x="5046830" y="2495092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73"/>
            <p:cNvSpPr/>
            <p:nvPr/>
          </p:nvSpPr>
          <p:spPr>
            <a:xfrm>
              <a:off x="4971780" y="2700950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73"/>
            <p:cNvSpPr/>
            <p:nvPr/>
          </p:nvSpPr>
          <p:spPr>
            <a:xfrm>
              <a:off x="4115332" y="2323358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73"/>
            <p:cNvSpPr/>
            <p:nvPr/>
          </p:nvSpPr>
          <p:spPr>
            <a:xfrm>
              <a:off x="4597589" y="2551958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73"/>
            <p:cNvSpPr/>
            <p:nvPr/>
          </p:nvSpPr>
          <p:spPr>
            <a:xfrm>
              <a:off x="3236167" y="2268758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73"/>
            <p:cNvSpPr/>
            <p:nvPr/>
          </p:nvSpPr>
          <p:spPr>
            <a:xfrm>
              <a:off x="3268000" y="2273316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73"/>
            <p:cNvSpPr/>
            <p:nvPr/>
          </p:nvSpPr>
          <p:spPr>
            <a:xfrm>
              <a:off x="4985430" y="2499650"/>
              <a:ext cx="24" cy="1158"/>
            </a:xfrm>
            <a:custGeom>
              <a:avLst/>
              <a:gdLst/>
              <a:ahLst/>
              <a:cxnLst/>
              <a:rect l="l" t="t" r="r" b="b"/>
              <a:pathLst>
                <a:path w="1" h="48" extrusionOk="0">
                  <a:moveTo>
                    <a:pt x="0" y="48"/>
                  </a:moveTo>
                  <a:lnTo>
                    <a:pt x="0" y="0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73"/>
            <p:cNvSpPr/>
            <p:nvPr/>
          </p:nvSpPr>
          <p:spPr>
            <a:xfrm>
              <a:off x="3281650" y="2625900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8" name="Google Shape;1278;p73"/>
            <p:cNvGrpSpPr/>
            <p:nvPr/>
          </p:nvGrpSpPr>
          <p:grpSpPr>
            <a:xfrm>
              <a:off x="2790216" y="2571191"/>
              <a:ext cx="1002005" cy="1017921"/>
              <a:chOff x="2943907" y="2742824"/>
              <a:chExt cx="915658" cy="930203"/>
            </a:xfrm>
          </p:grpSpPr>
          <p:sp>
            <p:nvSpPr>
              <p:cNvPr id="1279" name="Google Shape;1279;p73"/>
              <p:cNvSpPr/>
              <p:nvPr/>
            </p:nvSpPr>
            <p:spPr>
              <a:xfrm>
                <a:off x="2943907" y="2742824"/>
                <a:ext cx="573724" cy="806528"/>
              </a:xfrm>
              <a:custGeom>
                <a:avLst/>
                <a:gdLst/>
                <a:ahLst/>
                <a:cxnLst/>
                <a:rect l="l" t="t" r="r" b="b"/>
                <a:pathLst>
                  <a:path w="26034" h="36598" extrusionOk="0">
                    <a:moveTo>
                      <a:pt x="1415" y="1"/>
                    </a:moveTo>
                    <a:lnTo>
                      <a:pt x="1226" y="472"/>
                    </a:lnTo>
                    <a:lnTo>
                      <a:pt x="1226" y="519"/>
                    </a:lnTo>
                    <a:lnTo>
                      <a:pt x="1321" y="661"/>
                    </a:lnTo>
                    <a:lnTo>
                      <a:pt x="1415" y="849"/>
                    </a:lnTo>
                    <a:lnTo>
                      <a:pt x="1509" y="1321"/>
                    </a:lnTo>
                    <a:lnTo>
                      <a:pt x="1509" y="1463"/>
                    </a:lnTo>
                    <a:lnTo>
                      <a:pt x="1462" y="1557"/>
                    </a:lnTo>
                    <a:lnTo>
                      <a:pt x="1368" y="1793"/>
                    </a:lnTo>
                    <a:lnTo>
                      <a:pt x="1368" y="1934"/>
                    </a:lnTo>
                    <a:lnTo>
                      <a:pt x="1415" y="2028"/>
                    </a:lnTo>
                    <a:lnTo>
                      <a:pt x="1368" y="2170"/>
                    </a:lnTo>
                    <a:lnTo>
                      <a:pt x="1179" y="2547"/>
                    </a:lnTo>
                    <a:lnTo>
                      <a:pt x="1132" y="2547"/>
                    </a:lnTo>
                    <a:lnTo>
                      <a:pt x="1132" y="2642"/>
                    </a:lnTo>
                    <a:lnTo>
                      <a:pt x="1085" y="2689"/>
                    </a:lnTo>
                    <a:lnTo>
                      <a:pt x="1038" y="2736"/>
                    </a:lnTo>
                    <a:lnTo>
                      <a:pt x="1038" y="2877"/>
                    </a:lnTo>
                    <a:lnTo>
                      <a:pt x="1132" y="3443"/>
                    </a:lnTo>
                    <a:lnTo>
                      <a:pt x="1132" y="3538"/>
                    </a:lnTo>
                    <a:lnTo>
                      <a:pt x="1085" y="3632"/>
                    </a:lnTo>
                    <a:lnTo>
                      <a:pt x="377" y="4481"/>
                    </a:lnTo>
                    <a:lnTo>
                      <a:pt x="47" y="4905"/>
                    </a:lnTo>
                    <a:lnTo>
                      <a:pt x="0" y="5094"/>
                    </a:lnTo>
                    <a:lnTo>
                      <a:pt x="0" y="5471"/>
                    </a:lnTo>
                    <a:lnTo>
                      <a:pt x="47" y="5990"/>
                    </a:lnTo>
                    <a:lnTo>
                      <a:pt x="236" y="6226"/>
                    </a:lnTo>
                    <a:lnTo>
                      <a:pt x="330" y="6414"/>
                    </a:lnTo>
                    <a:lnTo>
                      <a:pt x="472" y="6650"/>
                    </a:lnTo>
                    <a:lnTo>
                      <a:pt x="613" y="6980"/>
                    </a:lnTo>
                    <a:lnTo>
                      <a:pt x="802" y="7263"/>
                    </a:lnTo>
                    <a:lnTo>
                      <a:pt x="896" y="7405"/>
                    </a:lnTo>
                    <a:lnTo>
                      <a:pt x="943" y="7546"/>
                    </a:lnTo>
                    <a:lnTo>
                      <a:pt x="990" y="7546"/>
                    </a:lnTo>
                    <a:lnTo>
                      <a:pt x="1179" y="7829"/>
                    </a:lnTo>
                    <a:lnTo>
                      <a:pt x="1226" y="8018"/>
                    </a:lnTo>
                    <a:lnTo>
                      <a:pt x="1226" y="8207"/>
                    </a:lnTo>
                    <a:lnTo>
                      <a:pt x="1179" y="8395"/>
                    </a:lnTo>
                    <a:lnTo>
                      <a:pt x="1132" y="8678"/>
                    </a:lnTo>
                    <a:lnTo>
                      <a:pt x="1038" y="8914"/>
                    </a:lnTo>
                    <a:lnTo>
                      <a:pt x="896" y="9291"/>
                    </a:lnTo>
                    <a:lnTo>
                      <a:pt x="802" y="9669"/>
                    </a:lnTo>
                    <a:lnTo>
                      <a:pt x="802" y="9716"/>
                    </a:lnTo>
                    <a:lnTo>
                      <a:pt x="896" y="9810"/>
                    </a:lnTo>
                    <a:lnTo>
                      <a:pt x="943" y="9999"/>
                    </a:lnTo>
                    <a:lnTo>
                      <a:pt x="943" y="10046"/>
                    </a:lnTo>
                    <a:lnTo>
                      <a:pt x="990" y="10329"/>
                    </a:lnTo>
                    <a:lnTo>
                      <a:pt x="990" y="10470"/>
                    </a:lnTo>
                    <a:lnTo>
                      <a:pt x="943" y="10659"/>
                    </a:lnTo>
                    <a:lnTo>
                      <a:pt x="802" y="10895"/>
                    </a:lnTo>
                    <a:lnTo>
                      <a:pt x="896" y="10989"/>
                    </a:lnTo>
                    <a:lnTo>
                      <a:pt x="990" y="11131"/>
                    </a:lnTo>
                    <a:lnTo>
                      <a:pt x="1509" y="12121"/>
                    </a:lnTo>
                    <a:lnTo>
                      <a:pt x="1745" y="12404"/>
                    </a:lnTo>
                    <a:lnTo>
                      <a:pt x="1886" y="12593"/>
                    </a:lnTo>
                    <a:lnTo>
                      <a:pt x="2122" y="12593"/>
                    </a:lnTo>
                    <a:lnTo>
                      <a:pt x="2217" y="12687"/>
                    </a:lnTo>
                    <a:lnTo>
                      <a:pt x="2311" y="12781"/>
                    </a:lnTo>
                    <a:lnTo>
                      <a:pt x="2358" y="13064"/>
                    </a:lnTo>
                    <a:lnTo>
                      <a:pt x="2500" y="13677"/>
                    </a:lnTo>
                    <a:lnTo>
                      <a:pt x="2547" y="14055"/>
                    </a:lnTo>
                    <a:lnTo>
                      <a:pt x="2594" y="14290"/>
                    </a:lnTo>
                    <a:lnTo>
                      <a:pt x="2594" y="14385"/>
                    </a:lnTo>
                    <a:lnTo>
                      <a:pt x="2547" y="14479"/>
                    </a:lnTo>
                    <a:lnTo>
                      <a:pt x="2500" y="14573"/>
                    </a:lnTo>
                    <a:lnTo>
                      <a:pt x="2547" y="14621"/>
                    </a:lnTo>
                    <a:lnTo>
                      <a:pt x="2735" y="14668"/>
                    </a:lnTo>
                    <a:lnTo>
                      <a:pt x="2877" y="14809"/>
                    </a:lnTo>
                    <a:lnTo>
                      <a:pt x="3113" y="15092"/>
                    </a:lnTo>
                    <a:lnTo>
                      <a:pt x="3348" y="15186"/>
                    </a:lnTo>
                    <a:lnTo>
                      <a:pt x="3348" y="15092"/>
                    </a:lnTo>
                    <a:lnTo>
                      <a:pt x="3396" y="14998"/>
                    </a:lnTo>
                    <a:lnTo>
                      <a:pt x="3396" y="14903"/>
                    </a:lnTo>
                    <a:lnTo>
                      <a:pt x="3537" y="14668"/>
                    </a:lnTo>
                    <a:lnTo>
                      <a:pt x="3584" y="14621"/>
                    </a:lnTo>
                    <a:lnTo>
                      <a:pt x="3679" y="14526"/>
                    </a:lnTo>
                    <a:lnTo>
                      <a:pt x="3773" y="14479"/>
                    </a:lnTo>
                    <a:lnTo>
                      <a:pt x="4103" y="14479"/>
                    </a:lnTo>
                    <a:lnTo>
                      <a:pt x="4197" y="14526"/>
                    </a:lnTo>
                    <a:lnTo>
                      <a:pt x="4245" y="14668"/>
                    </a:lnTo>
                    <a:lnTo>
                      <a:pt x="4292" y="14809"/>
                    </a:lnTo>
                    <a:lnTo>
                      <a:pt x="4245" y="14998"/>
                    </a:lnTo>
                    <a:lnTo>
                      <a:pt x="4103" y="15139"/>
                    </a:lnTo>
                    <a:lnTo>
                      <a:pt x="4056" y="15186"/>
                    </a:lnTo>
                    <a:lnTo>
                      <a:pt x="4056" y="15234"/>
                    </a:lnTo>
                    <a:lnTo>
                      <a:pt x="4056" y="15328"/>
                    </a:lnTo>
                    <a:lnTo>
                      <a:pt x="4197" y="15422"/>
                    </a:lnTo>
                    <a:lnTo>
                      <a:pt x="4339" y="15658"/>
                    </a:lnTo>
                    <a:lnTo>
                      <a:pt x="4527" y="16035"/>
                    </a:lnTo>
                    <a:lnTo>
                      <a:pt x="4527" y="16083"/>
                    </a:lnTo>
                    <a:lnTo>
                      <a:pt x="4622" y="16696"/>
                    </a:lnTo>
                    <a:lnTo>
                      <a:pt x="4622" y="16790"/>
                    </a:lnTo>
                    <a:lnTo>
                      <a:pt x="4575" y="16837"/>
                    </a:lnTo>
                    <a:lnTo>
                      <a:pt x="4480" y="16979"/>
                    </a:lnTo>
                    <a:lnTo>
                      <a:pt x="4386" y="17026"/>
                    </a:lnTo>
                    <a:lnTo>
                      <a:pt x="4150" y="17026"/>
                    </a:lnTo>
                    <a:lnTo>
                      <a:pt x="4056" y="16979"/>
                    </a:lnTo>
                    <a:lnTo>
                      <a:pt x="3962" y="16884"/>
                    </a:lnTo>
                    <a:lnTo>
                      <a:pt x="3867" y="16743"/>
                    </a:lnTo>
                    <a:lnTo>
                      <a:pt x="3584" y="16413"/>
                    </a:lnTo>
                    <a:lnTo>
                      <a:pt x="3490" y="16460"/>
                    </a:lnTo>
                    <a:lnTo>
                      <a:pt x="3584" y="16554"/>
                    </a:lnTo>
                    <a:lnTo>
                      <a:pt x="3679" y="16601"/>
                    </a:lnTo>
                    <a:lnTo>
                      <a:pt x="3679" y="16696"/>
                    </a:lnTo>
                    <a:lnTo>
                      <a:pt x="3679" y="16837"/>
                    </a:lnTo>
                    <a:lnTo>
                      <a:pt x="3631" y="16931"/>
                    </a:lnTo>
                    <a:lnTo>
                      <a:pt x="3584" y="16931"/>
                    </a:lnTo>
                    <a:lnTo>
                      <a:pt x="3584" y="17309"/>
                    </a:lnTo>
                    <a:lnTo>
                      <a:pt x="3726" y="18205"/>
                    </a:lnTo>
                    <a:lnTo>
                      <a:pt x="3867" y="18299"/>
                    </a:lnTo>
                    <a:lnTo>
                      <a:pt x="3962" y="18441"/>
                    </a:lnTo>
                    <a:lnTo>
                      <a:pt x="4103" y="18535"/>
                    </a:lnTo>
                    <a:lnTo>
                      <a:pt x="4245" y="18629"/>
                    </a:lnTo>
                    <a:lnTo>
                      <a:pt x="4763" y="18865"/>
                    </a:lnTo>
                    <a:lnTo>
                      <a:pt x="4952" y="18912"/>
                    </a:lnTo>
                    <a:lnTo>
                      <a:pt x="5046" y="18959"/>
                    </a:lnTo>
                    <a:lnTo>
                      <a:pt x="5093" y="19054"/>
                    </a:lnTo>
                    <a:lnTo>
                      <a:pt x="5141" y="19148"/>
                    </a:lnTo>
                    <a:lnTo>
                      <a:pt x="5141" y="19572"/>
                    </a:lnTo>
                    <a:lnTo>
                      <a:pt x="5093" y="19714"/>
                    </a:lnTo>
                    <a:lnTo>
                      <a:pt x="4999" y="19808"/>
                    </a:lnTo>
                    <a:lnTo>
                      <a:pt x="4999" y="19855"/>
                    </a:lnTo>
                    <a:lnTo>
                      <a:pt x="4999" y="19997"/>
                    </a:lnTo>
                    <a:lnTo>
                      <a:pt x="4952" y="20138"/>
                    </a:lnTo>
                    <a:lnTo>
                      <a:pt x="4858" y="20233"/>
                    </a:lnTo>
                    <a:lnTo>
                      <a:pt x="4810" y="20280"/>
                    </a:lnTo>
                    <a:lnTo>
                      <a:pt x="4669" y="20327"/>
                    </a:lnTo>
                    <a:lnTo>
                      <a:pt x="4575" y="20751"/>
                    </a:lnTo>
                    <a:lnTo>
                      <a:pt x="4527" y="21129"/>
                    </a:lnTo>
                    <a:lnTo>
                      <a:pt x="5046" y="21836"/>
                    </a:lnTo>
                    <a:lnTo>
                      <a:pt x="5188" y="22025"/>
                    </a:lnTo>
                    <a:lnTo>
                      <a:pt x="5329" y="22213"/>
                    </a:lnTo>
                    <a:lnTo>
                      <a:pt x="5424" y="22308"/>
                    </a:lnTo>
                    <a:lnTo>
                      <a:pt x="5424" y="22449"/>
                    </a:lnTo>
                    <a:lnTo>
                      <a:pt x="5471" y="22685"/>
                    </a:lnTo>
                    <a:lnTo>
                      <a:pt x="5518" y="22779"/>
                    </a:lnTo>
                    <a:lnTo>
                      <a:pt x="5565" y="22827"/>
                    </a:lnTo>
                    <a:lnTo>
                      <a:pt x="5754" y="23015"/>
                    </a:lnTo>
                    <a:lnTo>
                      <a:pt x="5848" y="23110"/>
                    </a:lnTo>
                    <a:lnTo>
                      <a:pt x="5895" y="23298"/>
                    </a:lnTo>
                    <a:lnTo>
                      <a:pt x="5942" y="23487"/>
                    </a:lnTo>
                    <a:lnTo>
                      <a:pt x="6084" y="23723"/>
                    </a:lnTo>
                    <a:lnTo>
                      <a:pt x="6603" y="24383"/>
                    </a:lnTo>
                    <a:lnTo>
                      <a:pt x="6744" y="24524"/>
                    </a:lnTo>
                    <a:lnTo>
                      <a:pt x="6886" y="24619"/>
                    </a:lnTo>
                    <a:lnTo>
                      <a:pt x="7169" y="24807"/>
                    </a:lnTo>
                    <a:lnTo>
                      <a:pt x="7263" y="24902"/>
                    </a:lnTo>
                    <a:lnTo>
                      <a:pt x="7310" y="24996"/>
                    </a:lnTo>
                    <a:lnTo>
                      <a:pt x="7310" y="25137"/>
                    </a:lnTo>
                    <a:lnTo>
                      <a:pt x="7263" y="25232"/>
                    </a:lnTo>
                    <a:lnTo>
                      <a:pt x="7121" y="25420"/>
                    </a:lnTo>
                    <a:lnTo>
                      <a:pt x="6980" y="25515"/>
                    </a:lnTo>
                    <a:lnTo>
                      <a:pt x="6980" y="25609"/>
                    </a:lnTo>
                    <a:lnTo>
                      <a:pt x="6980" y="25751"/>
                    </a:lnTo>
                    <a:lnTo>
                      <a:pt x="7216" y="25751"/>
                    </a:lnTo>
                    <a:lnTo>
                      <a:pt x="7357" y="25798"/>
                    </a:lnTo>
                    <a:lnTo>
                      <a:pt x="7404" y="25892"/>
                    </a:lnTo>
                    <a:lnTo>
                      <a:pt x="7499" y="26081"/>
                    </a:lnTo>
                    <a:lnTo>
                      <a:pt x="7546" y="26317"/>
                    </a:lnTo>
                    <a:lnTo>
                      <a:pt x="7593" y="26552"/>
                    </a:lnTo>
                    <a:lnTo>
                      <a:pt x="7593" y="26788"/>
                    </a:lnTo>
                    <a:lnTo>
                      <a:pt x="7546" y="27071"/>
                    </a:lnTo>
                    <a:lnTo>
                      <a:pt x="7546" y="27637"/>
                    </a:lnTo>
                    <a:lnTo>
                      <a:pt x="7499" y="27826"/>
                    </a:lnTo>
                    <a:lnTo>
                      <a:pt x="7404" y="27920"/>
                    </a:lnTo>
                    <a:lnTo>
                      <a:pt x="7404" y="27967"/>
                    </a:lnTo>
                    <a:lnTo>
                      <a:pt x="7404" y="28014"/>
                    </a:lnTo>
                    <a:lnTo>
                      <a:pt x="7499" y="28109"/>
                    </a:lnTo>
                    <a:lnTo>
                      <a:pt x="7829" y="28344"/>
                    </a:lnTo>
                    <a:lnTo>
                      <a:pt x="8348" y="28533"/>
                    </a:lnTo>
                    <a:lnTo>
                      <a:pt x="8678" y="28486"/>
                    </a:lnTo>
                    <a:lnTo>
                      <a:pt x="8866" y="28486"/>
                    </a:lnTo>
                    <a:lnTo>
                      <a:pt x="9055" y="28580"/>
                    </a:lnTo>
                    <a:lnTo>
                      <a:pt x="9338" y="28722"/>
                    </a:lnTo>
                    <a:lnTo>
                      <a:pt x="9668" y="28816"/>
                    </a:lnTo>
                    <a:lnTo>
                      <a:pt x="10093" y="28816"/>
                    </a:lnTo>
                    <a:lnTo>
                      <a:pt x="10281" y="28863"/>
                    </a:lnTo>
                    <a:lnTo>
                      <a:pt x="10470" y="28910"/>
                    </a:lnTo>
                    <a:lnTo>
                      <a:pt x="10564" y="28958"/>
                    </a:lnTo>
                    <a:lnTo>
                      <a:pt x="10941" y="29146"/>
                    </a:lnTo>
                    <a:lnTo>
                      <a:pt x="11083" y="29241"/>
                    </a:lnTo>
                    <a:lnTo>
                      <a:pt x="11177" y="29382"/>
                    </a:lnTo>
                    <a:lnTo>
                      <a:pt x="11413" y="29806"/>
                    </a:lnTo>
                    <a:lnTo>
                      <a:pt x="11413" y="29854"/>
                    </a:lnTo>
                    <a:lnTo>
                      <a:pt x="11602" y="30184"/>
                    </a:lnTo>
                    <a:lnTo>
                      <a:pt x="11649" y="30231"/>
                    </a:lnTo>
                    <a:lnTo>
                      <a:pt x="11696" y="30325"/>
                    </a:lnTo>
                    <a:lnTo>
                      <a:pt x="11743" y="30420"/>
                    </a:lnTo>
                    <a:lnTo>
                      <a:pt x="11885" y="30467"/>
                    </a:lnTo>
                    <a:lnTo>
                      <a:pt x="12120" y="30467"/>
                    </a:lnTo>
                    <a:lnTo>
                      <a:pt x="12828" y="30514"/>
                    </a:lnTo>
                    <a:lnTo>
                      <a:pt x="13205" y="30467"/>
                    </a:lnTo>
                    <a:lnTo>
                      <a:pt x="13347" y="30514"/>
                    </a:lnTo>
                    <a:lnTo>
                      <a:pt x="13394" y="30561"/>
                    </a:lnTo>
                    <a:lnTo>
                      <a:pt x="13630" y="30844"/>
                    </a:lnTo>
                    <a:lnTo>
                      <a:pt x="13724" y="31080"/>
                    </a:lnTo>
                    <a:lnTo>
                      <a:pt x="13724" y="31363"/>
                    </a:lnTo>
                    <a:lnTo>
                      <a:pt x="13724" y="31787"/>
                    </a:lnTo>
                    <a:lnTo>
                      <a:pt x="14243" y="31787"/>
                    </a:lnTo>
                    <a:lnTo>
                      <a:pt x="14431" y="31834"/>
                    </a:lnTo>
                    <a:lnTo>
                      <a:pt x="14620" y="31882"/>
                    </a:lnTo>
                    <a:lnTo>
                      <a:pt x="14761" y="31976"/>
                    </a:lnTo>
                    <a:lnTo>
                      <a:pt x="14856" y="32070"/>
                    </a:lnTo>
                    <a:lnTo>
                      <a:pt x="15375" y="32683"/>
                    </a:lnTo>
                    <a:lnTo>
                      <a:pt x="15846" y="33249"/>
                    </a:lnTo>
                    <a:lnTo>
                      <a:pt x="16459" y="33957"/>
                    </a:lnTo>
                    <a:lnTo>
                      <a:pt x="16506" y="34051"/>
                    </a:lnTo>
                    <a:lnTo>
                      <a:pt x="16601" y="34523"/>
                    </a:lnTo>
                    <a:lnTo>
                      <a:pt x="16648" y="34947"/>
                    </a:lnTo>
                    <a:lnTo>
                      <a:pt x="16648" y="35183"/>
                    </a:lnTo>
                    <a:lnTo>
                      <a:pt x="16648" y="35560"/>
                    </a:lnTo>
                    <a:lnTo>
                      <a:pt x="16742" y="35654"/>
                    </a:lnTo>
                    <a:lnTo>
                      <a:pt x="16884" y="35749"/>
                    </a:lnTo>
                    <a:lnTo>
                      <a:pt x="16931" y="35890"/>
                    </a:lnTo>
                    <a:lnTo>
                      <a:pt x="16931" y="36032"/>
                    </a:lnTo>
                    <a:lnTo>
                      <a:pt x="16884" y="36315"/>
                    </a:lnTo>
                    <a:lnTo>
                      <a:pt x="16931" y="36362"/>
                    </a:lnTo>
                    <a:lnTo>
                      <a:pt x="17120" y="36456"/>
                    </a:lnTo>
                    <a:lnTo>
                      <a:pt x="17167" y="36551"/>
                    </a:lnTo>
                    <a:lnTo>
                      <a:pt x="17497" y="36598"/>
                    </a:lnTo>
                    <a:lnTo>
                      <a:pt x="18393" y="36598"/>
                    </a:lnTo>
                    <a:lnTo>
                      <a:pt x="19713" y="36409"/>
                    </a:lnTo>
                    <a:lnTo>
                      <a:pt x="21694" y="36362"/>
                    </a:lnTo>
                    <a:lnTo>
                      <a:pt x="24052" y="36362"/>
                    </a:lnTo>
                    <a:lnTo>
                      <a:pt x="24618" y="36173"/>
                    </a:lnTo>
                    <a:lnTo>
                      <a:pt x="24712" y="35937"/>
                    </a:lnTo>
                    <a:lnTo>
                      <a:pt x="24665" y="35796"/>
                    </a:lnTo>
                    <a:lnTo>
                      <a:pt x="24477" y="35654"/>
                    </a:lnTo>
                    <a:lnTo>
                      <a:pt x="24241" y="35513"/>
                    </a:lnTo>
                    <a:lnTo>
                      <a:pt x="24099" y="35324"/>
                    </a:lnTo>
                    <a:lnTo>
                      <a:pt x="24052" y="35136"/>
                    </a:lnTo>
                    <a:lnTo>
                      <a:pt x="24099" y="34947"/>
                    </a:lnTo>
                    <a:lnTo>
                      <a:pt x="24005" y="34475"/>
                    </a:lnTo>
                    <a:lnTo>
                      <a:pt x="24005" y="34381"/>
                    </a:lnTo>
                    <a:lnTo>
                      <a:pt x="24005" y="34145"/>
                    </a:lnTo>
                    <a:lnTo>
                      <a:pt x="24052" y="34004"/>
                    </a:lnTo>
                    <a:lnTo>
                      <a:pt x="24194" y="33862"/>
                    </a:lnTo>
                    <a:lnTo>
                      <a:pt x="24335" y="33768"/>
                    </a:lnTo>
                    <a:lnTo>
                      <a:pt x="24618" y="33344"/>
                    </a:lnTo>
                    <a:lnTo>
                      <a:pt x="24712" y="33202"/>
                    </a:lnTo>
                    <a:lnTo>
                      <a:pt x="24760" y="32966"/>
                    </a:lnTo>
                    <a:lnTo>
                      <a:pt x="24854" y="32542"/>
                    </a:lnTo>
                    <a:lnTo>
                      <a:pt x="24854" y="32447"/>
                    </a:lnTo>
                    <a:lnTo>
                      <a:pt x="24948" y="32165"/>
                    </a:lnTo>
                    <a:lnTo>
                      <a:pt x="25184" y="31787"/>
                    </a:lnTo>
                    <a:lnTo>
                      <a:pt x="25420" y="31410"/>
                    </a:lnTo>
                    <a:lnTo>
                      <a:pt x="25656" y="31221"/>
                    </a:lnTo>
                    <a:lnTo>
                      <a:pt x="25703" y="31174"/>
                    </a:lnTo>
                    <a:lnTo>
                      <a:pt x="25892" y="31080"/>
                    </a:lnTo>
                    <a:lnTo>
                      <a:pt x="26033" y="30985"/>
                    </a:lnTo>
                    <a:lnTo>
                      <a:pt x="26033" y="30938"/>
                    </a:lnTo>
                    <a:lnTo>
                      <a:pt x="25844" y="30844"/>
                    </a:lnTo>
                    <a:lnTo>
                      <a:pt x="25750" y="30750"/>
                    </a:lnTo>
                    <a:lnTo>
                      <a:pt x="25609" y="30608"/>
                    </a:lnTo>
                    <a:lnTo>
                      <a:pt x="25514" y="30420"/>
                    </a:lnTo>
                    <a:lnTo>
                      <a:pt x="25420" y="30231"/>
                    </a:lnTo>
                    <a:lnTo>
                      <a:pt x="25326" y="30042"/>
                    </a:lnTo>
                    <a:lnTo>
                      <a:pt x="25137" y="29618"/>
                    </a:lnTo>
                    <a:lnTo>
                      <a:pt x="24995" y="29241"/>
                    </a:lnTo>
                    <a:lnTo>
                      <a:pt x="24948" y="29146"/>
                    </a:lnTo>
                    <a:lnTo>
                      <a:pt x="25043" y="29052"/>
                    </a:lnTo>
                    <a:lnTo>
                      <a:pt x="25043" y="29052"/>
                    </a:lnTo>
                    <a:lnTo>
                      <a:pt x="24948" y="29099"/>
                    </a:lnTo>
                    <a:lnTo>
                      <a:pt x="24948" y="29005"/>
                    </a:lnTo>
                    <a:lnTo>
                      <a:pt x="25043" y="28958"/>
                    </a:lnTo>
                    <a:lnTo>
                      <a:pt x="24948" y="28958"/>
                    </a:lnTo>
                    <a:lnTo>
                      <a:pt x="24854" y="28297"/>
                    </a:lnTo>
                    <a:lnTo>
                      <a:pt x="10894" y="12404"/>
                    </a:lnTo>
                    <a:lnTo>
                      <a:pt x="10847" y="12357"/>
                    </a:lnTo>
                    <a:lnTo>
                      <a:pt x="10847" y="12262"/>
                    </a:lnTo>
                    <a:lnTo>
                      <a:pt x="12120" y="1415"/>
                    </a:lnTo>
                    <a:lnTo>
                      <a:pt x="9527" y="1132"/>
                    </a:lnTo>
                    <a:lnTo>
                      <a:pt x="8961" y="1038"/>
                    </a:lnTo>
                    <a:lnTo>
                      <a:pt x="8442" y="991"/>
                    </a:lnTo>
                    <a:lnTo>
                      <a:pt x="4669" y="472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73"/>
              <p:cNvSpPr/>
              <p:nvPr/>
            </p:nvSpPr>
            <p:spPr>
              <a:xfrm>
                <a:off x="3548770" y="2808298"/>
                <a:ext cx="310795" cy="405358"/>
              </a:xfrm>
              <a:custGeom>
                <a:avLst/>
                <a:gdLst/>
                <a:ahLst/>
                <a:cxnLst/>
                <a:rect l="l" t="t" r="r" b="b"/>
                <a:pathLst>
                  <a:path w="14103" h="18394" extrusionOk="0">
                    <a:moveTo>
                      <a:pt x="1038" y="1"/>
                    </a:moveTo>
                    <a:lnTo>
                      <a:pt x="1" y="17969"/>
                    </a:lnTo>
                    <a:lnTo>
                      <a:pt x="14008" y="18394"/>
                    </a:lnTo>
                    <a:lnTo>
                      <a:pt x="14008" y="16271"/>
                    </a:lnTo>
                    <a:lnTo>
                      <a:pt x="14102" y="4245"/>
                    </a:lnTo>
                    <a:lnTo>
                      <a:pt x="14102" y="3915"/>
                    </a:lnTo>
                    <a:lnTo>
                      <a:pt x="9009" y="3962"/>
                    </a:lnTo>
                    <a:lnTo>
                      <a:pt x="8914" y="3915"/>
                    </a:lnTo>
                    <a:lnTo>
                      <a:pt x="8820" y="3868"/>
                    </a:lnTo>
                    <a:lnTo>
                      <a:pt x="8773" y="3821"/>
                    </a:lnTo>
                    <a:lnTo>
                      <a:pt x="8773" y="3726"/>
                    </a:lnTo>
                    <a:lnTo>
                      <a:pt x="8867" y="519"/>
                    </a:lnTo>
                    <a:lnTo>
                      <a:pt x="1038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73"/>
              <p:cNvSpPr/>
              <p:nvPr/>
            </p:nvSpPr>
            <p:spPr>
              <a:xfrm>
                <a:off x="3193328" y="2775043"/>
                <a:ext cx="367938" cy="577889"/>
              </a:xfrm>
              <a:custGeom>
                <a:avLst/>
                <a:gdLst/>
                <a:ahLst/>
                <a:cxnLst/>
                <a:rect l="l" t="t" r="r" b="b"/>
                <a:pathLst>
                  <a:path w="16696" h="26223" extrusionOk="0">
                    <a:moveTo>
                      <a:pt x="1274" y="1"/>
                    </a:moveTo>
                    <a:lnTo>
                      <a:pt x="1" y="10753"/>
                    </a:lnTo>
                    <a:lnTo>
                      <a:pt x="13630" y="26222"/>
                    </a:lnTo>
                    <a:lnTo>
                      <a:pt x="13677" y="26034"/>
                    </a:lnTo>
                    <a:lnTo>
                      <a:pt x="13630" y="25562"/>
                    </a:lnTo>
                    <a:lnTo>
                      <a:pt x="13536" y="24807"/>
                    </a:lnTo>
                    <a:lnTo>
                      <a:pt x="13489" y="24619"/>
                    </a:lnTo>
                    <a:lnTo>
                      <a:pt x="13442" y="24383"/>
                    </a:lnTo>
                    <a:lnTo>
                      <a:pt x="13442" y="24194"/>
                    </a:lnTo>
                    <a:lnTo>
                      <a:pt x="13442" y="23958"/>
                    </a:lnTo>
                    <a:lnTo>
                      <a:pt x="13394" y="23770"/>
                    </a:lnTo>
                    <a:lnTo>
                      <a:pt x="13347" y="23628"/>
                    </a:lnTo>
                    <a:lnTo>
                      <a:pt x="13347" y="23487"/>
                    </a:lnTo>
                    <a:lnTo>
                      <a:pt x="13347" y="23298"/>
                    </a:lnTo>
                    <a:lnTo>
                      <a:pt x="13394" y="23251"/>
                    </a:lnTo>
                    <a:lnTo>
                      <a:pt x="13347" y="23157"/>
                    </a:lnTo>
                    <a:lnTo>
                      <a:pt x="13300" y="23062"/>
                    </a:lnTo>
                    <a:lnTo>
                      <a:pt x="13347" y="22874"/>
                    </a:lnTo>
                    <a:lnTo>
                      <a:pt x="13442" y="22685"/>
                    </a:lnTo>
                    <a:lnTo>
                      <a:pt x="13583" y="22496"/>
                    </a:lnTo>
                    <a:lnTo>
                      <a:pt x="13677" y="22402"/>
                    </a:lnTo>
                    <a:lnTo>
                      <a:pt x="13772" y="22355"/>
                    </a:lnTo>
                    <a:lnTo>
                      <a:pt x="13913" y="22308"/>
                    </a:lnTo>
                    <a:lnTo>
                      <a:pt x="14432" y="22402"/>
                    </a:lnTo>
                    <a:lnTo>
                      <a:pt x="14762" y="22449"/>
                    </a:lnTo>
                    <a:lnTo>
                      <a:pt x="15045" y="22591"/>
                    </a:lnTo>
                    <a:lnTo>
                      <a:pt x="15234" y="22685"/>
                    </a:lnTo>
                    <a:lnTo>
                      <a:pt x="15375" y="22779"/>
                    </a:lnTo>
                    <a:lnTo>
                      <a:pt x="15470" y="22213"/>
                    </a:lnTo>
                    <a:lnTo>
                      <a:pt x="15517" y="21978"/>
                    </a:lnTo>
                    <a:lnTo>
                      <a:pt x="15517" y="21742"/>
                    </a:lnTo>
                    <a:lnTo>
                      <a:pt x="15611" y="20940"/>
                    </a:lnTo>
                    <a:lnTo>
                      <a:pt x="15658" y="19761"/>
                    </a:lnTo>
                    <a:lnTo>
                      <a:pt x="15658" y="19667"/>
                    </a:lnTo>
                    <a:lnTo>
                      <a:pt x="16696" y="1510"/>
                    </a:lnTo>
                    <a:lnTo>
                      <a:pt x="9008" y="897"/>
                    </a:lnTo>
                    <a:lnTo>
                      <a:pt x="5141" y="472"/>
                    </a:lnTo>
                    <a:lnTo>
                      <a:pt x="1274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73"/>
              <p:cNvSpPr/>
              <p:nvPr/>
            </p:nvSpPr>
            <p:spPr>
              <a:xfrm>
                <a:off x="3474989" y="3214669"/>
                <a:ext cx="382483" cy="458358"/>
              </a:xfrm>
              <a:custGeom>
                <a:avLst/>
                <a:gdLst/>
                <a:ahLst/>
                <a:cxnLst/>
                <a:rect l="l" t="t" r="r" b="b"/>
                <a:pathLst>
                  <a:path w="17356" h="20799" extrusionOk="0">
                    <a:moveTo>
                      <a:pt x="3349" y="1"/>
                    </a:moveTo>
                    <a:lnTo>
                      <a:pt x="3349" y="189"/>
                    </a:lnTo>
                    <a:lnTo>
                      <a:pt x="3302" y="1227"/>
                    </a:lnTo>
                    <a:lnTo>
                      <a:pt x="3255" y="1463"/>
                    </a:lnTo>
                    <a:lnTo>
                      <a:pt x="3255" y="1510"/>
                    </a:lnTo>
                    <a:lnTo>
                      <a:pt x="3255" y="1699"/>
                    </a:lnTo>
                    <a:lnTo>
                      <a:pt x="3255" y="1746"/>
                    </a:lnTo>
                    <a:lnTo>
                      <a:pt x="3207" y="1934"/>
                    </a:lnTo>
                    <a:lnTo>
                      <a:pt x="3160" y="2312"/>
                    </a:lnTo>
                    <a:lnTo>
                      <a:pt x="3113" y="2689"/>
                    </a:lnTo>
                    <a:lnTo>
                      <a:pt x="3019" y="2972"/>
                    </a:lnTo>
                    <a:lnTo>
                      <a:pt x="2972" y="3113"/>
                    </a:lnTo>
                    <a:lnTo>
                      <a:pt x="2877" y="3208"/>
                    </a:lnTo>
                    <a:lnTo>
                      <a:pt x="2783" y="3255"/>
                    </a:lnTo>
                    <a:lnTo>
                      <a:pt x="2641" y="3302"/>
                    </a:lnTo>
                    <a:lnTo>
                      <a:pt x="2500" y="3255"/>
                    </a:lnTo>
                    <a:lnTo>
                      <a:pt x="2311" y="3208"/>
                    </a:lnTo>
                    <a:lnTo>
                      <a:pt x="2028" y="3066"/>
                    </a:lnTo>
                    <a:lnTo>
                      <a:pt x="1840" y="2972"/>
                    </a:lnTo>
                    <a:lnTo>
                      <a:pt x="1510" y="2878"/>
                    </a:lnTo>
                    <a:lnTo>
                      <a:pt x="1132" y="2830"/>
                    </a:lnTo>
                    <a:lnTo>
                      <a:pt x="1038" y="3066"/>
                    </a:lnTo>
                    <a:lnTo>
                      <a:pt x="1038" y="3255"/>
                    </a:lnTo>
                    <a:lnTo>
                      <a:pt x="1038" y="3396"/>
                    </a:lnTo>
                    <a:lnTo>
                      <a:pt x="1038" y="3538"/>
                    </a:lnTo>
                    <a:lnTo>
                      <a:pt x="1085" y="3679"/>
                    </a:lnTo>
                    <a:lnTo>
                      <a:pt x="1132" y="3962"/>
                    </a:lnTo>
                    <a:lnTo>
                      <a:pt x="1132" y="4245"/>
                    </a:lnTo>
                    <a:lnTo>
                      <a:pt x="1179" y="4528"/>
                    </a:lnTo>
                    <a:lnTo>
                      <a:pt x="1227" y="4764"/>
                    </a:lnTo>
                    <a:lnTo>
                      <a:pt x="1321" y="5377"/>
                    </a:lnTo>
                    <a:lnTo>
                      <a:pt x="1368" y="5849"/>
                    </a:lnTo>
                    <a:lnTo>
                      <a:pt x="1368" y="6179"/>
                    </a:lnTo>
                    <a:lnTo>
                      <a:pt x="1227" y="6650"/>
                    </a:lnTo>
                    <a:lnTo>
                      <a:pt x="1227" y="6745"/>
                    </a:lnTo>
                    <a:lnTo>
                      <a:pt x="1274" y="7358"/>
                    </a:lnTo>
                    <a:lnTo>
                      <a:pt x="1321" y="7641"/>
                    </a:lnTo>
                    <a:lnTo>
                      <a:pt x="1462" y="7971"/>
                    </a:lnTo>
                    <a:lnTo>
                      <a:pt x="1651" y="8348"/>
                    </a:lnTo>
                    <a:lnTo>
                      <a:pt x="1698" y="8537"/>
                    </a:lnTo>
                    <a:lnTo>
                      <a:pt x="1793" y="8773"/>
                    </a:lnTo>
                    <a:lnTo>
                      <a:pt x="1934" y="8961"/>
                    </a:lnTo>
                    <a:lnTo>
                      <a:pt x="1981" y="9009"/>
                    </a:lnTo>
                    <a:lnTo>
                      <a:pt x="2170" y="9103"/>
                    </a:lnTo>
                    <a:lnTo>
                      <a:pt x="2311" y="9244"/>
                    </a:lnTo>
                    <a:lnTo>
                      <a:pt x="2358" y="9339"/>
                    </a:lnTo>
                    <a:lnTo>
                      <a:pt x="2406" y="9433"/>
                    </a:lnTo>
                    <a:lnTo>
                      <a:pt x="2453" y="9574"/>
                    </a:lnTo>
                    <a:lnTo>
                      <a:pt x="2406" y="9669"/>
                    </a:lnTo>
                    <a:lnTo>
                      <a:pt x="2311" y="9857"/>
                    </a:lnTo>
                    <a:lnTo>
                      <a:pt x="2123" y="9999"/>
                    </a:lnTo>
                    <a:lnTo>
                      <a:pt x="1840" y="10188"/>
                    </a:lnTo>
                    <a:lnTo>
                      <a:pt x="1793" y="10188"/>
                    </a:lnTo>
                    <a:lnTo>
                      <a:pt x="1462" y="10659"/>
                    </a:lnTo>
                    <a:lnTo>
                      <a:pt x="1227" y="11131"/>
                    </a:lnTo>
                    <a:lnTo>
                      <a:pt x="1179" y="11367"/>
                    </a:lnTo>
                    <a:lnTo>
                      <a:pt x="1085" y="11838"/>
                    </a:lnTo>
                    <a:lnTo>
                      <a:pt x="991" y="12027"/>
                    </a:lnTo>
                    <a:lnTo>
                      <a:pt x="944" y="12168"/>
                    </a:lnTo>
                    <a:lnTo>
                      <a:pt x="708" y="12498"/>
                    </a:lnTo>
                    <a:lnTo>
                      <a:pt x="566" y="12687"/>
                    </a:lnTo>
                    <a:lnTo>
                      <a:pt x="472" y="12734"/>
                    </a:lnTo>
                    <a:lnTo>
                      <a:pt x="378" y="12781"/>
                    </a:lnTo>
                    <a:lnTo>
                      <a:pt x="378" y="12829"/>
                    </a:lnTo>
                    <a:lnTo>
                      <a:pt x="378" y="12876"/>
                    </a:lnTo>
                    <a:lnTo>
                      <a:pt x="378" y="12970"/>
                    </a:lnTo>
                    <a:lnTo>
                      <a:pt x="472" y="13395"/>
                    </a:lnTo>
                    <a:lnTo>
                      <a:pt x="472" y="13583"/>
                    </a:lnTo>
                    <a:lnTo>
                      <a:pt x="472" y="13725"/>
                    </a:lnTo>
                    <a:lnTo>
                      <a:pt x="613" y="13866"/>
                    </a:lnTo>
                    <a:lnTo>
                      <a:pt x="849" y="14008"/>
                    </a:lnTo>
                    <a:lnTo>
                      <a:pt x="991" y="14196"/>
                    </a:lnTo>
                    <a:lnTo>
                      <a:pt x="1085" y="14432"/>
                    </a:lnTo>
                    <a:lnTo>
                      <a:pt x="1085" y="14526"/>
                    </a:lnTo>
                    <a:lnTo>
                      <a:pt x="1085" y="14621"/>
                    </a:lnTo>
                    <a:lnTo>
                      <a:pt x="896" y="15092"/>
                    </a:lnTo>
                    <a:lnTo>
                      <a:pt x="849" y="15140"/>
                    </a:lnTo>
                    <a:lnTo>
                      <a:pt x="755" y="15187"/>
                    </a:lnTo>
                    <a:lnTo>
                      <a:pt x="142" y="15375"/>
                    </a:lnTo>
                    <a:lnTo>
                      <a:pt x="0" y="15800"/>
                    </a:lnTo>
                    <a:lnTo>
                      <a:pt x="95" y="15988"/>
                    </a:lnTo>
                    <a:lnTo>
                      <a:pt x="2123" y="16837"/>
                    </a:lnTo>
                    <a:lnTo>
                      <a:pt x="11366" y="20610"/>
                    </a:lnTo>
                    <a:lnTo>
                      <a:pt x="11744" y="20563"/>
                    </a:lnTo>
                    <a:lnTo>
                      <a:pt x="12309" y="20516"/>
                    </a:lnTo>
                    <a:lnTo>
                      <a:pt x="12781" y="20563"/>
                    </a:lnTo>
                    <a:lnTo>
                      <a:pt x="13724" y="20657"/>
                    </a:lnTo>
                    <a:lnTo>
                      <a:pt x="14479" y="20705"/>
                    </a:lnTo>
                    <a:lnTo>
                      <a:pt x="15045" y="20705"/>
                    </a:lnTo>
                    <a:lnTo>
                      <a:pt x="16082" y="20752"/>
                    </a:lnTo>
                    <a:lnTo>
                      <a:pt x="16177" y="20752"/>
                    </a:lnTo>
                    <a:lnTo>
                      <a:pt x="17120" y="20799"/>
                    </a:lnTo>
                    <a:lnTo>
                      <a:pt x="17356" y="425"/>
                    </a:lnTo>
                    <a:lnTo>
                      <a:pt x="3349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3" name="Google Shape;1283;p73"/>
            <p:cNvSpPr/>
            <p:nvPr/>
          </p:nvSpPr>
          <p:spPr>
            <a:xfrm>
              <a:off x="3318042" y="2261933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4" name="Google Shape;1284;p73"/>
            <p:cNvGrpSpPr/>
            <p:nvPr/>
          </p:nvGrpSpPr>
          <p:grpSpPr>
            <a:xfrm>
              <a:off x="2814091" y="1974088"/>
              <a:ext cx="857552" cy="669908"/>
              <a:chOff x="2965724" y="2197176"/>
              <a:chExt cx="783654" cy="612180"/>
            </a:xfrm>
          </p:grpSpPr>
          <p:sp>
            <p:nvSpPr>
              <p:cNvPr id="1285" name="Google Shape;1285;p73"/>
              <p:cNvSpPr/>
              <p:nvPr/>
            </p:nvSpPr>
            <p:spPr>
              <a:xfrm>
                <a:off x="3398078" y="2238761"/>
                <a:ext cx="351300" cy="570595"/>
              </a:xfrm>
              <a:custGeom>
                <a:avLst/>
                <a:gdLst/>
                <a:ahLst/>
                <a:cxnLst/>
                <a:rect l="l" t="t" r="r" b="b"/>
                <a:pathLst>
                  <a:path w="15941" h="25892" extrusionOk="0">
                    <a:moveTo>
                      <a:pt x="2406" y="0"/>
                    </a:moveTo>
                    <a:lnTo>
                      <a:pt x="1368" y="9008"/>
                    </a:lnTo>
                    <a:lnTo>
                      <a:pt x="1368" y="9150"/>
                    </a:lnTo>
                    <a:lnTo>
                      <a:pt x="1368" y="9197"/>
                    </a:lnTo>
                    <a:lnTo>
                      <a:pt x="1510" y="9385"/>
                    </a:lnTo>
                    <a:lnTo>
                      <a:pt x="1651" y="9668"/>
                    </a:lnTo>
                    <a:lnTo>
                      <a:pt x="1698" y="9951"/>
                    </a:lnTo>
                    <a:lnTo>
                      <a:pt x="1651" y="10046"/>
                    </a:lnTo>
                    <a:lnTo>
                      <a:pt x="1604" y="10187"/>
                    </a:lnTo>
                    <a:lnTo>
                      <a:pt x="1510" y="10517"/>
                    </a:lnTo>
                    <a:lnTo>
                      <a:pt x="1510" y="10612"/>
                    </a:lnTo>
                    <a:lnTo>
                      <a:pt x="1557" y="10753"/>
                    </a:lnTo>
                    <a:lnTo>
                      <a:pt x="1604" y="10800"/>
                    </a:lnTo>
                    <a:lnTo>
                      <a:pt x="1651" y="10800"/>
                    </a:lnTo>
                    <a:lnTo>
                      <a:pt x="2406" y="11178"/>
                    </a:lnTo>
                    <a:lnTo>
                      <a:pt x="2453" y="11178"/>
                    </a:lnTo>
                    <a:lnTo>
                      <a:pt x="2594" y="11366"/>
                    </a:lnTo>
                    <a:lnTo>
                      <a:pt x="2689" y="11602"/>
                    </a:lnTo>
                    <a:lnTo>
                      <a:pt x="2736" y="11743"/>
                    </a:lnTo>
                    <a:lnTo>
                      <a:pt x="2736" y="11885"/>
                    </a:lnTo>
                    <a:lnTo>
                      <a:pt x="2689" y="12026"/>
                    </a:lnTo>
                    <a:lnTo>
                      <a:pt x="2641" y="12215"/>
                    </a:lnTo>
                    <a:lnTo>
                      <a:pt x="2264" y="12923"/>
                    </a:lnTo>
                    <a:lnTo>
                      <a:pt x="1981" y="13488"/>
                    </a:lnTo>
                    <a:lnTo>
                      <a:pt x="1698" y="14102"/>
                    </a:lnTo>
                    <a:lnTo>
                      <a:pt x="1557" y="14432"/>
                    </a:lnTo>
                    <a:lnTo>
                      <a:pt x="1415" y="14667"/>
                    </a:lnTo>
                    <a:lnTo>
                      <a:pt x="1132" y="14950"/>
                    </a:lnTo>
                    <a:lnTo>
                      <a:pt x="897" y="15233"/>
                    </a:lnTo>
                    <a:lnTo>
                      <a:pt x="519" y="15658"/>
                    </a:lnTo>
                    <a:lnTo>
                      <a:pt x="283" y="16035"/>
                    </a:lnTo>
                    <a:lnTo>
                      <a:pt x="283" y="16271"/>
                    </a:lnTo>
                    <a:lnTo>
                      <a:pt x="283" y="16460"/>
                    </a:lnTo>
                    <a:lnTo>
                      <a:pt x="566" y="16507"/>
                    </a:lnTo>
                    <a:lnTo>
                      <a:pt x="755" y="16554"/>
                    </a:lnTo>
                    <a:lnTo>
                      <a:pt x="849" y="16601"/>
                    </a:lnTo>
                    <a:lnTo>
                      <a:pt x="944" y="16743"/>
                    </a:lnTo>
                    <a:lnTo>
                      <a:pt x="991" y="17120"/>
                    </a:lnTo>
                    <a:lnTo>
                      <a:pt x="991" y="17356"/>
                    </a:lnTo>
                    <a:lnTo>
                      <a:pt x="991" y="17544"/>
                    </a:lnTo>
                    <a:lnTo>
                      <a:pt x="991" y="17733"/>
                    </a:lnTo>
                    <a:lnTo>
                      <a:pt x="991" y="17780"/>
                    </a:lnTo>
                    <a:lnTo>
                      <a:pt x="944" y="18016"/>
                    </a:lnTo>
                    <a:lnTo>
                      <a:pt x="897" y="18205"/>
                    </a:lnTo>
                    <a:lnTo>
                      <a:pt x="708" y="18535"/>
                    </a:lnTo>
                    <a:lnTo>
                      <a:pt x="566" y="18771"/>
                    </a:lnTo>
                    <a:lnTo>
                      <a:pt x="425" y="19384"/>
                    </a:lnTo>
                    <a:lnTo>
                      <a:pt x="378" y="20327"/>
                    </a:lnTo>
                    <a:lnTo>
                      <a:pt x="48" y="24430"/>
                    </a:lnTo>
                    <a:lnTo>
                      <a:pt x="0" y="24807"/>
                    </a:lnTo>
                    <a:lnTo>
                      <a:pt x="8961" y="25467"/>
                    </a:lnTo>
                    <a:lnTo>
                      <a:pt x="15705" y="25892"/>
                    </a:lnTo>
                    <a:lnTo>
                      <a:pt x="15799" y="22496"/>
                    </a:lnTo>
                    <a:lnTo>
                      <a:pt x="15941" y="17073"/>
                    </a:lnTo>
                    <a:lnTo>
                      <a:pt x="15752" y="16790"/>
                    </a:lnTo>
                    <a:lnTo>
                      <a:pt x="15658" y="16695"/>
                    </a:lnTo>
                    <a:lnTo>
                      <a:pt x="15611" y="16648"/>
                    </a:lnTo>
                    <a:lnTo>
                      <a:pt x="15422" y="16412"/>
                    </a:lnTo>
                    <a:lnTo>
                      <a:pt x="15375" y="16507"/>
                    </a:lnTo>
                    <a:lnTo>
                      <a:pt x="15375" y="16601"/>
                    </a:lnTo>
                    <a:lnTo>
                      <a:pt x="15281" y="16743"/>
                    </a:lnTo>
                    <a:lnTo>
                      <a:pt x="15139" y="16790"/>
                    </a:lnTo>
                    <a:lnTo>
                      <a:pt x="14998" y="16837"/>
                    </a:lnTo>
                    <a:lnTo>
                      <a:pt x="14337" y="16931"/>
                    </a:lnTo>
                    <a:lnTo>
                      <a:pt x="14149" y="16931"/>
                    </a:lnTo>
                    <a:lnTo>
                      <a:pt x="13960" y="16884"/>
                    </a:lnTo>
                    <a:lnTo>
                      <a:pt x="13866" y="16884"/>
                    </a:lnTo>
                    <a:lnTo>
                      <a:pt x="13394" y="16931"/>
                    </a:lnTo>
                    <a:lnTo>
                      <a:pt x="13253" y="16931"/>
                    </a:lnTo>
                    <a:lnTo>
                      <a:pt x="13064" y="16884"/>
                    </a:lnTo>
                    <a:lnTo>
                      <a:pt x="13017" y="16884"/>
                    </a:lnTo>
                    <a:lnTo>
                      <a:pt x="12687" y="17120"/>
                    </a:lnTo>
                    <a:lnTo>
                      <a:pt x="12593" y="17167"/>
                    </a:lnTo>
                    <a:lnTo>
                      <a:pt x="12451" y="17167"/>
                    </a:lnTo>
                    <a:lnTo>
                      <a:pt x="12168" y="17120"/>
                    </a:lnTo>
                    <a:lnTo>
                      <a:pt x="12027" y="17073"/>
                    </a:lnTo>
                    <a:lnTo>
                      <a:pt x="11932" y="16978"/>
                    </a:lnTo>
                    <a:lnTo>
                      <a:pt x="11744" y="17214"/>
                    </a:lnTo>
                    <a:lnTo>
                      <a:pt x="11649" y="17309"/>
                    </a:lnTo>
                    <a:lnTo>
                      <a:pt x="11508" y="17356"/>
                    </a:lnTo>
                    <a:lnTo>
                      <a:pt x="11225" y="17356"/>
                    </a:lnTo>
                    <a:lnTo>
                      <a:pt x="11083" y="17309"/>
                    </a:lnTo>
                    <a:lnTo>
                      <a:pt x="11036" y="17214"/>
                    </a:lnTo>
                    <a:lnTo>
                      <a:pt x="10895" y="17167"/>
                    </a:lnTo>
                    <a:lnTo>
                      <a:pt x="10800" y="17120"/>
                    </a:lnTo>
                    <a:lnTo>
                      <a:pt x="10706" y="16978"/>
                    </a:lnTo>
                    <a:lnTo>
                      <a:pt x="10659" y="16884"/>
                    </a:lnTo>
                    <a:lnTo>
                      <a:pt x="10612" y="16743"/>
                    </a:lnTo>
                    <a:lnTo>
                      <a:pt x="10612" y="16460"/>
                    </a:lnTo>
                    <a:lnTo>
                      <a:pt x="10659" y="16177"/>
                    </a:lnTo>
                    <a:lnTo>
                      <a:pt x="10612" y="16035"/>
                    </a:lnTo>
                    <a:lnTo>
                      <a:pt x="10612" y="15988"/>
                    </a:lnTo>
                    <a:lnTo>
                      <a:pt x="10565" y="15941"/>
                    </a:lnTo>
                    <a:lnTo>
                      <a:pt x="10565" y="15894"/>
                    </a:lnTo>
                    <a:lnTo>
                      <a:pt x="10470" y="15799"/>
                    </a:lnTo>
                    <a:lnTo>
                      <a:pt x="10046" y="15516"/>
                    </a:lnTo>
                    <a:lnTo>
                      <a:pt x="9951" y="15469"/>
                    </a:lnTo>
                    <a:lnTo>
                      <a:pt x="9857" y="15281"/>
                    </a:lnTo>
                    <a:lnTo>
                      <a:pt x="9716" y="15045"/>
                    </a:lnTo>
                    <a:lnTo>
                      <a:pt x="9716" y="14950"/>
                    </a:lnTo>
                    <a:lnTo>
                      <a:pt x="9669" y="14809"/>
                    </a:lnTo>
                    <a:lnTo>
                      <a:pt x="9716" y="14667"/>
                    </a:lnTo>
                    <a:lnTo>
                      <a:pt x="9810" y="14573"/>
                    </a:lnTo>
                    <a:lnTo>
                      <a:pt x="9763" y="14479"/>
                    </a:lnTo>
                    <a:lnTo>
                      <a:pt x="9669" y="14243"/>
                    </a:lnTo>
                    <a:lnTo>
                      <a:pt x="9527" y="14149"/>
                    </a:lnTo>
                    <a:lnTo>
                      <a:pt x="9386" y="14007"/>
                    </a:lnTo>
                    <a:lnTo>
                      <a:pt x="9244" y="13866"/>
                    </a:lnTo>
                    <a:lnTo>
                      <a:pt x="9008" y="13583"/>
                    </a:lnTo>
                    <a:lnTo>
                      <a:pt x="8914" y="13394"/>
                    </a:lnTo>
                    <a:lnTo>
                      <a:pt x="8867" y="13205"/>
                    </a:lnTo>
                    <a:lnTo>
                      <a:pt x="8867" y="13017"/>
                    </a:lnTo>
                    <a:lnTo>
                      <a:pt x="8914" y="12875"/>
                    </a:lnTo>
                    <a:lnTo>
                      <a:pt x="9008" y="12640"/>
                    </a:lnTo>
                    <a:lnTo>
                      <a:pt x="8914" y="12451"/>
                    </a:lnTo>
                    <a:lnTo>
                      <a:pt x="8820" y="12592"/>
                    </a:lnTo>
                    <a:lnTo>
                      <a:pt x="8631" y="12687"/>
                    </a:lnTo>
                    <a:lnTo>
                      <a:pt x="8159" y="12970"/>
                    </a:lnTo>
                    <a:lnTo>
                      <a:pt x="7924" y="13064"/>
                    </a:lnTo>
                    <a:lnTo>
                      <a:pt x="7688" y="13064"/>
                    </a:lnTo>
                    <a:lnTo>
                      <a:pt x="7452" y="13017"/>
                    </a:lnTo>
                    <a:lnTo>
                      <a:pt x="7358" y="12970"/>
                    </a:lnTo>
                    <a:lnTo>
                      <a:pt x="7263" y="12828"/>
                    </a:lnTo>
                    <a:lnTo>
                      <a:pt x="7169" y="12687"/>
                    </a:lnTo>
                    <a:lnTo>
                      <a:pt x="7169" y="12498"/>
                    </a:lnTo>
                    <a:lnTo>
                      <a:pt x="7075" y="12026"/>
                    </a:lnTo>
                    <a:lnTo>
                      <a:pt x="7027" y="11838"/>
                    </a:lnTo>
                    <a:lnTo>
                      <a:pt x="7027" y="11791"/>
                    </a:lnTo>
                    <a:lnTo>
                      <a:pt x="6980" y="11602"/>
                    </a:lnTo>
                    <a:lnTo>
                      <a:pt x="7027" y="11413"/>
                    </a:lnTo>
                    <a:lnTo>
                      <a:pt x="7075" y="11319"/>
                    </a:lnTo>
                    <a:lnTo>
                      <a:pt x="7263" y="11225"/>
                    </a:lnTo>
                    <a:lnTo>
                      <a:pt x="7358" y="11178"/>
                    </a:lnTo>
                    <a:lnTo>
                      <a:pt x="7452" y="11083"/>
                    </a:lnTo>
                    <a:lnTo>
                      <a:pt x="7499" y="10989"/>
                    </a:lnTo>
                    <a:lnTo>
                      <a:pt x="7499" y="10942"/>
                    </a:lnTo>
                    <a:lnTo>
                      <a:pt x="7499" y="10847"/>
                    </a:lnTo>
                    <a:lnTo>
                      <a:pt x="7452" y="10470"/>
                    </a:lnTo>
                    <a:lnTo>
                      <a:pt x="7546" y="9951"/>
                    </a:lnTo>
                    <a:lnTo>
                      <a:pt x="7641" y="9527"/>
                    </a:lnTo>
                    <a:lnTo>
                      <a:pt x="7829" y="8867"/>
                    </a:lnTo>
                    <a:lnTo>
                      <a:pt x="7829" y="8819"/>
                    </a:lnTo>
                    <a:lnTo>
                      <a:pt x="7735" y="8772"/>
                    </a:lnTo>
                    <a:lnTo>
                      <a:pt x="7546" y="8725"/>
                    </a:lnTo>
                    <a:lnTo>
                      <a:pt x="7169" y="8678"/>
                    </a:lnTo>
                    <a:lnTo>
                      <a:pt x="6839" y="8584"/>
                    </a:lnTo>
                    <a:lnTo>
                      <a:pt x="6650" y="8489"/>
                    </a:lnTo>
                    <a:lnTo>
                      <a:pt x="6556" y="8301"/>
                    </a:lnTo>
                    <a:lnTo>
                      <a:pt x="6509" y="8112"/>
                    </a:lnTo>
                    <a:lnTo>
                      <a:pt x="6367" y="7829"/>
                    </a:lnTo>
                    <a:lnTo>
                      <a:pt x="6226" y="7452"/>
                    </a:lnTo>
                    <a:lnTo>
                      <a:pt x="5990" y="6980"/>
                    </a:lnTo>
                    <a:lnTo>
                      <a:pt x="5848" y="6744"/>
                    </a:lnTo>
                    <a:lnTo>
                      <a:pt x="5660" y="6556"/>
                    </a:lnTo>
                    <a:lnTo>
                      <a:pt x="5141" y="6131"/>
                    </a:lnTo>
                    <a:lnTo>
                      <a:pt x="4764" y="5848"/>
                    </a:lnTo>
                    <a:lnTo>
                      <a:pt x="4669" y="5707"/>
                    </a:lnTo>
                    <a:lnTo>
                      <a:pt x="4575" y="5613"/>
                    </a:lnTo>
                    <a:lnTo>
                      <a:pt x="4575" y="5471"/>
                    </a:lnTo>
                    <a:lnTo>
                      <a:pt x="4622" y="5330"/>
                    </a:lnTo>
                    <a:lnTo>
                      <a:pt x="4622" y="5235"/>
                    </a:lnTo>
                    <a:lnTo>
                      <a:pt x="4622" y="4764"/>
                    </a:lnTo>
                    <a:lnTo>
                      <a:pt x="4575" y="4433"/>
                    </a:lnTo>
                    <a:lnTo>
                      <a:pt x="4434" y="4245"/>
                    </a:lnTo>
                    <a:lnTo>
                      <a:pt x="4245" y="3868"/>
                    </a:lnTo>
                    <a:lnTo>
                      <a:pt x="4056" y="3443"/>
                    </a:lnTo>
                    <a:lnTo>
                      <a:pt x="4009" y="3207"/>
                    </a:lnTo>
                    <a:lnTo>
                      <a:pt x="4009" y="3019"/>
                    </a:lnTo>
                    <a:lnTo>
                      <a:pt x="4009" y="2877"/>
                    </a:lnTo>
                    <a:lnTo>
                      <a:pt x="4056" y="2075"/>
                    </a:lnTo>
                    <a:lnTo>
                      <a:pt x="4198" y="189"/>
                    </a:lnTo>
                    <a:lnTo>
                      <a:pt x="3726" y="142"/>
                    </a:lnTo>
                    <a:lnTo>
                      <a:pt x="3632" y="142"/>
                    </a:lnTo>
                    <a:lnTo>
                      <a:pt x="2972" y="95"/>
                    </a:lnTo>
                    <a:lnTo>
                      <a:pt x="2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73"/>
              <p:cNvSpPr/>
              <p:nvPr/>
            </p:nvSpPr>
            <p:spPr>
              <a:xfrm>
                <a:off x="2965724" y="2406091"/>
                <a:ext cx="482269" cy="378318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7167" extrusionOk="0">
                    <a:moveTo>
                      <a:pt x="4151" y="0"/>
                    </a:moveTo>
                    <a:lnTo>
                      <a:pt x="3679" y="95"/>
                    </a:lnTo>
                    <a:lnTo>
                      <a:pt x="3443" y="189"/>
                    </a:lnTo>
                    <a:lnTo>
                      <a:pt x="3537" y="519"/>
                    </a:lnTo>
                    <a:lnTo>
                      <a:pt x="3537" y="755"/>
                    </a:lnTo>
                    <a:lnTo>
                      <a:pt x="3537" y="896"/>
                    </a:lnTo>
                    <a:lnTo>
                      <a:pt x="3537" y="944"/>
                    </a:lnTo>
                    <a:lnTo>
                      <a:pt x="3396" y="1745"/>
                    </a:lnTo>
                    <a:lnTo>
                      <a:pt x="3160" y="2877"/>
                    </a:lnTo>
                    <a:lnTo>
                      <a:pt x="3066" y="3254"/>
                    </a:lnTo>
                    <a:lnTo>
                      <a:pt x="3019" y="3490"/>
                    </a:lnTo>
                    <a:lnTo>
                      <a:pt x="2830" y="3915"/>
                    </a:lnTo>
                    <a:lnTo>
                      <a:pt x="2736" y="4292"/>
                    </a:lnTo>
                    <a:lnTo>
                      <a:pt x="2547" y="4669"/>
                    </a:lnTo>
                    <a:lnTo>
                      <a:pt x="2406" y="4952"/>
                    </a:lnTo>
                    <a:lnTo>
                      <a:pt x="2358" y="5235"/>
                    </a:lnTo>
                    <a:lnTo>
                      <a:pt x="2358" y="5660"/>
                    </a:lnTo>
                    <a:lnTo>
                      <a:pt x="2311" y="6084"/>
                    </a:lnTo>
                    <a:lnTo>
                      <a:pt x="2264" y="6509"/>
                    </a:lnTo>
                    <a:lnTo>
                      <a:pt x="2217" y="6744"/>
                    </a:lnTo>
                    <a:lnTo>
                      <a:pt x="2123" y="6980"/>
                    </a:lnTo>
                    <a:lnTo>
                      <a:pt x="2028" y="7216"/>
                    </a:lnTo>
                    <a:lnTo>
                      <a:pt x="1698" y="7923"/>
                    </a:lnTo>
                    <a:lnTo>
                      <a:pt x="1510" y="8254"/>
                    </a:lnTo>
                    <a:lnTo>
                      <a:pt x="1415" y="8536"/>
                    </a:lnTo>
                    <a:lnTo>
                      <a:pt x="1368" y="8867"/>
                    </a:lnTo>
                    <a:lnTo>
                      <a:pt x="1274" y="9338"/>
                    </a:lnTo>
                    <a:lnTo>
                      <a:pt x="1179" y="9574"/>
                    </a:lnTo>
                    <a:lnTo>
                      <a:pt x="1038" y="9763"/>
                    </a:lnTo>
                    <a:lnTo>
                      <a:pt x="661" y="10046"/>
                    </a:lnTo>
                    <a:lnTo>
                      <a:pt x="661" y="10234"/>
                    </a:lnTo>
                    <a:lnTo>
                      <a:pt x="661" y="10376"/>
                    </a:lnTo>
                    <a:lnTo>
                      <a:pt x="708" y="10470"/>
                    </a:lnTo>
                    <a:lnTo>
                      <a:pt x="708" y="10659"/>
                    </a:lnTo>
                    <a:lnTo>
                      <a:pt x="613" y="10847"/>
                    </a:lnTo>
                    <a:lnTo>
                      <a:pt x="472" y="11036"/>
                    </a:lnTo>
                    <a:lnTo>
                      <a:pt x="331" y="11225"/>
                    </a:lnTo>
                    <a:lnTo>
                      <a:pt x="236" y="11413"/>
                    </a:lnTo>
                    <a:lnTo>
                      <a:pt x="95" y="11555"/>
                    </a:lnTo>
                    <a:lnTo>
                      <a:pt x="0" y="11649"/>
                    </a:lnTo>
                    <a:lnTo>
                      <a:pt x="95" y="11979"/>
                    </a:lnTo>
                    <a:lnTo>
                      <a:pt x="189" y="12262"/>
                    </a:lnTo>
                    <a:lnTo>
                      <a:pt x="236" y="12309"/>
                    </a:lnTo>
                    <a:lnTo>
                      <a:pt x="378" y="12545"/>
                    </a:lnTo>
                    <a:lnTo>
                      <a:pt x="425" y="12640"/>
                    </a:lnTo>
                    <a:lnTo>
                      <a:pt x="425" y="12781"/>
                    </a:lnTo>
                    <a:lnTo>
                      <a:pt x="331" y="13064"/>
                    </a:lnTo>
                    <a:lnTo>
                      <a:pt x="189" y="13394"/>
                    </a:lnTo>
                    <a:lnTo>
                      <a:pt x="189" y="13583"/>
                    </a:lnTo>
                    <a:lnTo>
                      <a:pt x="142" y="13771"/>
                    </a:lnTo>
                    <a:lnTo>
                      <a:pt x="142" y="14337"/>
                    </a:lnTo>
                    <a:lnTo>
                      <a:pt x="142" y="14667"/>
                    </a:lnTo>
                    <a:lnTo>
                      <a:pt x="378" y="14809"/>
                    </a:lnTo>
                    <a:lnTo>
                      <a:pt x="472" y="14809"/>
                    </a:lnTo>
                    <a:lnTo>
                      <a:pt x="4999" y="15469"/>
                    </a:lnTo>
                    <a:lnTo>
                      <a:pt x="7499" y="15799"/>
                    </a:lnTo>
                    <a:lnTo>
                      <a:pt x="11413" y="16271"/>
                    </a:lnTo>
                    <a:lnTo>
                      <a:pt x="14526" y="16601"/>
                    </a:lnTo>
                    <a:lnTo>
                      <a:pt x="15516" y="16743"/>
                    </a:lnTo>
                    <a:lnTo>
                      <a:pt x="18959" y="17120"/>
                    </a:lnTo>
                    <a:lnTo>
                      <a:pt x="19148" y="17167"/>
                    </a:lnTo>
                    <a:lnTo>
                      <a:pt x="19525" y="12687"/>
                    </a:lnTo>
                    <a:lnTo>
                      <a:pt x="19572" y="11743"/>
                    </a:lnTo>
                    <a:lnTo>
                      <a:pt x="19714" y="11036"/>
                    </a:lnTo>
                    <a:lnTo>
                      <a:pt x="19808" y="10847"/>
                    </a:lnTo>
                    <a:lnTo>
                      <a:pt x="19950" y="10659"/>
                    </a:lnTo>
                    <a:lnTo>
                      <a:pt x="20091" y="10423"/>
                    </a:lnTo>
                    <a:lnTo>
                      <a:pt x="20138" y="10140"/>
                    </a:lnTo>
                    <a:lnTo>
                      <a:pt x="20138" y="9857"/>
                    </a:lnTo>
                    <a:lnTo>
                      <a:pt x="20138" y="9385"/>
                    </a:lnTo>
                    <a:lnTo>
                      <a:pt x="19714" y="9291"/>
                    </a:lnTo>
                    <a:lnTo>
                      <a:pt x="19619" y="9244"/>
                    </a:lnTo>
                    <a:lnTo>
                      <a:pt x="19478" y="9102"/>
                    </a:lnTo>
                    <a:lnTo>
                      <a:pt x="19431" y="8867"/>
                    </a:lnTo>
                    <a:lnTo>
                      <a:pt x="19431" y="8631"/>
                    </a:lnTo>
                    <a:lnTo>
                      <a:pt x="19478" y="8301"/>
                    </a:lnTo>
                    <a:lnTo>
                      <a:pt x="19572" y="8065"/>
                    </a:lnTo>
                    <a:lnTo>
                      <a:pt x="19761" y="7829"/>
                    </a:lnTo>
                    <a:lnTo>
                      <a:pt x="20185" y="7310"/>
                    </a:lnTo>
                    <a:lnTo>
                      <a:pt x="20421" y="7074"/>
                    </a:lnTo>
                    <a:lnTo>
                      <a:pt x="20657" y="6792"/>
                    </a:lnTo>
                    <a:lnTo>
                      <a:pt x="20751" y="6603"/>
                    </a:lnTo>
                    <a:lnTo>
                      <a:pt x="20893" y="6320"/>
                    </a:lnTo>
                    <a:lnTo>
                      <a:pt x="21176" y="5660"/>
                    </a:lnTo>
                    <a:lnTo>
                      <a:pt x="21459" y="5094"/>
                    </a:lnTo>
                    <a:lnTo>
                      <a:pt x="21836" y="4433"/>
                    </a:lnTo>
                    <a:lnTo>
                      <a:pt x="21883" y="4245"/>
                    </a:lnTo>
                    <a:lnTo>
                      <a:pt x="21883" y="4103"/>
                    </a:lnTo>
                    <a:lnTo>
                      <a:pt x="21836" y="4056"/>
                    </a:lnTo>
                    <a:lnTo>
                      <a:pt x="21789" y="3962"/>
                    </a:lnTo>
                    <a:lnTo>
                      <a:pt x="21647" y="3915"/>
                    </a:lnTo>
                    <a:lnTo>
                      <a:pt x="21081" y="3632"/>
                    </a:lnTo>
                    <a:lnTo>
                      <a:pt x="20893" y="3537"/>
                    </a:lnTo>
                    <a:lnTo>
                      <a:pt x="20893" y="3490"/>
                    </a:lnTo>
                    <a:lnTo>
                      <a:pt x="20798" y="3396"/>
                    </a:lnTo>
                    <a:lnTo>
                      <a:pt x="20751" y="3349"/>
                    </a:lnTo>
                    <a:lnTo>
                      <a:pt x="20704" y="3207"/>
                    </a:lnTo>
                    <a:lnTo>
                      <a:pt x="20704" y="3113"/>
                    </a:lnTo>
                    <a:lnTo>
                      <a:pt x="19384" y="3066"/>
                    </a:lnTo>
                    <a:lnTo>
                      <a:pt x="18818" y="3019"/>
                    </a:lnTo>
                    <a:lnTo>
                      <a:pt x="18252" y="2924"/>
                    </a:lnTo>
                    <a:lnTo>
                      <a:pt x="17686" y="2877"/>
                    </a:lnTo>
                    <a:lnTo>
                      <a:pt x="17450" y="2830"/>
                    </a:lnTo>
                    <a:lnTo>
                      <a:pt x="17261" y="2830"/>
                    </a:lnTo>
                    <a:lnTo>
                      <a:pt x="17120" y="2783"/>
                    </a:lnTo>
                    <a:lnTo>
                      <a:pt x="16978" y="2783"/>
                    </a:lnTo>
                    <a:lnTo>
                      <a:pt x="16695" y="2688"/>
                    </a:lnTo>
                    <a:lnTo>
                      <a:pt x="16318" y="2641"/>
                    </a:lnTo>
                    <a:lnTo>
                      <a:pt x="15752" y="2594"/>
                    </a:lnTo>
                    <a:lnTo>
                      <a:pt x="15092" y="2830"/>
                    </a:lnTo>
                    <a:lnTo>
                      <a:pt x="14951" y="2830"/>
                    </a:lnTo>
                    <a:lnTo>
                      <a:pt x="14290" y="2736"/>
                    </a:lnTo>
                    <a:lnTo>
                      <a:pt x="14007" y="2736"/>
                    </a:lnTo>
                    <a:lnTo>
                      <a:pt x="13583" y="2830"/>
                    </a:lnTo>
                    <a:lnTo>
                      <a:pt x="13300" y="2971"/>
                    </a:lnTo>
                    <a:lnTo>
                      <a:pt x="13111" y="3113"/>
                    </a:lnTo>
                    <a:lnTo>
                      <a:pt x="12970" y="3207"/>
                    </a:lnTo>
                    <a:lnTo>
                      <a:pt x="12781" y="3302"/>
                    </a:lnTo>
                    <a:lnTo>
                      <a:pt x="12592" y="3349"/>
                    </a:lnTo>
                    <a:lnTo>
                      <a:pt x="12592" y="3396"/>
                    </a:lnTo>
                    <a:lnTo>
                      <a:pt x="12545" y="3396"/>
                    </a:lnTo>
                    <a:lnTo>
                      <a:pt x="12357" y="3349"/>
                    </a:lnTo>
                    <a:lnTo>
                      <a:pt x="11791" y="3160"/>
                    </a:lnTo>
                    <a:lnTo>
                      <a:pt x="11461" y="3066"/>
                    </a:lnTo>
                    <a:lnTo>
                      <a:pt x="11272" y="3019"/>
                    </a:lnTo>
                    <a:lnTo>
                      <a:pt x="10847" y="3066"/>
                    </a:lnTo>
                    <a:lnTo>
                      <a:pt x="10517" y="3160"/>
                    </a:lnTo>
                    <a:lnTo>
                      <a:pt x="10376" y="3254"/>
                    </a:lnTo>
                    <a:lnTo>
                      <a:pt x="10187" y="3302"/>
                    </a:lnTo>
                    <a:lnTo>
                      <a:pt x="9999" y="3254"/>
                    </a:lnTo>
                    <a:lnTo>
                      <a:pt x="9904" y="3160"/>
                    </a:lnTo>
                    <a:lnTo>
                      <a:pt x="9763" y="2971"/>
                    </a:lnTo>
                    <a:lnTo>
                      <a:pt x="9621" y="2783"/>
                    </a:lnTo>
                    <a:lnTo>
                      <a:pt x="8395" y="2830"/>
                    </a:lnTo>
                    <a:lnTo>
                      <a:pt x="7923" y="2924"/>
                    </a:lnTo>
                    <a:lnTo>
                      <a:pt x="7829" y="2971"/>
                    </a:lnTo>
                    <a:lnTo>
                      <a:pt x="7405" y="3019"/>
                    </a:lnTo>
                    <a:lnTo>
                      <a:pt x="7122" y="2924"/>
                    </a:lnTo>
                    <a:lnTo>
                      <a:pt x="6461" y="2924"/>
                    </a:lnTo>
                    <a:lnTo>
                      <a:pt x="6273" y="2877"/>
                    </a:lnTo>
                    <a:lnTo>
                      <a:pt x="6179" y="2830"/>
                    </a:lnTo>
                    <a:lnTo>
                      <a:pt x="5896" y="2688"/>
                    </a:lnTo>
                    <a:lnTo>
                      <a:pt x="5801" y="2547"/>
                    </a:lnTo>
                    <a:lnTo>
                      <a:pt x="5707" y="2406"/>
                    </a:lnTo>
                    <a:lnTo>
                      <a:pt x="5707" y="2264"/>
                    </a:lnTo>
                    <a:lnTo>
                      <a:pt x="5613" y="1934"/>
                    </a:lnTo>
                    <a:lnTo>
                      <a:pt x="5613" y="1745"/>
                    </a:lnTo>
                    <a:lnTo>
                      <a:pt x="5707" y="1604"/>
                    </a:lnTo>
                    <a:lnTo>
                      <a:pt x="5848" y="1321"/>
                    </a:lnTo>
                    <a:lnTo>
                      <a:pt x="5896" y="1085"/>
                    </a:lnTo>
                    <a:lnTo>
                      <a:pt x="5660" y="802"/>
                    </a:lnTo>
                    <a:lnTo>
                      <a:pt x="5377" y="566"/>
                    </a:lnTo>
                    <a:lnTo>
                      <a:pt x="5141" y="519"/>
                    </a:lnTo>
                    <a:lnTo>
                      <a:pt x="5047" y="519"/>
                    </a:lnTo>
                    <a:lnTo>
                      <a:pt x="4669" y="330"/>
                    </a:lnTo>
                    <a:lnTo>
                      <a:pt x="4151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73"/>
              <p:cNvSpPr/>
              <p:nvPr/>
            </p:nvSpPr>
            <p:spPr>
              <a:xfrm>
                <a:off x="3031198" y="2197176"/>
                <a:ext cx="409523" cy="273375"/>
              </a:xfrm>
              <a:custGeom>
                <a:avLst/>
                <a:gdLst/>
                <a:ahLst/>
                <a:cxnLst/>
                <a:rect l="l" t="t" r="r" b="b"/>
                <a:pathLst>
                  <a:path w="18583" h="12405" extrusionOk="0">
                    <a:moveTo>
                      <a:pt x="5283" y="1"/>
                    </a:moveTo>
                    <a:lnTo>
                      <a:pt x="5235" y="95"/>
                    </a:lnTo>
                    <a:lnTo>
                      <a:pt x="5283" y="614"/>
                    </a:lnTo>
                    <a:lnTo>
                      <a:pt x="5424" y="567"/>
                    </a:lnTo>
                    <a:lnTo>
                      <a:pt x="5518" y="567"/>
                    </a:lnTo>
                    <a:lnTo>
                      <a:pt x="5613" y="614"/>
                    </a:lnTo>
                    <a:lnTo>
                      <a:pt x="5660" y="708"/>
                    </a:lnTo>
                    <a:lnTo>
                      <a:pt x="5707" y="755"/>
                    </a:lnTo>
                    <a:lnTo>
                      <a:pt x="5754" y="1180"/>
                    </a:lnTo>
                    <a:lnTo>
                      <a:pt x="5754" y="1463"/>
                    </a:lnTo>
                    <a:lnTo>
                      <a:pt x="5707" y="1652"/>
                    </a:lnTo>
                    <a:lnTo>
                      <a:pt x="5613" y="1699"/>
                    </a:lnTo>
                    <a:lnTo>
                      <a:pt x="5235" y="1982"/>
                    </a:lnTo>
                    <a:lnTo>
                      <a:pt x="5330" y="2123"/>
                    </a:lnTo>
                    <a:lnTo>
                      <a:pt x="5424" y="2359"/>
                    </a:lnTo>
                    <a:lnTo>
                      <a:pt x="5613" y="2595"/>
                    </a:lnTo>
                    <a:lnTo>
                      <a:pt x="5801" y="2925"/>
                    </a:lnTo>
                    <a:lnTo>
                      <a:pt x="6037" y="3396"/>
                    </a:lnTo>
                    <a:lnTo>
                      <a:pt x="6037" y="3444"/>
                    </a:lnTo>
                    <a:lnTo>
                      <a:pt x="6037" y="3727"/>
                    </a:lnTo>
                    <a:lnTo>
                      <a:pt x="6037" y="3962"/>
                    </a:lnTo>
                    <a:lnTo>
                      <a:pt x="5990" y="4245"/>
                    </a:lnTo>
                    <a:lnTo>
                      <a:pt x="5896" y="4340"/>
                    </a:lnTo>
                    <a:lnTo>
                      <a:pt x="5801" y="4387"/>
                    </a:lnTo>
                    <a:lnTo>
                      <a:pt x="5707" y="4481"/>
                    </a:lnTo>
                    <a:lnTo>
                      <a:pt x="5660" y="4576"/>
                    </a:lnTo>
                    <a:lnTo>
                      <a:pt x="5613" y="4670"/>
                    </a:lnTo>
                    <a:lnTo>
                      <a:pt x="5566" y="4764"/>
                    </a:lnTo>
                    <a:lnTo>
                      <a:pt x="5566" y="5000"/>
                    </a:lnTo>
                    <a:lnTo>
                      <a:pt x="5518" y="5189"/>
                    </a:lnTo>
                    <a:lnTo>
                      <a:pt x="5471" y="5330"/>
                    </a:lnTo>
                    <a:lnTo>
                      <a:pt x="5471" y="5424"/>
                    </a:lnTo>
                    <a:lnTo>
                      <a:pt x="5424" y="5519"/>
                    </a:lnTo>
                    <a:lnTo>
                      <a:pt x="5283" y="5707"/>
                    </a:lnTo>
                    <a:lnTo>
                      <a:pt x="5047" y="5849"/>
                    </a:lnTo>
                    <a:lnTo>
                      <a:pt x="4764" y="5896"/>
                    </a:lnTo>
                    <a:lnTo>
                      <a:pt x="4481" y="5896"/>
                    </a:lnTo>
                    <a:lnTo>
                      <a:pt x="4339" y="5849"/>
                    </a:lnTo>
                    <a:lnTo>
                      <a:pt x="4292" y="5755"/>
                    </a:lnTo>
                    <a:lnTo>
                      <a:pt x="4245" y="5707"/>
                    </a:lnTo>
                    <a:lnTo>
                      <a:pt x="4245" y="5613"/>
                    </a:lnTo>
                    <a:lnTo>
                      <a:pt x="4245" y="5519"/>
                    </a:lnTo>
                    <a:lnTo>
                      <a:pt x="4339" y="5330"/>
                    </a:lnTo>
                    <a:lnTo>
                      <a:pt x="4292" y="4906"/>
                    </a:lnTo>
                    <a:lnTo>
                      <a:pt x="4292" y="4670"/>
                    </a:lnTo>
                    <a:lnTo>
                      <a:pt x="4292" y="4576"/>
                    </a:lnTo>
                    <a:lnTo>
                      <a:pt x="4387" y="4481"/>
                    </a:lnTo>
                    <a:lnTo>
                      <a:pt x="4528" y="4340"/>
                    </a:lnTo>
                    <a:lnTo>
                      <a:pt x="4622" y="4245"/>
                    </a:lnTo>
                    <a:lnTo>
                      <a:pt x="4622" y="4104"/>
                    </a:lnTo>
                    <a:lnTo>
                      <a:pt x="4622" y="3727"/>
                    </a:lnTo>
                    <a:lnTo>
                      <a:pt x="4339" y="3019"/>
                    </a:lnTo>
                    <a:lnTo>
                      <a:pt x="4009" y="3019"/>
                    </a:lnTo>
                    <a:lnTo>
                      <a:pt x="3679" y="2878"/>
                    </a:lnTo>
                    <a:lnTo>
                      <a:pt x="2453" y="2548"/>
                    </a:lnTo>
                    <a:lnTo>
                      <a:pt x="1604" y="2312"/>
                    </a:lnTo>
                    <a:lnTo>
                      <a:pt x="1038" y="2123"/>
                    </a:lnTo>
                    <a:lnTo>
                      <a:pt x="755" y="1982"/>
                    </a:lnTo>
                    <a:lnTo>
                      <a:pt x="472" y="1887"/>
                    </a:lnTo>
                    <a:lnTo>
                      <a:pt x="331" y="1793"/>
                    </a:lnTo>
                    <a:lnTo>
                      <a:pt x="284" y="1699"/>
                    </a:lnTo>
                    <a:lnTo>
                      <a:pt x="142" y="1604"/>
                    </a:lnTo>
                    <a:lnTo>
                      <a:pt x="142" y="1699"/>
                    </a:lnTo>
                    <a:lnTo>
                      <a:pt x="142" y="1840"/>
                    </a:lnTo>
                    <a:lnTo>
                      <a:pt x="95" y="1934"/>
                    </a:lnTo>
                    <a:lnTo>
                      <a:pt x="48" y="2076"/>
                    </a:lnTo>
                    <a:lnTo>
                      <a:pt x="1" y="2265"/>
                    </a:lnTo>
                    <a:lnTo>
                      <a:pt x="1" y="2500"/>
                    </a:lnTo>
                    <a:lnTo>
                      <a:pt x="48" y="2689"/>
                    </a:lnTo>
                    <a:lnTo>
                      <a:pt x="189" y="2925"/>
                    </a:lnTo>
                    <a:lnTo>
                      <a:pt x="425" y="3349"/>
                    </a:lnTo>
                    <a:lnTo>
                      <a:pt x="519" y="3538"/>
                    </a:lnTo>
                    <a:lnTo>
                      <a:pt x="566" y="3774"/>
                    </a:lnTo>
                    <a:lnTo>
                      <a:pt x="566" y="4104"/>
                    </a:lnTo>
                    <a:lnTo>
                      <a:pt x="566" y="4387"/>
                    </a:lnTo>
                    <a:lnTo>
                      <a:pt x="472" y="4576"/>
                    </a:lnTo>
                    <a:lnTo>
                      <a:pt x="472" y="4717"/>
                    </a:lnTo>
                    <a:lnTo>
                      <a:pt x="472" y="4906"/>
                    </a:lnTo>
                    <a:lnTo>
                      <a:pt x="519" y="5000"/>
                    </a:lnTo>
                    <a:lnTo>
                      <a:pt x="614" y="5094"/>
                    </a:lnTo>
                    <a:lnTo>
                      <a:pt x="708" y="5236"/>
                    </a:lnTo>
                    <a:lnTo>
                      <a:pt x="802" y="5330"/>
                    </a:lnTo>
                    <a:lnTo>
                      <a:pt x="849" y="5519"/>
                    </a:lnTo>
                    <a:lnTo>
                      <a:pt x="802" y="5660"/>
                    </a:lnTo>
                    <a:lnTo>
                      <a:pt x="755" y="5802"/>
                    </a:lnTo>
                    <a:lnTo>
                      <a:pt x="708" y="5896"/>
                    </a:lnTo>
                    <a:lnTo>
                      <a:pt x="708" y="6085"/>
                    </a:lnTo>
                    <a:lnTo>
                      <a:pt x="708" y="6320"/>
                    </a:lnTo>
                    <a:lnTo>
                      <a:pt x="849" y="6273"/>
                    </a:lnTo>
                    <a:lnTo>
                      <a:pt x="991" y="6320"/>
                    </a:lnTo>
                    <a:lnTo>
                      <a:pt x="1132" y="6320"/>
                    </a:lnTo>
                    <a:lnTo>
                      <a:pt x="1321" y="6462"/>
                    </a:lnTo>
                    <a:lnTo>
                      <a:pt x="1415" y="6509"/>
                    </a:lnTo>
                    <a:lnTo>
                      <a:pt x="1463" y="6603"/>
                    </a:lnTo>
                    <a:lnTo>
                      <a:pt x="1415" y="6745"/>
                    </a:lnTo>
                    <a:lnTo>
                      <a:pt x="1368" y="6839"/>
                    </a:lnTo>
                    <a:lnTo>
                      <a:pt x="1085" y="7028"/>
                    </a:lnTo>
                    <a:lnTo>
                      <a:pt x="944" y="7075"/>
                    </a:lnTo>
                    <a:lnTo>
                      <a:pt x="661" y="7075"/>
                    </a:lnTo>
                    <a:lnTo>
                      <a:pt x="708" y="7264"/>
                    </a:lnTo>
                    <a:lnTo>
                      <a:pt x="849" y="7311"/>
                    </a:lnTo>
                    <a:lnTo>
                      <a:pt x="944" y="7405"/>
                    </a:lnTo>
                    <a:lnTo>
                      <a:pt x="1038" y="7500"/>
                    </a:lnTo>
                    <a:lnTo>
                      <a:pt x="1132" y="7735"/>
                    </a:lnTo>
                    <a:lnTo>
                      <a:pt x="1085" y="7877"/>
                    </a:lnTo>
                    <a:lnTo>
                      <a:pt x="1085" y="7971"/>
                    </a:lnTo>
                    <a:lnTo>
                      <a:pt x="1038" y="8065"/>
                    </a:lnTo>
                    <a:lnTo>
                      <a:pt x="991" y="8065"/>
                    </a:lnTo>
                    <a:lnTo>
                      <a:pt x="991" y="8113"/>
                    </a:lnTo>
                    <a:lnTo>
                      <a:pt x="1038" y="8207"/>
                    </a:lnTo>
                    <a:lnTo>
                      <a:pt x="1085" y="8348"/>
                    </a:lnTo>
                    <a:lnTo>
                      <a:pt x="1085" y="8443"/>
                    </a:lnTo>
                    <a:lnTo>
                      <a:pt x="1038" y="8537"/>
                    </a:lnTo>
                    <a:lnTo>
                      <a:pt x="944" y="8631"/>
                    </a:lnTo>
                    <a:lnTo>
                      <a:pt x="802" y="8679"/>
                    </a:lnTo>
                    <a:lnTo>
                      <a:pt x="661" y="8631"/>
                    </a:lnTo>
                    <a:lnTo>
                      <a:pt x="519" y="8584"/>
                    </a:lnTo>
                    <a:lnTo>
                      <a:pt x="472" y="8584"/>
                    </a:lnTo>
                    <a:lnTo>
                      <a:pt x="425" y="8820"/>
                    </a:lnTo>
                    <a:lnTo>
                      <a:pt x="566" y="8914"/>
                    </a:lnTo>
                    <a:lnTo>
                      <a:pt x="1132" y="8962"/>
                    </a:lnTo>
                    <a:lnTo>
                      <a:pt x="1274" y="9009"/>
                    </a:lnTo>
                    <a:lnTo>
                      <a:pt x="1368" y="9056"/>
                    </a:lnTo>
                    <a:lnTo>
                      <a:pt x="1934" y="9386"/>
                    </a:lnTo>
                    <a:lnTo>
                      <a:pt x="2217" y="9527"/>
                    </a:lnTo>
                    <a:lnTo>
                      <a:pt x="2264" y="9527"/>
                    </a:lnTo>
                    <a:lnTo>
                      <a:pt x="2547" y="9575"/>
                    </a:lnTo>
                    <a:lnTo>
                      <a:pt x="2736" y="9669"/>
                    </a:lnTo>
                    <a:lnTo>
                      <a:pt x="2925" y="9858"/>
                    </a:lnTo>
                    <a:lnTo>
                      <a:pt x="3019" y="9999"/>
                    </a:lnTo>
                    <a:lnTo>
                      <a:pt x="3255" y="10235"/>
                    </a:lnTo>
                    <a:lnTo>
                      <a:pt x="3349" y="10376"/>
                    </a:lnTo>
                    <a:lnTo>
                      <a:pt x="3396" y="10518"/>
                    </a:lnTo>
                    <a:lnTo>
                      <a:pt x="3396" y="10659"/>
                    </a:lnTo>
                    <a:lnTo>
                      <a:pt x="3349" y="10848"/>
                    </a:lnTo>
                    <a:lnTo>
                      <a:pt x="3255" y="11131"/>
                    </a:lnTo>
                    <a:lnTo>
                      <a:pt x="3113" y="11367"/>
                    </a:lnTo>
                    <a:lnTo>
                      <a:pt x="3160" y="11603"/>
                    </a:lnTo>
                    <a:lnTo>
                      <a:pt x="3208" y="11791"/>
                    </a:lnTo>
                    <a:lnTo>
                      <a:pt x="3396" y="11886"/>
                    </a:lnTo>
                    <a:lnTo>
                      <a:pt x="3490" y="11933"/>
                    </a:lnTo>
                    <a:lnTo>
                      <a:pt x="4151" y="11933"/>
                    </a:lnTo>
                    <a:lnTo>
                      <a:pt x="4339" y="11980"/>
                    </a:lnTo>
                    <a:lnTo>
                      <a:pt x="4434" y="12027"/>
                    </a:lnTo>
                    <a:lnTo>
                      <a:pt x="4764" y="11980"/>
                    </a:lnTo>
                    <a:lnTo>
                      <a:pt x="4858" y="11933"/>
                    </a:lnTo>
                    <a:lnTo>
                      <a:pt x="5330" y="11886"/>
                    </a:lnTo>
                    <a:lnTo>
                      <a:pt x="5518" y="11838"/>
                    </a:lnTo>
                    <a:lnTo>
                      <a:pt x="6650" y="11791"/>
                    </a:lnTo>
                    <a:lnTo>
                      <a:pt x="6839" y="11838"/>
                    </a:lnTo>
                    <a:lnTo>
                      <a:pt x="6980" y="11933"/>
                    </a:lnTo>
                    <a:lnTo>
                      <a:pt x="7122" y="12074"/>
                    </a:lnTo>
                    <a:lnTo>
                      <a:pt x="7216" y="12216"/>
                    </a:lnTo>
                    <a:lnTo>
                      <a:pt x="7216" y="12263"/>
                    </a:lnTo>
                    <a:lnTo>
                      <a:pt x="7311" y="12216"/>
                    </a:lnTo>
                    <a:lnTo>
                      <a:pt x="7405" y="12168"/>
                    </a:lnTo>
                    <a:lnTo>
                      <a:pt x="7735" y="12121"/>
                    </a:lnTo>
                    <a:lnTo>
                      <a:pt x="8301" y="12027"/>
                    </a:lnTo>
                    <a:lnTo>
                      <a:pt x="8584" y="12074"/>
                    </a:lnTo>
                    <a:lnTo>
                      <a:pt x="8961" y="12216"/>
                    </a:lnTo>
                    <a:lnTo>
                      <a:pt x="9480" y="12404"/>
                    </a:lnTo>
                    <a:lnTo>
                      <a:pt x="9621" y="12357"/>
                    </a:lnTo>
                    <a:lnTo>
                      <a:pt x="9857" y="12216"/>
                    </a:lnTo>
                    <a:lnTo>
                      <a:pt x="10093" y="12027"/>
                    </a:lnTo>
                    <a:lnTo>
                      <a:pt x="10282" y="11933"/>
                    </a:lnTo>
                    <a:lnTo>
                      <a:pt x="10518" y="11886"/>
                    </a:lnTo>
                    <a:lnTo>
                      <a:pt x="10848" y="11791"/>
                    </a:lnTo>
                    <a:lnTo>
                      <a:pt x="11131" y="11744"/>
                    </a:lnTo>
                    <a:lnTo>
                      <a:pt x="11319" y="11744"/>
                    </a:lnTo>
                    <a:lnTo>
                      <a:pt x="11414" y="11791"/>
                    </a:lnTo>
                    <a:lnTo>
                      <a:pt x="11980" y="11838"/>
                    </a:lnTo>
                    <a:lnTo>
                      <a:pt x="12640" y="11603"/>
                    </a:lnTo>
                    <a:lnTo>
                      <a:pt x="12781" y="11603"/>
                    </a:lnTo>
                    <a:lnTo>
                      <a:pt x="13347" y="11650"/>
                    </a:lnTo>
                    <a:lnTo>
                      <a:pt x="13772" y="11697"/>
                    </a:lnTo>
                    <a:lnTo>
                      <a:pt x="14149" y="11791"/>
                    </a:lnTo>
                    <a:lnTo>
                      <a:pt x="14762" y="11886"/>
                    </a:lnTo>
                    <a:lnTo>
                      <a:pt x="15800" y="12027"/>
                    </a:lnTo>
                    <a:lnTo>
                      <a:pt x="16884" y="12121"/>
                    </a:lnTo>
                    <a:lnTo>
                      <a:pt x="17733" y="12168"/>
                    </a:lnTo>
                    <a:lnTo>
                      <a:pt x="17780" y="11980"/>
                    </a:lnTo>
                    <a:lnTo>
                      <a:pt x="17827" y="11886"/>
                    </a:lnTo>
                    <a:lnTo>
                      <a:pt x="17827" y="11838"/>
                    </a:lnTo>
                    <a:lnTo>
                      <a:pt x="17875" y="11791"/>
                    </a:lnTo>
                    <a:lnTo>
                      <a:pt x="17780" y="11603"/>
                    </a:lnTo>
                    <a:lnTo>
                      <a:pt x="17686" y="11367"/>
                    </a:lnTo>
                    <a:lnTo>
                      <a:pt x="17545" y="11178"/>
                    </a:lnTo>
                    <a:lnTo>
                      <a:pt x="17545" y="11037"/>
                    </a:lnTo>
                    <a:lnTo>
                      <a:pt x="17545" y="10895"/>
                    </a:lnTo>
                    <a:lnTo>
                      <a:pt x="17592" y="10801"/>
                    </a:lnTo>
                    <a:lnTo>
                      <a:pt x="18582" y="1840"/>
                    </a:lnTo>
                    <a:lnTo>
                      <a:pt x="15894" y="1557"/>
                    </a:lnTo>
                    <a:lnTo>
                      <a:pt x="11838" y="1038"/>
                    </a:lnTo>
                    <a:lnTo>
                      <a:pt x="7876" y="473"/>
                    </a:lnTo>
                    <a:lnTo>
                      <a:pt x="6320" y="237"/>
                    </a:lnTo>
                    <a:lnTo>
                      <a:pt x="528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8" name="Google Shape;1288;p73"/>
            <p:cNvSpPr/>
            <p:nvPr/>
          </p:nvSpPr>
          <p:spPr>
            <a:xfrm>
              <a:off x="5042296" y="2488267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73"/>
            <p:cNvSpPr/>
            <p:nvPr/>
          </p:nvSpPr>
          <p:spPr>
            <a:xfrm>
              <a:off x="4985430" y="2490558"/>
              <a:ext cx="24" cy="2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73"/>
            <p:cNvSpPr/>
            <p:nvPr/>
          </p:nvSpPr>
          <p:spPr>
            <a:xfrm>
              <a:off x="5157163" y="2223275"/>
              <a:ext cx="3449" cy="10250"/>
            </a:xfrm>
            <a:custGeom>
              <a:avLst/>
              <a:gdLst/>
              <a:ahLst/>
              <a:cxnLst/>
              <a:rect l="l" t="t" r="r" b="b"/>
              <a:pathLst>
                <a:path w="143" h="425" extrusionOk="0">
                  <a:moveTo>
                    <a:pt x="142" y="0"/>
                  </a:moveTo>
                  <a:lnTo>
                    <a:pt x="1" y="189"/>
                  </a:lnTo>
                  <a:lnTo>
                    <a:pt x="48" y="283"/>
                  </a:lnTo>
                  <a:lnTo>
                    <a:pt x="48" y="425"/>
                  </a:lnTo>
                  <a:lnTo>
                    <a:pt x="95" y="236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1" name="Google Shape;1291;p73"/>
            <p:cNvGrpSpPr/>
            <p:nvPr/>
          </p:nvGrpSpPr>
          <p:grpSpPr>
            <a:xfrm>
              <a:off x="4803269" y="2048026"/>
              <a:ext cx="1054312" cy="1501295"/>
              <a:chOff x="4783488" y="2264743"/>
              <a:chExt cx="963457" cy="1371923"/>
            </a:xfrm>
          </p:grpSpPr>
          <p:sp>
            <p:nvSpPr>
              <p:cNvPr id="1292" name="Google Shape;1292;p73"/>
              <p:cNvSpPr/>
              <p:nvPr/>
            </p:nvSpPr>
            <p:spPr>
              <a:xfrm>
                <a:off x="4936273" y="2650333"/>
                <a:ext cx="255679" cy="445885"/>
              </a:xfrm>
              <a:custGeom>
                <a:avLst/>
                <a:gdLst/>
                <a:ahLst/>
                <a:cxnLst/>
                <a:rect l="l" t="t" r="r" b="b"/>
                <a:pathLst>
                  <a:path w="11602" h="20233" extrusionOk="0">
                    <a:moveTo>
                      <a:pt x="7782" y="0"/>
                    </a:moveTo>
                    <a:lnTo>
                      <a:pt x="6650" y="283"/>
                    </a:lnTo>
                    <a:lnTo>
                      <a:pt x="4245" y="802"/>
                    </a:lnTo>
                    <a:lnTo>
                      <a:pt x="3254" y="1085"/>
                    </a:lnTo>
                    <a:lnTo>
                      <a:pt x="3207" y="1085"/>
                    </a:lnTo>
                    <a:lnTo>
                      <a:pt x="3160" y="1132"/>
                    </a:lnTo>
                    <a:lnTo>
                      <a:pt x="3113" y="1132"/>
                    </a:lnTo>
                    <a:lnTo>
                      <a:pt x="2453" y="1226"/>
                    </a:lnTo>
                    <a:lnTo>
                      <a:pt x="2311" y="1274"/>
                    </a:lnTo>
                    <a:lnTo>
                      <a:pt x="1179" y="1368"/>
                    </a:lnTo>
                    <a:lnTo>
                      <a:pt x="1085" y="1368"/>
                    </a:lnTo>
                    <a:lnTo>
                      <a:pt x="1132" y="1462"/>
                    </a:lnTo>
                    <a:lnTo>
                      <a:pt x="1179" y="1509"/>
                    </a:lnTo>
                    <a:lnTo>
                      <a:pt x="1132" y="1604"/>
                    </a:lnTo>
                    <a:lnTo>
                      <a:pt x="1179" y="1557"/>
                    </a:lnTo>
                    <a:lnTo>
                      <a:pt x="1321" y="1557"/>
                    </a:lnTo>
                    <a:lnTo>
                      <a:pt x="1462" y="1604"/>
                    </a:lnTo>
                    <a:lnTo>
                      <a:pt x="1604" y="1651"/>
                    </a:lnTo>
                    <a:lnTo>
                      <a:pt x="1745" y="1745"/>
                    </a:lnTo>
                    <a:lnTo>
                      <a:pt x="1792" y="1934"/>
                    </a:lnTo>
                    <a:lnTo>
                      <a:pt x="1887" y="2122"/>
                    </a:lnTo>
                    <a:lnTo>
                      <a:pt x="2028" y="2217"/>
                    </a:lnTo>
                    <a:lnTo>
                      <a:pt x="2075" y="2217"/>
                    </a:lnTo>
                    <a:lnTo>
                      <a:pt x="2358" y="2311"/>
                    </a:lnTo>
                    <a:lnTo>
                      <a:pt x="2453" y="2358"/>
                    </a:lnTo>
                    <a:lnTo>
                      <a:pt x="2500" y="2453"/>
                    </a:lnTo>
                    <a:lnTo>
                      <a:pt x="2594" y="2688"/>
                    </a:lnTo>
                    <a:lnTo>
                      <a:pt x="2641" y="3019"/>
                    </a:lnTo>
                    <a:lnTo>
                      <a:pt x="2547" y="3584"/>
                    </a:lnTo>
                    <a:lnTo>
                      <a:pt x="2358" y="4103"/>
                    </a:lnTo>
                    <a:lnTo>
                      <a:pt x="2170" y="4528"/>
                    </a:lnTo>
                    <a:lnTo>
                      <a:pt x="2028" y="4716"/>
                    </a:lnTo>
                    <a:lnTo>
                      <a:pt x="1887" y="4811"/>
                    </a:lnTo>
                    <a:lnTo>
                      <a:pt x="1745" y="4952"/>
                    </a:lnTo>
                    <a:lnTo>
                      <a:pt x="1651" y="5046"/>
                    </a:lnTo>
                    <a:lnTo>
                      <a:pt x="1556" y="5141"/>
                    </a:lnTo>
                    <a:lnTo>
                      <a:pt x="1368" y="5235"/>
                    </a:lnTo>
                    <a:lnTo>
                      <a:pt x="1132" y="5329"/>
                    </a:lnTo>
                    <a:lnTo>
                      <a:pt x="849" y="5377"/>
                    </a:lnTo>
                    <a:lnTo>
                      <a:pt x="660" y="5518"/>
                    </a:lnTo>
                    <a:lnTo>
                      <a:pt x="377" y="5754"/>
                    </a:lnTo>
                    <a:lnTo>
                      <a:pt x="472" y="5848"/>
                    </a:lnTo>
                    <a:lnTo>
                      <a:pt x="613" y="6037"/>
                    </a:lnTo>
                    <a:lnTo>
                      <a:pt x="849" y="6367"/>
                    </a:lnTo>
                    <a:lnTo>
                      <a:pt x="896" y="6556"/>
                    </a:lnTo>
                    <a:lnTo>
                      <a:pt x="991" y="6744"/>
                    </a:lnTo>
                    <a:lnTo>
                      <a:pt x="991" y="6980"/>
                    </a:lnTo>
                    <a:lnTo>
                      <a:pt x="943" y="7263"/>
                    </a:lnTo>
                    <a:lnTo>
                      <a:pt x="896" y="7546"/>
                    </a:lnTo>
                    <a:lnTo>
                      <a:pt x="802" y="7735"/>
                    </a:lnTo>
                    <a:lnTo>
                      <a:pt x="708" y="7970"/>
                    </a:lnTo>
                    <a:lnTo>
                      <a:pt x="613" y="8253"/>
                    </a:lnTo>
                    <a:lnTo>
                      <a:pt x="472" y="8536"/>
                    </a:lnTo>
                    <a:lnTo>
                      <a:pt x="283" y="8678"/>
                    </a:lnTo>
                    <a:lnTo>
                      <a:pt x="189" y="8772"/>
                    </a:lnTo>
                    <a:lnTo>
                      <a:pt x="142" y="8819"/>
                    </a:lnTo>
                    <a:lnTo>
                      <a:pt x="47" y="8961"/>
                    </a:lnTo>
                    <a:lnTo>
                      <a:pt x="94" y="9055"/>
                    </a:lnTo>
                    <a:lnTo>
                      <a:pt x="142" y="9291"/>
                    </a:lnTo>
                    <a:lnTo>
                      <a:pt x="189" y="9432"/>
                    </a:lnTo>
                    <a:lnTo>
                      <a:pt x="142" y="9574"/>
                    </a:lnTo>
                    <a:lnTo>
                      <a:pt x="94" y="9621"/>
                    </a:lnTo>
                    <a:lnTo>
                      <a:pt x="47" y="9810"/>
                    </a:lnTo>
                    <a:lnTo>
                      <a:pt x="0" y="10046"/>
                    </a:lnTo>
                    <a:lnTo>
                      <a:pt x="47" y="10234"/>
                    </a:lnTo>
                    <a:lnTo>
                      <a:pt x="94" y="10423"/>
                    </a:lnTo>
                    <a:lnTo>
                      <a:pt x="283" y="10659"/>
                    </a:lnTo>
                    <a:lnTo>
                      <a:pt x="660" y="11177"/>
                    </a:lnTo>
                    <a:lnTo>
                      <a:pt x="1038" y="11696"/>
                    </a:lnTo>
                    <a:lnTo>
                      <a:pt x="1179" y="11838"/>
                    </a:lnTo>
                    <a:lnTo>
                      <a:pt x="1321" y="11979"/>
                    </a:lnTo>
                    <a:lnTo>
                      <a:pt x="1604" y="12168"/>
                    </a:lnTo>
                    <a:lnTo>
                      <a:pt x="1887" y="12309"/>
                    </a:lnTo>
                    <a:lnTo>
                      <a:pt x="2122" y="12498"/>
                    </a:lnTo>
                    <a:lnTo>
                      <a:pt x="2405" y="12781"/>
                    </a:lnTo>
                    <a:lnTo>
                      <a:pt x="2735" y="13064"/>
                    </a:lnTo>
                    <a:lnTo>
                      <a:pt x="2924" y="13252"/>
                    </a:lnTo>
                    <a:lnTo>
                      <a:pt x="3018" y="13488"/>
                    </a:lnTo>
                    <a:lnTo>
                      <a:pt x="3160" y="13866"/>
                    </a:lnTo>
                    <a:lnTo>
                      <a:pt x="3160" y="13913"/>
                    </a:lnTo>
                    <a:lnTo>
                      <a:pt x="3254" y="13818"/>
                    </a:lnTo>
                    <a:lnTo>
                      <a:pt x="3396" y="13771"/>
                    </a:lnTo>
                    <a:lnTo>
                      <a:pt x="3632" y="13724"/>
                    </a:lnTo>
                    <a:lnTo>
                      <a:pt x="3867" y="13771"/>
                    </a:lnTo>
                    <a:lnTo>
                      <a:pt x="4103" y="13818"/>
                    </a:lnTo>
                    <a:lnTo>
                      <a:pt x="4292" y="13913"/>
                    </a:lnTo>
                    <a:lnTo>
                      <a:pt x="4386" y="13913"/>
                    </a:lnTo>
                    <a:lnTo>
                      <a:pt x="4386" y="13866"/>
                    </a:lnTo>
                    <a:lnTo>
                      <a:pt x="4622" y="13866"/>
                    </a:lnTo>
                    <a:lnTo>
                      <a:pt x="4669" y="13913"/>
                    </a:lnTo>
                    <a:lnTo>
                      <a:pt x="4716" y="14007"/>
                    </a:lnTo>
                    <a:lnTo>
                      <a:pt x="4763" y="14101"/>
                    </a:lnTo>
                    <a:lnTo>
                      <a:pt x="4669" y="14620"/>
                    </a:lnTo>
                    <a:lnTo>
                      <a:pt x="4716" y="14809"/>
                    </a:lnTo>
                    <a:lnTo>
                      <a:pt x="4716" y="15139"/>
                    </a:lnTo>
                    <a:lnTo>
                      <a:pt x="4716" y="15233"/>
                    </a:lnTo>
                    <a:lnTo>
                      <a:pt x="4716" y="15422"/>
                    </a:lnTo>
                    <a:lnTo>
                      <a:pt x="4716" y="15611"/>
                    </a:lnTo>
                    <a:lnTo>
                      <a:pt x="4622" y="15799"/>
                    </a:lnTo>
                    <a:lnTo>
                      <a:pt x="4480" y="15941"/>
                    </a:lnTo>
                    <a:lnTo>
                      <a:pt x="4245" y="16176"/>
                    </a:lnTo>
                    <a:lnTo>
                      <a:pt x="4433" y="16365"/>
                    </a:lnTo>
                    <a:lnTo>
                      <a:pt x="4622" y="16554"/>
                    </a:lnTo>
                    <a:lnTo>
                      <a:pt x="4622" y="16601"/>
                    </a:lnTo>
                    <a:lnTo>
                      <a:pt x="4811" y="16790"/>
                    </a:lnTo>
                    <a:lnTo>
                      <a:pt x="4905" y="16884"/>
                    </a:lnTo>
                    <a:lnTo>
                      <a:pt x="4999" y="16931"/>
                    </a:lnTo>
                    <a:lnTo>
                      <a:pt x="5329" y="17025"/>
                    </a:lnTo>
                    <a:lnTo>
                      <a:pt x="5754" y="17167"/>
                    </a:lnTo>
                    <a:lnTo>
                      <a:pt x="6273" y="17356"/>
                    </a:lnTo>
                    <a:lnTo>
                      <a:pt x="6791" y="17497"/>
                    </a:lnTo>
                    <a:lnTo>
                      <a:pt x="6933" y="17591"/>
                    </a:lnTo>
                    <a:lnTo>
                      <a:pt x="7027" y="17686"/>
                    </a:lnTo>
                    <a:lnTo>
                      <a:pt x="7074" y="17827"/>
                    </a:lnTo>
                    <a:lnTo>
                      <a:pt x="7357" y="18346"/>
                    </a:lnTo>
                    <a:lnTo>
                      <a:pt x="7546" y="18629"/>
                    </a:lnTo>
                    <a:lnTo>
                      <a:pt x="7687" y="18818"/>
                    </a:lnTo>
                    <a:lnTo>
                      <a:pt x="7735" y="18959"/>
                    </a:lnTo>
                    <a:lnTo>
                      <a:pt x="7829" y="19148"/>
                    </a:lnTo>
                    <a:lnTo>
                      <a:pt x="7829" y="19383"/>
                    </a:lnTo>
                    <a:lnTo>
                      <a:pt x="7782" y="19478"/>
                    </a:lnTo>
                    <a:lnTo>
                      <a:pt x="7735" y="19572"/>
                    </a:lnTo>
                    <a:lnTo>
                      <a:pt x="7687" y="19619"/>
                    </a:lnTo>
                    <a:lnTo>
                      <a:pt x="7640" y="19666"/>
                    </a:lnTo>
                    <a:lnTo>
                      <a:pt x="7735" y="19855"/>
                    </a:lnTo>
                    <a:lnTo>
                      <a:pt x="7876" y="20044"/>
                    </a:lnTo>
                    <a:lnTo>
                      <a:pt x="8065" y="20232"/>
                    </a:lnTo>
                    <a:lnTo>
                      <a:pt x="8112" y="20232"/>
                    </a:lnTo>
                    <a:lnTo>
                      <a:pt x="8253" y="20185"/>
                    </a:lnTo>
                    <a:lnTo>
                      <a:pt x="8253" y="20138"/>
                    </a:lnTo>
                    <a:lnTo>
                      <a:pt x="8253" y="20091"/>
                    </a:lnTo>
                    <a:lnTo>
                      <a:pt x="8300" y="20044"/>
                    </a:lnTo>
                    <a:lnTo>
                      <a:pt x="8300" y="19997"/>
                    </a:lnTo>
                    <a:lnTo>
                      <a:pt x="8300" y="19949"/>
                    </a:lnTo>
                    <a:lnTo>
                      <a:pt x="8348" y="19855"/>
                    </a:lnTo>
                    <a:lnTo>
                      <a:pt x="8348" y="19808"/>
                    </a:lnTo>
                    <a:lnTo>
                      <a:pt x="8395" y="19714"/>
                    </a:lnTo>
                    <a:lnTo>
                      <a:pt x="8866" y="19242"/>
                    </a:lnTo>
                    <a:lnTo>
                      <a:pt x="8961" y="19195"/>
                    </a:lnTo>
                    <a:lnTo>
                      <a:pt x="9102" y="19195"/>
                    </a:lnTo>
                    <a:lnTo>
                      <a:pt x="9574" y="19336"/>
                    </a:lnTo>
                    <a:lnTo>
                      <a:pt x="10140" y="19383"/>
                    </a:lnTo>
                    <a:lnTo>
                      <a:pt x="10281" y="19383"/>
                    </a:lnTo>
                    <a:lnTo>
                      <a:pt x="10140" y="19100"/>
                    </a:lnTo>
                    <a:lnTo>
                      <a:pt x="10045" y="18865"/>
                    </a:lnTo>
                    <a:lnTo>
                      <a:pt x="9951" y="18582"/>
                    </a:lnTo>
                    <a:lnTo>
                      <a:pt x="9951" y="18440"/>
                    </a:lnTo>
                    <a:lnTo>
                      <a:pt x="10045" y="18346"/>
                    </a:lnTo>
                    <a:lnTo>
                      <a:pt x="10328" y="18204"/>
                    </a:lnTo>
                    <a:lnTo>
                      <a:pt x="10942" y="17827"/>
                    </a:lnTo>
                    <a:lnTo>
                      <a:pt x="10800" y="16884"/>
                    </a:lnTo>
                    <a:lnTo>
                      <a:pt x="10800" y="16837"/>
                    </a:lnTo>
                    <a:lnTo>
                      <a:pt x="10706" y="16742"/>
                    </a:lnTo>
                    <a:lnTo>
                      <a:pt x="10659" y="16554"/>
                    </a:lnTo>
                    <a:lnTo>
                      <a:pt x="10659" y="16318"/>
                    </a:lnTo>
                    <a:lnTo>
                      <a:pt x="10659" y="16035"/>
                    </a:lnTo>
                    <a:lnTo>
                      <a:pt x="10753" y="15611"/>
                    </a:lnTo>
                    <a:lnTo>
                      <a:pt x="10706" y="15233"/>
                    </a:lnTo>
                    <a:lnTo>
                      <a:pt x="10753" y="15139"/>
                    </a:lnTo>
                    <a:lnTo>
                      <a:pt x="10847" y="15045"/>
                    </a:lnTo>
                    <a:lnTo>
                      <a:pt x="10942" y="14903"/>
                    </a:lnTo>
                    <a:lnTo>
                      <a:pt x="11036" y="14762"/>
                    </a:lnTo>
                    <a:lnTo>
                      <a:pt x="11083" y="14573"/>
                    </a:lnTo>
                    <a:lnTo>
                      <a:pt x="11177" y="14196"/>
                    </a:lnTo>
                    <a:lnTo>
                      <a:pt x="11224" y="13913"/>
                    </a:lnTo>
                    <a:lnTo>
                      <a:pt x="11319" y="13583"/>
                    </a:lnTo>
                    <a:lnTo>
                      <a:pt x="11366" y="13394"/>
                    </a:lnTo>
                    <a:lnTo>
                      <a:pt x="11413" y="13158"/>
                    </a:lnTo>
                    <a:lnTo>
                      <a:pt x="11602" y="12828"/>
                    </a:lnTo>
                    <a:lnTo>
                      <a:pt x="11413" y="12404"/>
                    </a:lnTo>
                    <a:lnTo>
                      <a:pt x="11224" y="12168"/>
                    </a:lnTo>
                    <a:lnTo>
                      <a:pt x="11130" y="11979"/>
                    </a:lnTo>
                    <a:lnTo>
                      <a:pt x="11036" y="11838"/>
                    </a:lnTo>
                    <a:lnTo>
                      <a:pt x="10989" y="11555"/>
                    </a:lnTo>
                    <a:lnTo>
                      <a:pt x="10989" y="11508"/>
                    </a:lnTo>
                    <a:lnTo>
                      <a:pt x="11036" y="11225"/>
                    </a:lnTo>
                    <a:lnTo>
                      <a:pt x="11036" y="10847"/>
                    </a:lnTo>
                    <a:lnTo>
                      <a:pt x="10517" y="8678"/>
                    </a:lnTo>
                    <a:lnTo>
                      <a:pt x="10140" y="6791"/>
                    </a:lnTo>
                    <a:lnTo>
                      <a:pt x="9810" y="4999"/>
                    </a:lnTo>
                    <a:lnTo>
                      <a:pt x="9574" y="4198"/>
                    </a:lnTo>
                    <a:lnTo>
                      <a:pt x="9385" y="3584"/>
                    </a:lnTo>
                    <a:lnTo>
                      <a:pt x="9385" y="3349"/>
                    </a:lnTo>
                    <a:lnTo>
                      <a:pt x="9338" y="3113"/>
                    </a:lnTo>
                    <a:lnTo>
                      <a:pt x="9244" y="2500"/>
                    </a:lnTo>
                    <a:lnTo>
                      <a:pt x="9149" y="2453"/>
                    </a:lnTo>
                    <a:lnTo>
                      <a:pt x="9055" y="2264"/>
                    </a:lnTo>
                    <a:lnTo>
                      <a:pt x="8866" y="1887"/>
                    </a:lnTo>
                    <a:lnTo>
                      <a:pt x="8678" y="1509"/>
                    </a:lnTo>
                    <a:lnTo>
                      <a:pt x="8395" y="1132"/>
                    </a:lnTo>
                    <a:lnTo>
                      <a:pt x="8348" y="1085"/>
                    </a:lnTo>
                    <a:lnTo>
                      <a:pt x="8206" y="943"/>
                    </a:lnTo>
                    <a:lnTo>
                      <a:pt x="8018" y="708"/>
                    </a:lnTo>
                    <a:lnTo>
                      <a:pt x="7876" y="377"/>
                    </a:lnTo>
                    <a:lnTo>
                      <a:pt x="7782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73"/>
              <p:cNvSpPr/>
              <p:nvPr/>
            </p:nvSpPr>
            <p:spPr>
              <a:xfrm>
                <a:off x="5228314" y="3214669"/>
                <a:ext cx="262973" cy="390813"/>
              </a:xfrm>
              <a:custGeom>
                <a:avLst/>
                <a:gdLst/>
                <a:ahLst/>
                <a:cxnLst/>
                <a:rect l="l" t="t" r="r" b="b"/>
                <a:pathLst>
                  <a:path w="11933" h="17734" extrusionOk="0">
                    <a:moveTo>
                      <a:pt x="6792" y="1"/>
                    </a:moveTo>
                    <a:lnTo>
                      <a:pt x="0" y="1416"/>
                    </a:lnTo>
                    <a:lnTo>
                      <a:pt x="48" y="1463"/>
                    </a:lnTo>
                    <a:lnTo>
                      <a:pt x="95" y="1510"/>
                    </a:lnTo>
                    <a:lnTo>
                      <a:pt x="142" y="1604"/>
                    </a:lnTo>
                    <a:lnTo>
                      <a:pt x="236" y="2312"/>
                    </a:lnTo>
                    <a:lnTo>
                      <a:pt x="283" y="2500"/>
                    </a:lnTo>
                    <a:lnTo>
                      <a:pt x="283" y="2595"/>
                    </a:lnTo>
                    <a:lnTo>
                      <a:pt x="331" y="2689"/>
                    </a:lnTo>
                    <a:lnTo>
                      <a:pt x="283" y="2830"/>
                    </a:lnTo>
                    <a:lnTo>
                      <a:pt x="236" y="2878"/>
                    </a:lnTo>
                    <a:lnTo>
                      <a:pt x="236" y="2972"/>
                    </a:lnTo>
                    <a:lnTo>
                      <a:pt x="236" y="3066"/>
                    </a:lnTo>
                    <a:lnTo>
                      <a:pt x="236" y="3113"/>
                    </a:lnTo>
                    <a:lnTo>
                      <a:pt x="661" y="6886"/>
                    </a:lnTo>
                    <a:lnTo>
                      <a:pt x="661" y="6981"/>
                    </a:lnTo>
                    <a:lnTo>
                      <a:pt x="566" y="7075"/>
                    </a:lnTo>
                    <a:lnTo>
                      <a:pt x="566" y="7122"/>
                    </a:lnTo>
                    <a:lnTo>
                      <a:pt x="566" y="7216"/>
                    </a:lnTo>
                    <a:lnTo>
                      <a:pt x="614" y="7499"/>
                    </a:lnTo>
                    <a:lnTo>
                      <a:pt x="614" y="7877"/>
                    </a:lnTo>
                    <a:lnTo>
                      <a:pt x="849" y="8112"/>
                    </a:lnTo>
                    <a:lnTo>
                      <a:pt x="944" y="8207"/>
                    </a:lnTo>
                    <a:lnTo>
                      <a:pt x="944" y="8348"/>
                    </a:lnTo>
                    <a:lnTo>
                      <a:pt x="849" y="8631"/>
                    </a:lnTo>
                    <a:lnTo>
                      <a:pt x="755" y="8820"/>
                    </a:lnTo>
                    <a:lnTo>
                      <a:pt x="1368" y="13017"/>
                    </a:lnTo>
                    <a:lnTo>
                      <a:pt x="1462" y="13300"/>
                    </a:lnTo>
                    <a:lnTo>
                      <a:pt x="1557" y="13678"/>
                    </a:lnTo>
                    <a:lnTo>
                      <a:pt x="1698" y="14432"/>
                    </a:lnTo>
                    <a:lnTo>
                      <a:pt x="1793" y="14715"/>
                    </a:lnTo>
                    <a:lnTo>
                      <a:pt x="1934" y="14998"/>
                    </a:lnTo>
                    <a:lnTo>
                      <a:pt x="2028" y="15281"/>
                    </a:lnTo>
                    <a:lnTo>
                      <a:pt x="2076" y="15658"/>
                    </a:lnTo>
                    <a:lnTo>
                      <a:pt x="2170" y="16366"/>
                    </a:lnTo>
                    <a:lnTo>
                      <a:pt x="2500" y="17120"/>
                    </a:lnTo>
                    <a:lnTo>
                      <a:pt x="2594" y="17686"/>
                    </a:lnTo>
                    <a:lnTo>
                      <a:pt x="2641" y="17686"/>
                    </a:lnTo>
                    <a:lnTo>
                      <a:pt x="2877" y="17639"/>
                    </a:lnTo>
                    <a:lnTo>
                      <a:pt x="2972" y="17639"/>
                    </a:lnTo>
                    <a:lnTo>
                      <a:pt x="3019" y="17686"/>
                    </a:lnTo>
                    <a:lnTo>
                      <a:pt x="3113" y="17733"/>
                    </a:lnTo>
                    <a:lnTo>
                      <a:pt x="3255" y="17686"/>
                    </a:lnTo>
                    <a:lnTo>
                      <a:pt x="3113" y="17498"/>
                    </a:lnTo>
                    <a:lnTo>
                      <a:pt x="3066" y="17309"/>
                    </a:lnTo>
                    <a:lnTo>
                      <a:pt x="3019" y="16979"/>
                    </a:lnTo>
                    <a:lnTo>
                      <a:pt x="3066" y="16696"/>
                    </a:lnTo>
                    <a:lnTo>
                      <a:pt x="3160" y="16413"/>
                    </a:lnTo>
                    <a:lnTo>
                      <a:pt x="3302" y="16177"/>
                    </a:lnTo>
                    <a:lnTo>
                      <a:pt x="3396" y="16130"/>
                    </a:lnTo>
                    <a:lnTo>
                      <a:pt x="3490" y="16083"/>
                    </a:lnTo>
                    <a:lnTo>
                      <a:pt x="3585" y="16130"/>
                    </a:lnTo>
                    <a:lnTo>
                      <a:pt x="3679" y="16177"/>
                    </a:lnTo>
                    <a:lnTo>
                      <a:pt x="3820" y="16319"/>
                    </a:lnTo>
                    <a:lnTo>
                      <a:pt x="3915" y="16460"/>
                    </a:lnTo>
                    <a:lnTo>
                      <a:pt x="3962" y="16602"/>
                    </a:lnTo>
                    <a:lnTo>
                      <a:pt x="4056" y="17026"/>
                    </a:lnTo>
                    <a:lnTo>
                      <a:pt x="4103" y="17120"/>
                    </a:lnTo>
                    <a:lnTo>
                      <a:pt x="4245" y="17309"/>
                    </a:lnTo>
                    <a:lnTo>
                      <a:pt x="4434" y="17545"/>
                    </a:lnTo>
                    <a:lnTo>
                      <a:pt x="4622" y="17639"/>
                    </a:lnTo>
                    <a:lnTo>
                      <a:pt x="4811" y="17686"/>
                    </a:lnTo>
                    <a:lnTo>
                      <a:pt x="4905" y="17450"/>
                    </a:lnTo>
                    <a:lnTo>
                      <a:pt x="4952" y="17356"/>
                    </a:lnTo>
                    <a:lnTo>
                      <a:pt x="5141" y="17215"/>
                    </a:lnTo>
                    <a:lnTo>
                      <a:pt x="5235" y="17120"/>
                    </a:lnTo>
                    <a:lnTo>
                      <a:pt x="5141" y="16932"/>
                    </a:lnTo>
                    <a:lnTo>
                      <a:pt x="5094" y="16884"/>
                    </a:lnTo>
                    <a:lnTo>
                      <a:pt x="5094" y="16743"/>
                    </a:lnTo>
                    <a:lnTo>
                      <a:pt x="5094" y="16602"/>
                    </a:lnTo>
                    <a:lnTo>
                      <a:pt x="5000" y="16554"/>
                    </a:lnTo>
                    <a:lnTo>
                      <a:pt x="4764" y="16413"/>
                    </a:lnTo>
                    <a:lnTo>
                      <a:pt x="4528" y="16177"/>
                    </a:lnTo>
                    <a:lnTo>
                      <a:pt x="4292" y="15941"/>
                    </a:lnTo>
                    <a:lnTo>
                      <a:pt x="4198" y="15753"/>
                    </a:lnTo>
                    <a:lnTo>
                      <a:pt x="4198" y="15422"/>
                    </a:lnTo>
                    <a:lnTo>
                      <a:pt x="4198" y="15234"/>
                    </a:lnTo>
                    <a:lnTo>
                      <a:pt x="4245" y="15092"/>
                    </a:lnTo>
                    <a:lnTo>
                      <a:pt x="4339" y="15045"/>
                    </a:lnTo>
                    <a:lnTo>
                      <a:pt x="4481" y="14998"/>
                    </a:lnTo>
                    <a:lnTo>
                      <a:pt x="4717" y="14998"/>
                    </a:lnTo>
                    <a:lnTo>
                      <a:pt x="6226" y="14621"/>
                    </a:lnTo>
                    <a:lnTo>
                      <a:pt x="6367" y="14574"/>
                    </a:lnTo>
                    <a:lnTo>
                      <a:pt x="7358" y="14338"/>
                    </a:lnTo>
                    <a:lnTo>
                      <a:pt x="8442" y="14149"/>
                    </a:lnTo>
                    <a:lnTo>
                      <a:pt x="8537" y="14149"/>
                    </a:lnTo>
                    <a:lnTo>
                      <a:pt x="8584" y="14102"/>
                    </a:lnTo>
                    <a:lnTo>
                      <a:pt x="8725" y="14008"/>
                    </a:lnTo>
                    <a:lnTo>
                      <a:pt x="9386" y="13913"/>
                    </a:lnTo>
                    <a:lnTo>
                      <a:pt x="9857" y="13725"/>
                    </a:lnTo>
                    <a:lnTo>
                      <a:pt x="9904" y="13725"/>
                    </a:lnTo>
                    <a:lnTo>
                      <a:pt x="10706" y="13678"/>
                    </a:lnTo>
                    <a:lnTo>
                      <a:pt x="10753" y="13678"/>
                    </a:lnTo>
                    <a:lnTo>
                      <a:pt x="10753" y="13630"/>
                    </a:lnTo>
                    <a:lnTo>
                      <a:pt x="10800" y="13536"/>
                    </a:lnTo>
                    <a:lnTo>
                      <a:pt x="10942" y="13536"/>
                    </a:lnTo>
                    <a:lnTo>
                      <a:pt x="11696" y="13395"/>
                    </a:lnTo>
                    <a:lnTo>
                      <a:pt x="11838" y="13395"/>
                    </a:lnTo>
                    <a:lnTo>
                      <a:pt x="11885" y="13347"/>
                    </a:lnTo>
                    <a:lnTo>
                      <a:pt x="11932" y="13300"/>
                    </a:lnTo>
                    <a:lnTo>
                      <a:pt x="11838" y="13206"/>
                    </a:lnTo>
                    <a:lnTo>
                      <a:pt x="11696" y="13017"/>
                    </a:lnTo>
                    <a:lnTo>
                      <a:pt x="11602" y="12829"/>
                    </a:lnTo>
                    <a:lnTo>
                      <a:pt x="11555" y="12687"/>
                    </a:lnTo>
                    <a:lnTo>
                      <a:pt x="11555" y="12404"/>
                    </a:lnTo>
                    <a:lnTo>
                      <a:pt x="11555" y="12168"/>
                    </a:lnTo>
                    <a:lnTo>
                      <a:pt x="11602" y="12074"/>
                    </a:lnTo>
                    <a:lnTo>
                      <a:pt x="11602" y="11933"/>
                    </a:lnTo>
                    <a:lnTo>
                      <a:pt x="11555" y="11838"/>
                    </a:lnTo>
                    <a:lnTo>
                      <a:pt x="11413" y="11650"/>
                    </a:lnTo>
                    <a:lnTo>
                      <a:pt x="11130" y="11414"/>
                    </a:lnTo>
                    <a:lnTo>
                      <a:pt x="10989" y="11225"/>
                    </a:lnTo>
                    <a:lnTo>
                      <a:pt x="10895" y="11084"/>
                    </a:lnTo>
                    <a:lnTo>
                      <a:pt x="10800" y="10471"/>
                    </a:lnTo>
                    <a:lnTo>
                      <a:pt x="10800" y="10329"/>
                    </a:lnTo>
                    <a:lnTo>
                      <a:pt x="10942" y="10140"/>
                    </a:lnTo>
                    <a:lnTo>
                      <a:pt x="11036" y="9905"/>
                    </a:lnTo>
                    <a:lnTo>
                      <a:pt x="11036" y="9763"/>
                    </a:lnTo>
                    <a:lnTo>
                      <a:pt x="10989" y="9574"/>
                    </a:lnTo>
                    <a:lnTo>
                      <a:pt x="10989" y="9386"/>
                    </a:lnTo>
                    <a:lnTo>
                      <a:pt x="10989" y="9292"/>
                    </a:lnTo>
                    <a:lnTo>
                      <a:pt x="11036" y="9197"/>
                    </a:lnTo>
                    <a:lnTo>
                      <a:pt x="11178" y="9056"/>
                    </a:lnTo>
                    <a:lnTo>
                      <a:pt x="11083" y="8867"/>
                    </a:lnTo>
                    <a:lnTo>
                      <a:pt x="11036" y="8726"/>
                    </a:lnTo>
                    <a:lnTo>
                      <a:pt x="10989" y="8537"/>
                    </a:lnTo>
                    <a:lnTo>
                      <a:pt x="10989" y="8490"/>
                    </a:lnTo>
                    <a:lnTo>
                      <a:pt x="10753" y="8254"/>
                    </a:lnTo>
                    <a:lnTo>
                      <a:pt x="10470" y="8018"/>
                    </a:lnTo>
                    <a:lnTo>
                      <a:pt x="10282" y="7735"/>
                    </a:lnTo>
                    <a:lnTo>
                      <a:pt x="9999" y="7264"/>
                    </a:lnTo>
                    <a:lnTo>
                      <a:pt x="9857" y="7028"/>
                    </a:lnTo>
                    <a:lnTo>
                      <a:pt x="9197" y="5566"/>
                    </a:lnTo>
                    <a:lnTo>
                      <a:pt x="7688" y="2076"/>
                    </a:lnTo>
                    <a:lnTo>
                      <a:pt x="7310" y="1133"/>
                    </a:lnTo>
                    <a:lnTo>
                      <a:pt x="679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73"/>
              <p:cNvSpPr/>
              <p:nvPr/>
            </p:nvSpPr>
            <p:spPr>
              <a:xfrm>
                <a:off x="5048510" y="3248982"/>
                <a:ext cx="228661" cy="387684"/>
              </a:xfrm>
              <a:custGeom>
                <a:avLst/>
                <a:gdLst/>
                <a:ahLst/>
                <a:cxnLst/>
                <a:rect l="l" t="t" r="r" b="b"/>
                <a:pathLst>
                  <a:path w="10376" h="17592" extrusionOk="0">
                    <a:moveTo>
                      <a:pt x="7499" y="0"/>
                    </a:moveTo>
                    <a:lnTo>
                      <a:pt x="7358" y="47"/>
                    </a:lnTo>
                    <a:lnTo>
                      <a:pt x="7263" y="94"/>
                    </a:lnTo>
                    <a:lnTo>
                      <a:pt x="7216" y="94"/>
                    </a:lnTo>
                    <a:lnTo>
                      <a:pt x="7075" y="142"/>
                    </a:lnTo>
                    <a:lnTo>
                      <a:pt x="6980" y="189"/>
                    </a:lnTo>
                    <a:lnTo>
                      <a:pt x="6697" y="236"/>
                    </a:lnTo>
                    <a:lnTo>
                      <a:pt x="6603" y="283"/>
                    </a:lnTo>
                    <a:lnTo>
                      <a:pt x="5849" y="425"/>
                    </a:lnTo>
                    <a:lnTo>
                      <a:pt x="5141" y="566"/>
                    </a:lnTo>
                    <a:lnTo>
                      <a:pt x="4717" y="613"/>
                    </a:lnTo>
                    <a:lnTo>
                      <a:pt x="4245" y="613"/>
                    </a:lnTo>
                    <a:lnTo>
                      <a:pt x="4104" y="660"/>
                    </a:lnTo>
                    <a:lnTo>
                      <a:pt x="3726" y="849"/>
                    </a:lnTo>
                    <a:lnTo>
                      <a:pt x="3538" y="896"/>
                    </a:lnTo>
                    <a:lnTo>
                      <a:pt x="2264" y="1179"/>
                    </a:lnTo>
                    <a:lnTo>
                      <a:pt x="1793" y="1226"/>
                    </a:lnTo>
                    <a:lnTo>
                      <a:pt x="1604" y="1415"/>
                    </a:lnTo>
                    <a:lnTo>
                      <a:pt x="1510" y="1509"/>
                    </a:lnTo>
                    <a:lnTo>
                      <a:pt x="1510" y="1556"/>
                    </a:lnTo>
                    <a:lnTo>
                      <a:pt x="1415" y="1604"/>
                    </a:lnTo>
                    <a:lnTo>
                      <a:pt x="1368" y="1792"/>
                    </a:lnTo>
                    <a:lnTo>
                      <a:pt x="1274" y="2028"/>
                    </a:lnTo>
                    <a:lnTo>
                      <a:pt x="1274" y="2122"/>
                    </a:lnTo>
                    <a:lnTo>
                      <a:pt x="1368" y="2547"/>
                    </a:lnTo>
                    <a:lnTo>
                      <a:pt x="1368" y="2641"/>
                    </a:lnTo>
                    <a:lnTo>
                      <a:pt x="1415" y="3066"/>
                    </a:lnTo>
                    <a:lnTo>
                      <a:pt x="1415" y="3160"/>
                    </a:lnTo>
                    <a:lnTo>
                      <a:pt x="1368" y="3254"/>
                    </a:lnTo>
                    <a:lnTo>
                      <a:pt x="991" y="3584"/>
                    </a:lnTo>
                    <a:lnTo>
                      <a:pt x="755" y="3726"/>
                    </a:lnTo>
                    <a:lnTo>
                      <a:pt x="755" y="3820"/>
                    </a:lnTo>
                    <a:lnTo>
                      <a:pt x="755" y="3914"/>
                    </a:lnTo>
                    <a:lnTo>
                      <a:pt x="708" y="4009"/>
                    </a:lnTo>
                    <a:lnTo>
                      <a:pt x="614" y="4150"/>
                    </a:lnTo>
                    <a:lnTo>
                      <a:pt x="378" y="4339"/>
                    </a:lnTo>
                    <a:lnTo>
                      <a:pt x="425" y="4528"/>
                    </a:lnTo>
                    <a:lnTo>
                      <a:pt x="472" y="4716"/>
                    </a:lnTo>
                    <a:lnTo>
                      <a:pt x="472" y="4858"/>
                    </a:lnTo>
                    <a:lnTo>
                      <a:pt x="425" y="5046"/>
                    </a:lnTo>
                    <a:lnTo>
                      <a:pt x="331" y="5235"/>
                    </a:lnTo>
                    <a:lnTo>
                      <a:pt x="331" y="5518"/>
                    </a:lnTo>
                    <a:lnTo>
                      <a:pt x="283" y="5707"/>
                    </a:lnTo>
                    <a:lnTo>
                      <a:pt x="236" y="5942"/>
                    </a:lnTo>
                    <a:lnTo>
                      <a:pt x="95" y="6273"/>
                    </a:lnTo>
                    <a:lnTo>
                      <a:pt x="1" y="6603"/>
                    </a:lnTo>
                    <a:lnTo>
                      <a:pt x="48" y="6791"/>
                    </a:lnTo>
                    <a:lnTo>
                      <a:pt x="189" y="7121"/>
                    </a:lnTo>
                    <a:lnTo>
                      <a:pt x="236" y="7216"/>
                    </a:lnTo>
                    <a:lnTo>
                      <a:pt x="472" y="7499"/>
                    </a:lnTo>
                    <a:lnTo>
                      <a:pt x="614" y="7640"/>
                    </a:lnTo>
                    <a:lnTo>
                      <a:pt x="661" y="7735"/>
                    </a:lnTo>
                    <a:lnTo>
                      <a:pt x="708" y="7829"/>
                    </a:lnTo>
                    <a:lnTo>
                      <a:pt x="661" y="8017"/>
                    </a:lnTo>
                    <a:lnTo>
                      <a:pt x="566" y="8253"/>
                    </a:lnTo>
                    <a:lnTo>
                      <a:pt x="425" y="8442"/>
                    </a:lnTo>
                    <a:lnTo>
                      <a:pt x="425" y="8489"/>
                    </a:lnTo>
                    <a:lnTo>
                      <a:pt x="425" y="8583"/>
                    </a:lnTo>
                    <a:lnTo>
                      <a:pt x="425" y="8631"/>
                    </a:lnTo>
                    <a:lnTo>
                      <a:pt x="614" y="8961"/>
                    </a:lnTo>
                    <a:lnTo>
                      <a:pt x="755" y="9338"/>
                    </a:lnTo>
                    <a:lnTo>
                      <a:pt x="897" y="9479"/>
                    </a:lnTo>
                    <a:lnTo>
                      <a:pt x="991" y="9668"/>
                    </a:lnTo>
                    <a:lnTo>
                      <a:pt x="1132" y="10045"/>
                    </a:lnTo>
                    <a:lnTo>
                      <a:pt x="1227" y="10376"/>
                    </a:lnTo>
                    <a:lnTo>
                      <a:pt x="1415" y="10659"/>
                    </a:lnTo>
                    <a:lnTo>
                      <a:pt x="1510" y="10706"/>
                    </a:lnTo>
                    <a:lnTo>
                      <a:pt x="1604" y="10800"/>
                    </a:lnTo>
                    <a:lnTo>
                      <a:pt x="1604" y="10941"/>
                    </a:lnTo>
                    <a:lnTo>
                      <a:pt x="1651" y="11036"/>
                    </a:lnTo>
                    <a:lnTo>
                      <a:pt x="1604" y="11319"/>
                    </a:lnTo>
                    <a:lnTo>
                      <a:pt x="1557" y="11413"/>
                    </a:lnTo>
                    <a:lnTo>
                      <a:pt x="1510" y="11460"/>
                    </a:lnTo>
                    <a:lnTo>
                      <a:pt x="1368" y="11555"/>
                    </a:lnTo>
                    <a:lnTo>
                      <a:pt x="1274" y="11602"/>
                    </a:lnTo>
                    <a:lnTo>
                      <a:pt x="1274" y="11649"/>
                    </a:lnTo>
                    <a:lnTo>
                      <a:pt x="1227" y="11838"/>
                    </a:lnTo>
                    <a:lnTo>
                      <a:pt x="1180" y="12073"/>
                    </a:lnTo>
                    <a:lnTo>
                      <a:pt x="1085" y="12403"/>
                    </a:lnTo>
                    <a:lnTo>
                      <a:pt x="849" y="12875"/>
                    </a:lnTo>
                    <a:lnTo>
                      <a:pt x="661" y="13158"/>
                    </a:lnTo>
                    <a:lnTo>
                      <a:pt x="566" y="13394"/>
                    </a:lnTo>
                    <a:lnTo>
                      <a:pt x="519" y="14007"/>
                    </a:lnTo>
                    <a:lnTo>
                      <a:pt x="425" y="14573"/>
                    </a:lnTo>
                    <a:lnTo>
                      <a:pt x="378" y="15092"/>
                    </a:lnTo>
                    <a:lnTo>
                      <a:pt x="472" y="15846"/>
                    </a:lnTo>
                    <a:lnTo>
                      <a:pt x="2311" y="15610"/>
                    </a:lnTo>
                    <a:lnTo>
                      <a:pt x="4717" y="15045"/>
                    </a:lnTo>
                    <a:lnTo>
                      <a:pt x="5235" y="14950"/>
                    </a:lnTo>
                    <a:lnTo>
                      <a:pt x="5849" y="14856"/>
                    </a:lnTo>
                    <a:lnTo>
                      <a:pt x="6037" y="14856"/>
                    </a:lnTo>
                    <a:lnTo>
                      <a:pt x="6131" y="14950"/>
                    </a:lnTo>
                    <a:lnTo>
                      <a:pt x="6179" y="14997"/>
                    </a:lnTo>
                    <a:lnTo>
                      <a:pt x="6226" y="15092"/>
                    </a:lnTo>
                    <a:lnTo>
                      <a:pt x="6226" y="15375"/>
                    </a:lnTo>
                    <a:lnTo>
                      <a:pt x="6131" y="15752"/>
                    </a:lnTo>
                    <a:lnTo>
                      <a:pt x="6131" y="15941"/>
                    </a:lnTo>
                    <a:lnTo>
                      <a:pt x="6131" y="16129"/>
                    </a:lnTo>
                    <a:lnTo>
                      <a:pt x="6179" y="16224"/>
                    </a:lnTo>
                    <a:lnTo>
                      <a:pt x="6556" y="16695"/>
                    </a:lnTo>
                    <a:lnTo>
                      <a:pt x="7075" y="17120"/>
                    </a:lnTo>
                    <a:lnTo>
                      <a:pt x="7122" y="17167"/>
                    </a:lnTo>
                    <a:lnTo>
                      <a:pt x="7169" y="17261"/>
                    </a:lnTo>
                    <a:lnTo>
                      <a:pt x="7169" y="17544"/>
                    </a:lnTo>
                    <a:lnTo>
                      <a:pt x="7311" y="17591"/>
                    </a:lnTo>
                    <a:lnTo>
                      <a:pt x="7593" y="17308"/>
                    </a:lnTo>
                    <a:lnTo>
                      <a:pt x="7829" y="17072"/>
                    </a:lnTo>
                    <a:lnTo>
                      <a:pt x="7876" y="17025"/>
                    </a:lnTo>
                    <a:lnTo>
                      <a:pt x="8631" y="16601"/>
                    </a:lnTo>
                    <a:lnTo>
                      <a:pt x="9055" y="16318"/>
                    </a:lnTo>
                    <a:lnTo>
                      <a:pt x="9197" y="16318"/>
                    </a:lnTo>
                    <a:lnTo>
                      <a:pt x="9716" y="16365"/>
                    </a:lnTo>
                    <a:lnTo>
                      <a:pt x="9904" y="16412"/>
                    </a:lnTo>
                    <a:lnTo>
                      <a:pt x="10140" y="16412"/>
                    </a:lnTo>
                    <a:lnTo>
                      <a:pt x="10376" y="16365"/>
                    </a:lnTo>
                    <a:lnTo>
                      <a:pt x="10187" y="15705"/>
                    </a:lnTo>
                    <a:lnTo>
                      <a:pt x="9999" y="15186"/>
                    </a:lnTo>
                    <a:lnTo>
                      <a:pt x="9904" y="14950"/>
                    </a:lnTo>
                    <a:lnTo>
                      <a:pt x="9857" y="14809"/>
                    </a:lnTo>
                    <a:lnTo>
                      <a:pt x="9857" y="14762"/>
                    </a:lnTo>
                    <a:lnTo>
                      <a:pt x="9763" y="14196"/>
                    </a:lnTo>
                    <a:lnTo>
                      <a:pt x="9716" y="13865"/>
                    </a:lnTo>
                    <a:lnTo>
                      <a:pt x="9716" y="13771"/>
                    </a:lnTo>
                    <a:lnTo>
                      <a:pt x="9669" y="13583"/>
                    </a:lnTo>
                    <a:lnTo>
                      <a:pt x="9527" y="13347"/>
                    </a:lnTo>
                    <a:lnTo>
                      <a:pt x="9433" y="13017"/>
                    </a:lnTo>
                    <a:lnTo>
                      <a:pt x="9244" y="12215"/>
                    </a:lnTo>
                    <a:lnTo>
                      <a:pt x="9150" y="11885"/>
                    </a:lnTo>
                    <a:lnTo>
                      <a:pt x="9055" y="11555"/>
                    </a:lnTo>
                    <a:lnTo>
                      <a:pt x="8442" y="7263"/>
                    </a:lnTo>
                    <a:lnTo>
                      <a:pt x="8490" y="7169"/>
                    </a:lnTo>
                    <a:lnTo>
                      <a:pt x="8584" y="6933"/>
                    </a:lnTo>
                    <a:lnTo>
                      <a:pt x="8584" y="6791"/>
                    </a:lnTo>
                    <a:lnTo>
                      <a:pt x="8395" y="6603"/>
                    </a:lnTo>
                    <a:lnTo>
                      <a:pt x="8348" y="6508"/>
                    </a:lnTo>
                    <a:lnTo>
                      <a:pt x="8301" y="6367"/>
                    </a:lnTo>
                    <a:lnTo>
                      <a:pt x="8301" y="5942"/>
                    </a:lnTo>
                    <a:lnTo>
                      <a:pt x="8254" y="5707"/>
                    </a:lnTo>
                    <a:lnTo>
                      <a:pt x="8301" y="5471"/>
                    </a:lnTo>
                    <a:lnTo>
                      <a:pt x="8348" y="5282"/>
                    </a:lnTo>
                    <a:lnTo>
                      <a:pt x="7924" y="1651"/>
                    </a:lnTo>
                    <a:lnTo>
                      <a:pt x="7924" y="1273"/>
                    </a:lnTo>
                    <a:lnTo>
                      <a:pt x="7924" y="1132"/>
                    </a:lnTo>
                    <a:lnTo>
                      <a:pt x="7971" y="1038"/>
                    </a:lnTo>
                    <a:lnTo>
                      <a:pt x="7924" y="802"/>
                    </a:lnTo>
                    <a:lnTo>
                      <a:pt x="7829" y="189"/>
                    </a:lnTo>
                    <a:lnTo>
                      <a:pt x="7735" y="142"/>
                    </a:lnTo>
                    <a:lnTo>
                      <a:pt x="7688" y="94"/>
                    </a:lnTo>
                    <a:lnTo>
                      <a:pt x="7593" y="47"/>
                    </a:lnTo>
                    <a:lnTo>
                      <a:pt x="7499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73"/>
              <p:cNvSpPr/>
              <p:nvPr/>
            </p:nvSpPr>
            <p:spPr>
              <a:xfrm>
                <a:off x="5151404" y="2670079"/>
                <a:ext cx="203737" cy="345063"/>
              </a:xfrm>
              <a:custGeom>
                <a:avLst/>
                <a:gdLst/>
                <a:ahLst/>
                <a:cxnLst/>
                <a:rect l="l" t="t" r="r" b="b"/>
                <a:pathLst>
                  <a:path w="9245" h="15658" extrusionOk="0">
                    <a:moveTo>
                      <a:pt x="6745" y="0"/>
                    </a:moveTo>
                    <a:lnTo>
                      <a:pt x="1462" y="1226"/>
                    </a:lnTo>
                    <a:lnTo>
                      <a:pt x="1368" y="1368"/>
                    </a:lnTo>
                    <a:lnTo>
                      <a:pt x="1180" y="1509"/>
                    </a:lnTo>
                    <a:lnTo>
                      <a:pt x="755" y="1698"/>
                    </a:lnTo>
                    <a:lnTo>
                      <a:pt x="472" y="1792"/>
                    </a:lnTo>
                    <a:lnTo>
                      <a:pt x="189" y="1840"/>
                    </a:lnTo>
                    <a:lnTo>
                      <a:pt x="0" y="1792"/>
                    </a:lnTo>
                    <a:lnTo>
                      <a:pt x="48" y="2170"/>
                    </a:lnTo>
                    <a:lnTo>
                      <a:pt x="95" y="2500"/>
                    </a:lnTo>
                    <a:lnTo>
                      <a:pt x="236" y="3160"/>
                    </a:lnTo>
                    <a:lnTo>
                      <a:pt x="425" y="3679"/>
                    </a:lnTo>
                    <a:lnTo>
                      <a:pt x="519" y="4009"/>
                    </a:lnTo>
                    <a:lnTo>
                      <a:pt x="802" y="5801"/>
                    </a:lnTo>
                    <a:lnTo>
                      <a:pt x="1180" y="7640"/>
                    </a:lnTo>
                    <a:lnTo>
                      <a:pt x="1462" y="8819"/>
                    </a:lnTo>
                    <a:lnTo>
                      <a:pt x="1745" y="9904"/>
                    </a:lnTo>
                    <a:lnTo>
                      <a:pt x="1745" y="10140"/>
                    </a:lnTo>
                    <a:lnTo>
                      <a:pt x="1698" y="10376"/>
                    </a:lnTo>
                    <a:lnTo>
                      <a:pt x="1698" y="10423"/>
                    </a:lnTo>
                    <a:lnTo>
                      <a:pt x="1698" y="10564"/>
                    </a:lnTo>
                    <a:lnTo>
                      <a:pt x="1698" y="10612"/>
                    </a:lnTo>
                    <a:lnTo>
                      <a:pt x="1745" y="10800"/>
                    </a:lnTo>
                    <a:lnTo>
                      <a:pt x="1840" y="10942"/>
                    </a:lnTo>
                    <a:lnTo>
                      <a:pt x="1981" y="11177"/>
                    </a:lnTo>
                    <a:lnTo>
                      <a:pt x="2123" y="11460"/>
                    </a:lnTo>
                    <a:lnTo>
                      <a:pt x="2311" y="11838"/>
                    </a:lnTo>
                    <a:lnTo>
                      <a:pt x="2311" y="11979"/>
                    </a:lnTo>
                    <a:lnTo>
                      <a:pt x="2264" y="12074"/>
                    </a:lnTo>
                    <a:lnTo>
                      <a:pt x="2123" y="12356"/>
                    </a:lnTo>
                    <a:lnTo>
                      <a:pt x="2028" y="12734"/>
                    </a:lnTo>
                    <a:lnTo>
                      <a:pt x="1981" y="12922"/>
                    </a:lnTo>
                    <a:lnTo>
                      <a:pt x="1934" y="13158"/>
                    </a:lnTo>
                    <a:lnTo>
                      <a:pt x="1840" y="13394"/>
                    </a:lnTo>
                    <a:lnTo>
                      <a:pt x="1793" y="13677"/>
                    </a:lnTo>
                    <a:lnTo>
                      <a:pt x="1745" y="13960"/>
                    </a:lnTo>
                    <a:lnTo>
                      <a:pt x="1651" y="14149"/>
                    </a:lnTo>
                    <a:lnTo>
                      <a:pt x="1557" y="14290"/>
                    </a:lnTo>
                    <a:lnTo>
                      <a:pt x="1462" y="14432"/>
                    </a:lnTo>
                    <a:lnTo>
                      <a:pt x="1462" y="14715"/>
                    </a:lnTo>
                    <a:lnTo>
                      <a:pt x="1462" y="14809"/>
                    </a:lnTo>
                    <a:lnTo>
                      <a:pt x="1368" y="15186"/>
                    </a:lnTo>
                    <a:lnTo>
                      <a:pt x="1368" y="15422"/>
                    </a:lnTo>
                    <a:lnTo>
                      <a:pt x="1368" y="15563"/>
                    </a:lnTo>
                    <a:lnTo>
                      <a:pt x="1415" y="15611"/>
                    </a:lnTo>
                    <a:lnTo>
                      <a:pt x="1510" y="15658"/>
                    </a:lnTo>
                    <a:lnTo>
                      <a:pt x="1557" y="15233"/>
                    </a:lnTo>
                    <a:lnTo>
                      <a:pt x="1604" y="15139"/>
                    </a:lnTo>
                    <a:lnTo>
                      <a:pt x="1651" y="15092"/>
                    </a:lnTo>
                    <a:lnTo>
                      <a:pt x="1793" y="15045"/>
                    </a:lnTo>
                    <a:lnTo>
                      <a:pt x="1887" y="15045"/>
                    </a:lnTo>
                    <a:lnTo>
                      <a:pt x="2264" y="14998"/>
                    </a:lnTo>
                    <a:lnTo>
                      <a:pt x="2500" y="14903"/>
                    </a:lnTo>
                    <a:lnTo>
                      <a:pt x="2830" y="14809"/>
                    </a:lnTo>
                    <a:lnTo>
                      <a:pt x="2972" y="14809"/>
                    </a:lnTo>
                    <a:lnTo>
                      <a:pt x="3302" y="14998"/>
                    </a:lnTo>
                    <a:lnTo>
                      <a:pt x="3396" y="14998"/>
                    </a:lnTo>
                    <a:lnTo>
                      <a:pt x="3585" y="15139"/>
                    </a:lnTo>
                    <a:lnTo>
                      <a:pt x="3868" y="15186"/>
                    </a:lnTo>
                    <a:lnTo>
                      <a:pt x="3962" y="14856"/>
                    </a:lnTo>
                    <a:lnTo>
                      <a:pt x="4009" y="14715"/>
                    </a:lnTo>
                    <a:lnTo>
                      <a:pt x="4104" y="14620"/>
                    </a:lnTo>
                    <a:lnTo>
                      <a:pt x="4528" y="14290"/>
                    </a:lnTo>
                    <a:lnTo>
                      <a:pt x="4622" y="14243"/>
                    </a:lnTo>
                    <a:lnTo>
                      <a:pt x="4811" y="14243"/>
                    </a:lnTo>
                    <a:lnTo>
                      <a:pt x="4858" y="14337"/>
                    </a:lnTo>
                    <a:lnTo>
                      <a:pt x="5047" y="14573"/>
                    </a:lnTo>
                    <a:lnTo>
                      <a:pt x="5188" y="14715"/>
                    </a:lnTo>
                    <a:lnTo>
                      <a:pt x="5330" y="14573"/>
                    </a:lnTo>
                    <a:lnTo>
                      <a:pt x="5377" y="14432"/>
                    </a:lnTo>
                    <a:lnTo>
                      <a:pt x="5377" y="14337"/>
                    </a:lnTo>
                    <a:lnTo>
                      <a:pt x="5283" y="14054"/>
                    </a:lnTo>
                    <a:lnTo>
                      <a:pt x="5283" y="13913"/>
                    </a:lnTo>
                    <a:lnTo>
                      <a:pt x="5235" y="13771"/>
                    </a:lnTo>
                    <a:lnTo>
                      <a:pt x="5283" y="13630"/>
                    </a:lnTo>
                    <a:lnTo>
                      <a:pt x="5330" y="13536"/>
                    </a:lnTo>
                    <a:lnTo>
                      <a:pt x="5471" y="13488"/>
                    </a:lnTo>
                    <a:lnTo>
                      <a:pt x="5707" y="13441"/>
                    </a:lnTo>
                    <a:lnTo>
                      <a:pt x="6037" y="13488"/>
                    </a:lnTo>
                    <a:lnTo>
                      <a:pt x="6131" y="13536"/>
                    </a:lnTo>
                    <a:lnTo>
                      <a:pt x="6226" y="13583"/>
                    </a:lnTo>
                    <a:lnTo>
                      <a:pt x="6367" y="13677"/>
                    </a:lnTo>
                    <a:lnTo>
                      <a:pt x="6509" y="13724"/>
                    </a:lnTo>
                    <a:lnTo>
                      <a:pt x="6650" y="13771"/>
                    </a:lnTo>
                    <a:lnTo>
                      <a:pt x="6697" y="13771"/>
                    </a:lnTo>
                    <a:lnTo>
                      <a:pt x="6839" y="13488"/>
                    </a:lnTo>
                    <a:lnTo>
                      <a:pt x="6886" y="13205"/>
                    </a:lnTo>
                    <a:lnTo>
                      <a:pt x="6980" y="12970"/>
                    </a:lnTo>
                    <a:lnTo>
                      <a:pt x="7075" y="12687"/>
                    </a:lnTo>
                    <a:lnTo>
                      <a:pt x="7263" y="12356"/>
                    </a:lnTo>
                    <a:lnTo>
                      <a:pt x="7688" y="11413"/>
                    </a:lnTo>
                    <a:lnTo>
                      <a:pt x="7641" y="11130"/>
                    </a:lnTo>
                    <a:lnTo>
                      <a:pt x="7641" y="10989"/>
                    </a:lnTo>
                    <a:lnTo>
                      <a:pt x="7782" y="10894"/>
                    </a:lnTo>
                    <a:lnTo>
                      <a:pt x="8254" y="10659"/>
                    </a:lnTo>
                    <a:lnTo>
                      <a:pt x="8301" y="10659"/>
                    </a:lnTo>
                    <a:lnTo>
                      <a:pt x="8490" y="10612"/>
                    </a:lnTo>
                    <a:lnTo>
                      <a:pt x="8537" y="10564"/>
                    </a:lnTo>
                    <a:lnTo>
                      <a:pt x="8678" y="10470"/>
                    </a:lnTo>
                    <a:lnTo>
                      <a:pt x="8772" y="10376"/>
                    </a:lnTo>
                    <a:lnTo>
                      <a:pt x="9103" y="10093"/>
                    </a:lnTo>
                    <a:lnTo>
                      <a:pt x="9244" y="9998"/>
                    </a:lnTo>
                    <a:lnTo>
                      <a:pt x="9103" y="9715"/>
                    </a:lnTo>
                    <a:lnTo>
                      <a:pt x="9055" y="9668"/>
                    </a:lnTo>
                    <a:lnTo>
                      <a:pt x="9008" y="9291"/>
                    </a:lnTo>
                    <a:lnTo>
                      <a:pt x="6745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73"/>
              <p:cNvSpPr/>
              <p:nvPr/>
            </p:nvSpPr>
            <p:spPr>
              <a:xfrm>
                <a:off x="5388373" y="3174142"/>
                <a:ext cx="358572" cy="352358"/>
              </a:xfrm>
              <a:custGeom>
                <a:avLst/>
                <a:gdLst/>
                <a:ahLst/>
                <a:cxnLst/>
                <a:rect l="l" t="t" r="r" b="b"/>
                <a:pathLst>
                  <a:path w="16271" h="15989" extrusionOk="0">
                    <a:moveTo>
                      <a:pt x="6697" y="0"/>
                    </a:moveTo>
                    <a:lnTo>
                      <a:pt x="2358" y="1132"/>
                    </a:lnTo>
                    <a:lnTo>
                      <a:pt x="0" y="1745"/>
                    </a:lnTo>
                    <a:lnTo>
                      <a:pt x="472" y="2783"/>
                    </a:lnTo>
                    <a:lnTo>
                      <a:pt x="2405" y="7310"/>
                    </a:lnTo>
                    <a:lnTo>
                      <a:pt x="3019" y="8631"/>
                    </a:lnTo>
                    <a:lnTo>
                      <a:pt x="3160" y="8867"/>
                    </a:lnTo>
                    <a:lnTo>
                      <a:pt x="3396" y="9291"/>
                    </a:lnTo>
                    <a:lnTo>
                      <a:pt x="3537" y="9527"/>
                    </a:lnTo>
                    <a:lnTo>
                      <a:pt x="3773" y="9716"/>
                    </a:lnTo>
                    <a:lnTo>
                      <a:pt x="3962" y="9857"/>
                    </a:lnTo>
                    <a:lnTo>
                      <a:pt x="4103" y="9999"/>
                    </a:lnTo>
                    <a:lnTo>
                      <a:pt x="4198" y="10187"/>
                    </a:lnTo>
                    <a:lnTo>
                      <a:pt x="4198" y="10376"/>
                    </a:lnTo>
                    <a:lnTo>
                      <a:pt x="4245" y="10517"/>
                    </a:lnTo>
                    <a:lnTo>
                      <a:pt x="4292" y="10659"/>
                    </a:lnTo>
                    <a:lnTo>
                      <a:pt x="4339" y="10659"/>
                    </a:lnTo>
                    <a:lnTo>
                      <a:pt x="4386" y="10800"/>
                    </a:lnTo>
                    <a:lnTo>
                      <a:pt x="4433" y="10942"/>
                    </a:lnTo>
                    <a:lnTo>
                      <a:pt x="4433" y="11036"/>
                    </a:lnTo>
                    <a:lnTo>
                      <a:pt x="4386" y="11131"/>
                    </a:lnTo>
                    <a:lnTo>
                      <a:pt x="4245" y="11225"/>
                    </a:lnTo>
                    <a:lnTo>
                      <a:pt x="4198" y="11319"/>
                    </a:lnTo>
                    <a:lnTo>
                      <a:pt x="4198" y="11461"/>
                    </a:lnTo>
                    <a:lnTo>
                      <a:pt x="4245" y="11696"/>
                    </a:lnTo>
                    <a:lnTo>
                      <a:pt x="4245" y="11885"/>
                    </a:lnTo>
                    <a:lnTo>
                      <a:pt x="4150" y="12027"/>
                    </a:lnTo>
                    <a:lnTo>
                      <a:pt x="4056" y="12215"/>
                    </a:lnTo>
                    <a:lnTo>
                      <a:pt x="4009" y="12262"/>
                    </a:lnTo>
                    <a:lnTo>
                      <a:pt x="4009" y="12310"/>
                    </a:lnTo>
                    <a:lnTo>
                      <a:pt x="4056" y="12734"/>
                    </a:lnTo>
                    <a:lnTo>
                      <a:pt x="4056" y="12781"/>
                    </a:lnTo>
                    <a:lnTo>
                      <a:pt x="4198" y="12923"/>
                    </a:lnTo>
                    <a:lnTo>
                      <a:pt x="4481" y="13206"/>
                    </a:lnTo>
                    <a:lnTo>
                      <a:pt x="4622" y="13347"/>
                    </a:lnTo>
                    <a:lnTo>
                      <a:pt x="4716" y="13489"/>
                    </a:lnTo>
                    <a:lnTo>
                      <a:pt x="4811" y="13724"/>
                    </a:lnTo>
                    <a:lnTo>
                      <a:pt x="4811" y="13960"/>
                    </a:lnTo>
                    <a:lnTo>
                      <a:pt x="4764" y="14102"/>
                    </a:lnTo>
                    <a:lnTo>
                      <a:pt x="4716" y="14243"/>
                    </a:lnTo>
                    <a:lnTo>
                      <a:pt x="4764" y="14385"/>
                    </a:lnTo>
                    <a:lnTo>
                      <a:pt x="4764" y="14526"/>
                    </a:lnTo>
                    <a:lnTo>
                      <a:pt x="4858" y="14620"/>
                    </a:lnTo>
                    <a:lnTo>
                      <a:pt x="5047" y="14856"/>
                    </a:lnTo>
                    <a:lnTo>
                      <a:pt x="5188" y="14951"/>
                    </a:lnTo>
                    <a:lnTo>
                      <a:pt x="5188" y="14998"/>
                    </a:lnTo>
                    <a:lnTo>
                      <a:pt x="5282" y="15092"/>
                    </a:lnTo>
                    <a:lnTo>
                      <a:pt x="5377" y="15186"/>
                    </a:lnTo>
                    <a:lnTo>
                      <a:pt x="5565" y="15422"/>
                    </a:lnTo>
                    <a:lnTo>
                      <a:pt x="5612" y="15517"/>
                    </a:lnTo>
                    <a:lnTo>
                      <a:pt x="5612" y="15611"/>
                    </a:lnTo>
                    <a:lnTo>
                      <a:pt x="5660" y="15705"/>
                    </a:lnTo>
                    <a:lnTo>
                      <a:pt x="5660" y="15847"/>
                    </a:lnTo>
                    <a:lnTo>
                      <a:pt x="5707" y="15941"/>
                    </a:lnTo>
                    <a:lnTo>
                      <a:pt x="5754" y="15988"/>
                    </a:lnTo>
                    <a:lnTo>
                      <a:pt x="5895" y="15941"/>
                    </a:lnTo>
                    <a:lnTo>
                      <a:pt x="6037" y="15847"/>
                    </a:lnTo>
                    <a:lnTo>
                      <a:pt x="6131" y="15799"/>
                    </a:lnTo>
                    <a:lnTo>
                      <a:pt x="6226" y="15752"/>
                    </a:lnTo>
                    <a:lnTo>
                      <a:pt x="8065" y="15611"/>
                    </a:lnTo>
                    <a:lnTo>
                      <a:pt x="8442" y="15517"/>
                    </a:lnTo>
                    <a:lnTo>
                      <a:pt x="8867" y="15469"/>
                    </a:lnTo>
                    <a:lnTo>
                      <a:pt x="9527" y="15281"/>
                    </a:lnTo>
                    <a:lnTo>
                      <a:pt x="9857" y="15234"/>
                    </a:lnTo>
                    <a:lnTo>
                      <a:pt x="10376" y="15092"/>
                    </a:lnTo>
                    <a:lnTo>
                      <a:pt x="10895" y="14951"/>
                    </a:lnTo>
                    <a:lnTo>
                      <a:pt x="12970" y="14668"/>
                    </a:lnTo>
                    <a:lnTo>
                      <a:pt x="13205" y="14620"/>
                    </a:lnTo>
                    <a:lnTo>
                      <a:pt x="13488" y="14479"/>
                    </a:lnTo>
                    <a:lnTo>
                      <a:pt x="13630" y="14432"/>
                    </a:lnTo>
                    <a:lnTo>
                      <a:pt x="13771" y="14385"/>
                    </a:lnTo>
                    <a:lnTo>
                      <a:pt x="13866" y="14432"/>
                    </a:lnTo>
                    <a:lnTo>
                      <a:pt x="13960" y="14479"/>
                    </a:lnTo>
                    <a:lnTo>
                      <a:pt x="14101" y="14620"/>
                    </a:lnTo>
                    <a:lnTo>
                      <a:pt x="14149" y="14762"/>
                    </a:lnTo>
                    <a:lnTo>
                      <a:pt x="14243" y="14903"/>
                    </a:lnTo>
                    <a:lnTo>
                      <a:pt x="14432" y="14951"/>
                    </a:lnTo>
                    <a:lnTo>
                      <a:pt x="14479" y="14856"/>
                    </a:lnTo>
                    <a:lnTo>
                      <a:pt x="14384" y="14715"/>
                    </a:lnTo>
                    <a:lnTo>
                      <a:pt x="14243" y="14479"/>
                    </a:lnTo>
                    <a:lnTo>
                      <a:pt x="14196" y="14385"/>
                    </a:lnTo>
                    <a:lnTo>
                      <a:pt x="14149" y="13960"/>
                    </a:lnTo>
                    <a:lnTo>
                      <a:pt x="14101" y="13819"/>
                    </a:lnTo>
                    <a:lnTo>
                      <a:pt x="14054" y="13630"/>
                    </a:lnTo>
                    <a:lnTo>
                      <a:pt x="14101" y="13489"/>
                    </a:lnTo>
                    <a:lnTo>
                      <a:pt x="14196" y="13394"/>
                    </a:lnTo>
                    <a:lnTo>
                      <a:pt x="14243" y="13347"/>
                    </a:lnTo>
                    <a:lnTo>
                      <a:pt x="14290" y="13347"/>
                    </a:lnTo>
                    <a:lnTo>
                      <a:pt x="14337" y="13300"/>
                    </a:lnTo>
                    <a:lnTo>
                      <a:pt x="14479" y="13206"/>
                    </a:lnTo>
                    <a:lnTo>
                      <a:pt x="14667" y="13158"/>
                    </a:lnTo>
                    <a:lnTo>
                      <a:pt x="14762" y="13206"/>
                    </a:lnTo>
                    <a:lnTo>
                      <a:pt x="14950" y="13253"/>
                    </a:lnTo>
                    <a:lnTo>
                      <a:pt x="15233" y="13347"/>
                    </a:lnTo>
                    <a:lnTo>
                      <a:pt x="15375" y="13300"/>
                    </a:lnTo>
                    <a:lnTo>
                      <a:pt x="15658" y="13253"/>
                    </a:lnTo>
                    <a:lnTo>
                      <a:pt x="15611" y="13158"/>
                    </a:lnTo>
                    <a:lnTo>
                      <a:pt x="15611" y="13111"/>
                    </a:lnTo>
                    <a:lnTo>
                      <a:pt x="15469" y="12498"/>
                    </a:lnTo>
                    <a:lnTo>
                      <a:pt x="15422" y="12074"/>
                    </a:lnTo>
                    <a:lnTo>
                      <a:pt x="15422" y="11744"/>
                    </a:lnTo>
                    <a:lnTo>
                      <a:pt x="15422" y="11319"/>
                    </a:lnTo>
                    <a:lnTo>
                      <a:pt x="15469" y="11036"/>
                    </a:lnTo>
                    <a:lnTo>
                      <a:pt x="15563" y="10659"/>
                    </a:lnTo>
                    <a:lnTo>
                      <a:pt x="15752" y="9763"/>
                    </a:lnTo>
                    <a:lnTo>
                      <a:pt x="15941" y="9103"/>
                    </a:lnTo>
                    <a:lnTo>
                      <a:pt x="16129" y="8631"/>
                    </a:lnTo>
                    <a:lnTo>
                      <a:pt x="16177" y="8489"/>
                    </a:lnTo>
                    <a:lnTo>
                      <a:pt x="16271" y="8395"/>
                    </a:lnTo>
                    <a:lnTo>
                      <a:pt x="16224" y="8395"/>
                    </a:lnTo>
                    <a:lnTo>
                      <a:pt x="16082" y="8442"/>
                    </a:lnTo>
                    <a:lnTo>
                      <a:pt x="15988" y="8442"/>
                    </a:lnTo>
                    <a:lnTo>
                      <a:pt x="15894" y="8395"/>
                    </a:lnTo>
                    <a:lnTo>
                      <a:pt x="15516" y="8254"/>
                    </a:lnTo>
                    <a:lnTo>
                      <a:pt x="15469" y="8207"/>
                    </a:lnTo>
                    <a:lnTo>
                      <a:pt x="15422" y="8112"/>
                    </a:lnTo>
                    <a:lnTo>
                      <a:pt x="15422" y="7971"/>
                    </a:lnTo>
                    <a:lnTo>
                      <a:pt x="15375" y="7924"/>
                    </a:lnTo>
                    <a:lnTo>
                      <a:pt x="15328" y="7735"/>
                    </a:lnTo>
                    <a:lnTo>
                      <a:pt x="15139" y="7310"/>
                    </a:lnTo>
                    <a:lnTo>
                      <a:pt x="14950" y="7216"/>
                    </a:lnTo>
                    <a:lnTo>
                      <a:pt x="14667" y="7122"/>
                    </a:lnTo>
                    <a:lnTo>
                      <a:pt x="14526" y="7075"/>
                    </a:lnTo>
                    <a:lnTo>
                      <a:pt x="14290" y="6980"/>
                    </a:lnTo>
                    <a:lnTo>
                      <a:pt x="14196" y="6886"/>
                    </a:lnTo>
                    <a:lnTo>
                      <a:pt x="14149" y="6745"/>
                    </a:lnTo>
                    <a:lnTo>
                      <a:pt x="13866" y="6273"/>
                    </a:lnTo>
                    <a:lnTo>
                      <a:pt x="13819" y="6226"/>
                    </a:lnTo>
                    <a:lnTo>
                      <a:pt x="13630" y="5943"/>
                    </a:lnTo>
                    <a:lnTo>
                      <a:pt x="13441" y="5613"/>
                    </a:lnTo>
                    <a:lnTo>
                      <a:pt x="13347" y="5471"/>
                    </a:lnTo>
                    <a:lnTo>
                      <a:pt x="13111" y="5471"/>
                    </a:lnTo>
                    <a:lnTo>
                      <a:pt x="12970" y="5424"/>
                    </a:lnTo>
                    <a:lnTo>
                      <a:pt x="12734" y="5283"/>
                    </a:lnTo>
                    <a:lnTo>
                      <a:pt x="12639" y="5188"/>
                    </a:lnTo>
                    <a:lnTo>
                      <a:pt x="12592" y="5094"/>
                    </a:lnTo>
                    <a:lnTo>
                      <a:pt x="12451" y="5047"/>
                    </a:lnTo>
                    <a:lnTo>
                      <a:pt x="12168" y="4905"/>
                    </a:lnTo>
                    <a:lnTo>
                      <a:pt x="12026" y="4811"/>
                    </a:lnTo>
                    <a:lnTo>
                      <a:pt x="11885" y="4717"/>
                    </a:lnTo>
                    <a:lnTo>
                      <a:pt x="11649" y="4292"/>
                    </a:lnTo>
                    <a:lnTo>
                      <a:pt x="11508" y="4056"/>
                    </a:lnTo>
                    <a:lnTo>
                      <a:pt x="11366" y="4056"/>
                    </a:lnTo>
                    <a:lnTo>
                      <a:pt x="11177" y="4009"/>
                    </a:lnTo>
                    <a:lnTo>
                      <a:pt x="10659" y="3726"/>
                    </a:lnTo>
                    <a:lnTo>
                      <a:pt x="10093" y="3302"/>
                    </a:lnTo>
                    <a:lnTo>
                      <a:pt x="9857" y="3160"/>
                    </a:lnTo>
                    <a:lnTo>
                      <a:pt x="9668" y="3066"/>
                    </a:lnTo>
                    <a:lnTo>
                      <a:pt x="9291" y="2877"/>
                    </a:lnTo>
                    <a:lnTo>
                      <a:pt x="9102" y="2689"/>
                    </a:lnTo>
                    <a:lnTo>
                      <a:pt x="8914" y="2500"/>
                    </a:lnTo>
                    <a:lnTo>
                      <a:pt x="8584" y="2076"/>
                    </a:lnTo>
                    <a:lnTo>
                      <a:pt x="8442" y="1934"/>
                    </a:lnTo>
                    <a:lnTo>
                      <a:pt x="8206" y="1698"/>
                    </a:lnTo>
                    <a:lnTo>
                      <a:pt x="7876" y="1604"/>
                    </a:lnTo>
                    <a:lnTo>
                      <a:pt x="7640" y="1557"/>
                    </a:lnTo>
                    <a:lnTo>
                      <a:pt x="7452" y="1510"/>
                    </a:lnTo>
                    <a:lnTo>
                      <a:pt x="7122" y="1415"/>
                    </a:lnTo>
                    <a:lnTo>
                      <a:pt x="6839" y="1321"/>
                    </a:lnTo>
                    <a:lnTo>
                      <a:pt x="6603" y="1227"/>
                    </a:lnTo>
                    <a:lnTo>
                      <a:pt x="6509" y="1179"/>
                    </a:lnTo>
                    <a:lnTo>
                      <a:pt x="6414" y="1085"/>
                    </a:lnTo>
                    <a:lnTo>
                      <a:pt x="6320" y="897"/>
                    </a:lnTo>
                    <a:lnTo>
                      <a:pt x="6320" y="708"/>
                    </a:lnTo>
                    <a:lnTo>
                      <a:pt x="6320" y="519"/>
                    </a:lnTo>
                    <a:lnTo>
                      <a:pt x="6320" y="472"/>
                    </a:lnTo>
                    <a:lnTo>
                      <a:pt x="6367" y="378"/>
                    </a:lnTo>
                    <a:lnTo>
                      <a:pt x="6414" y="236"/>
                    </a:lnTo>
                    <a:lnTo>
                      <a:pt x="6697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73"/>
              <p:cNvSpPr/>
              <p:nvPr/>
            </p:nvSpPr>
            <p:spPr>
              <a:xfrm>
                <a:off x="5094238" y="3029687"/>
                <a:ext cx="483304" cy="235933"/>
              </a:xfrm>
              <a:custGeom>
                <a:avLst/>
                <a:gdLst/>
                <a:ahLst/>
                <a:cxnLst/>
                <a:rect l="l" t="t" r="r" b="b"/>
                <a:pathLst>
                  <a:path w="21931" h="10706" extrusionOk="0">
                    <a:moveTo>
                      <a:pt x="21789" y="0"/>
                    </a:moveTo>
                    <a:lnTo>
                      <a:pt x="21318" y="94"/>
                    </a:lnTo>
                    <a:lnTo>
                      <a:pt x="17403" y="1179"/>
                    </a:lnTo>
                    <a:lnTo>
                      <a:pt x="17309" y="1179"/>
                    </a:lnTo>
                    <a:lnTo>
                      <a:pt x="17262" y="1226"/>
                    </a:lnTo>
                    <a:lnTo>
                      <a:pt x="16318" y="1415"/>
                    </a:lnTo>
                    <a:lnTo>
                      <a:pt x="10093" y="2830"/>
                    </a:lnTo>
                    <a:lnTo>
                      <a:pt x="9999" y="2830"/>
                    </a:lnTo>
                    <a:lnTo>
                      <a:pt x="5188" y="3914"/>
                    </a:lnTo>
                    <a:lnTo>
                      <a:pt x="5094" y="3914"/>
                    </a:lnTo>
                    <a:lnTo>
                      <a:pt x="5094" y="4245"/>
                    </a:lnTo>
                    <a:lnTo>
                      <a:pt x="5047" y="4386"/>
                    </a:lnTo>
                    <a:lnTo>
                      <a:pt x="4905" y="4480"/>
                    </a:lnTo>
                    <a:lnTo>
                      <a:pt x="3302" y="4905"/>
                    </a:lnTo>
                    <a:lnTo>
                      <a:pt x="2877" y="4952"/>
                    </a:lnTo>
                    <a:lnTo>
                      <a:pt x="2642" y="4999"/>
                    </a:lnTo>
                    <a:lnTo>
                      <a:pt x="1557" y="5046"/>
                    </a:lnTo>
                    <a:lnTo>
                      <a:pt x="897" y="5188"/>
                    </a:lnTo>
                    <a:lnTo>
                      <a:pt x="850" y="6084"/>
                    </a:lnTo>
                    <a:lnTo>
                      <a:pt x="850" y="6791"/>
                    </a:lnTo>
                    <a:lnTo>
                      <a:pt x="755" y="7074"/>
                    </a:lnTo>
                    <a:lnTo>
                      <a:pt x="802" y="7452"/>
                    </a:lnTo>
                    <a:lnTo>
                      <a:pt x="755" y="7546"/>
                    </a:lnTo>
                    <a:lnTo>
                      <a:pt x="567" y="7970"/>
                    </a:lnTo>
                    <a:lnTo>
                      <a:pt x="331" y="8206"/>
                    </a:lnTo>
                    <a:lnTo>
                      <a:pt x="378" y="8489"/>
                    </a:lnTo>
                    <a:lnTo>
                      <a:pt x="284" y="9008"/>
                    </a:lnTo>
                    <a:lnTo>
                      <a:pt x="189" y="9291"/>
                    </a:lnTo>
                    <a:lnTo>
                      <a:pt x="48" y="9479"/>
                    </a:lnTo>
                    <a:lnTo>
                      <a:pt x="48" y="9527"/>
                    </a:lnTo>
                    <a:lnTo>
                      <a:pt x="95" y="9715"/>
                    </a:lnTo>
                    <a:lnTo>
                      <a:pt x="95" y="9810"/>
                    </a:lnTo>
                    <a:lnTo>
                      <a:pt x="95" y="10234"/>
                    </a:lnTo>
                    <a:lnTo>
                      <a:pt x="95" y="10470"/>
                    </a:lnTo>
                    <a:lnTo>
                      <a:pt x="95" y="10564"/>
                    </a:lnTo>
                    <a:lnTo>
                      <a:pt x="48" y="10611"/>
                    </a:lnTo>
                    <a:lnTo>
                      <a:pt x="1" y="10706"/>
                    </a:lnTo>
                    <a:lnTo>
                      <a:pt x="95" y="10658"/>
                    </a:lnTo>
                    <a:lnTo>
                      <a:pt x="1415" y="10376"/>
                    </a:lnTo>
                    <a:lnTo>
                      <a:pt x="1510" y="10376"/>
                    </a:lnTo>
                    <a:lnTo>
                      <a:pt x="1840" y="10187"/>
                    </a:lnTo>
                    <a:lnTo>
                      <a:pt x="2029" y="10140"/>
                    </a:lnTo>
                    <a:lnTo>
                      <a:pt x="2217" y="10093"/>
                    </a:lnTo>
                    <a:lnTo>
                      <a:pt x="2642" y="10093"/>
                    </a:lnTo>
                    <a:lnTo>
                      <a:pt x="3019" y="10045"/>
                    </a:lnTo>
                    <a:lnTo>
                      <a:pt x="3726" y="9904"/>
                    </a:lnTo>
                    <a:lnTo>
                      <a:pt x="4434" y="9762"/>
                    </a:lnTo>
                    <a:lnTo>
                      <a:pt x="4811" y="9668"/>
                    </a:lnTo>
                    <a:lnTo>
                      <a:pt x="5330" y="9479"/>
                    </a:lnTo>
                    <a:lnTo>
                      <a:pt x="5377" y="9479"/>
                    </a:lnTo>
                    <a:lnTo>
                      <a:pt x="12970" y="7876"/>
                    </a:lnTo>
                    <a:lnTo>
                      <a:pt x="15705" y="7216"/>
                    </a:lnTo>
                    <a:lnTo>
                      <a:pt x="15705" y="7074"/>
                    </a:lnTo>
                    <a:lnTo>
                      <a:pt x="15752" y="6744"/>
                    </a:lnTo>
                    <a:lnTo>
                      <a:pt x="15752" y="6603"/>
                    </a:lnTo>
                    <a:lnTo>
                      <a:pt x="15894" y="6461"/>
                    </a:lnTo>
                    <a:lnTo>
                      <a:pt x="16224" y="6225"/>
                    </a:lnTo>
                    <a:lnTo>
                      <a:pt x="16271" y="6178"/>
                    </a:lnTo>
                    <a:lnTo>
                      <a:pt x="16271" y="6131"/>
                    </a:lnTo>
                    <a:lnTo>
                      <a:pt x="16271" y="5942"/>
                    </a:lnTo>
                    <a:lnTo>
                      <a:pt x="16318" y="5707"/>
                    </a:lnTo>
                    <a:lnTo>
                      <a:pt x="16413" y="5471"/>
                    </a:lnTo>
                    <a:lnTo>
                      <a:pt x="16554" y="5282"/>
                    </a:lnTo>
                    <a:lnTo>
                      <a:pt x="16554" y="5235"/>
                    </a:lnTo>
                    <a:lnTo>
                      <a:pt x="16696" y="5093"/>
                    </a:lnTo>
                    <a:lnTo>
                      <a:pt x="16932" y="4858"/>
                    </a:lnTo>
                    <a:lnTo>
                      <a:pt x="17073" y="4810"/>
                    </a:lnTo>
                    <a:lnTo>
                      <a:pt x="17214" y="4763"/>
                    </a:lnTo>
                    <a:lnTo>
                      <a:pt x="17403" y="4716"/>
                    </a:lnTo>
                    <a:lnTo>
                      <a:pt x="17733" y="4669"/>
                    </a:lnTo>
                    <a:lnTo>
                      <a:pt x="18063" y="4528"/>
                    </a:lnTo>
                    <a:lnTo>
                      <a:pt x="18158" y="4433"/>
                    </a:lnTo>
                    <a:lnTo>
                      <a:pt x="18205" y="4292"/>
                    </a:lnTo>
                    <a:lnTo>
                      <a:pt x="18346" y="4103"/>
                    </a:lnTo>
                    <a:lnTo>
                      <a:pt x="18488" y="3867"/>
                    </a:lnTo>
                    <a:lnTo>
                      <a:pt x="18865" y="3490"/>
                    </a:lnTo>
                    <a:lnTo>
                      <a:pt x="19054" y="3301"/>
                    </a:lnTo>
                    <a:lnTo>
                      <a:pt x="19007" y="3207"/>
                    </a:lnTo>
                    <a:lnTo>
                      <a:pt x="19007" y="3113"/>
                    </a:lnTo>
                    <a:lnTo>
                      <a:pt x="19007" y="2971"/>
                    </a:lnTo>
                    <a:lnTo>
                      <a:pt x="19101" y="2877"/>
                    </a:lnTo>
                    <a:lnTo>
                      <a:pt x="19242" y="2783"/>
                    </a:lnTo>
                    <a:lnTo>
                      <a:pt x="19384" y="2735"/>
                    </a:lnTo>
                    <a:lnTo>
                      <a:pt x="19478" y="2594"/>
                    </a:lnTo>
                    <a:lnTo>
                      <a:pt x="19667" y="2358"/>
                    </a:lnTo>
                    <a:lnTo>
                      <a:pt x="19761" y="2311"/>
                    </a:lnTo>
                    <a:lnTo>
                      <a:pt x="19856" y="2264"/>
                    </a:lnTo>
                    <a:lnTo>
                      <a:pt x="19997" y="2264"/>
                    </a:lnTo>
                    <a:lnTo>
                      <a:pt x="20091" y="2311"/>
                    </a:lnTo>
                    <a:lnTo>
                      <a:pt x="20138" y="2358"/>
                    </a:lnTo>
                    <a:lnTo>
                      <a:pt x="20186" y="2358"/>
                    </a:lnTo>
                    <a:lnTo>
                      <a:pt x="20233" y="2264"/>
                    </a:lnTo>
                    <a:lnTo>
                      <a:pt x="20327" y="2075"/>
                    </a:lnTo>
                    <a:lnTo>
                      <a:pt x="20469" y="1934"/>
                    </a:lnTo>
                    <a:lnTo>
                      <a:pt x="20563" y="1792"/>
                    </a:lnTo>
                    <a:lnTo>
                      <a:pt x="20752" y="1698"/>
                    </a:lnTo>
                    <a:lnTo>
                      <a:pt x="20940" y="1698"/>
                    </a:lnTo>
                    <a:lnTo>
                      <a:pt x="20940" y="1651"/>
                    </a:lnTo>
                    <a:lnTo>
                      <a:pt x="21082" y="1604"/>
                    </a:lnTo>
                    <a:lnTo>
                      <a:pt x="21129" y="1556"/>
                    </a:lnTo>
                    <a:lnTo>
                      <a:pt x="21459" y="990"/>
                    </a:lnTo>
                    <a:lnTo>
                      <a:pt x="21506" y="849"/>
                    </a:lnTo>
                    <a:lnTo>
                      <a:pt x="21648" y="755"/>
                    </a:lnTo>
                    <a:lnTo>
                      <a:pt x="21789" y="613"/>
                    </a:lnTo>
                    <a:lnTo>
                      <a:pt x="21931" y="519"/>
                    </a:lnTo>
                    <a:lnTo>
                      <a:pt x="21883" y="519"/>
                    </a:lnTo>
                    <a:lnTo>
                      <a:pt x="21883" y="472"/>
                    </a:lnTo>
                    <a:lnTo>
                      <a:pt x="21836" y="424"/>
                    </a:lnTo>
                    <a:lnTo>
                      <a:pt x="21836" y="377"/>
                    </a:lnTo>
                    <a:lnTo>
                      <a:pt x="21789" y="94"/>
                    </a:lnTo>
                    <a:lnTo>
                      <a:pt x="21789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73"/>
              <p:cNvSpPr/>
              <p:nvPr/>
            </p:nvSpPr>
            <p:spPr>
              <a:xfrm>
                <a:off x="5128529" y="2873771"/>
                <a:ext cx="424068" cy="256737"/>
              </a:xfrm>
              <a:custGeom>
                <a:avLst/>
                <a:gdLst/>
                <a:ahLst/>
                <a:cxnLst/>
                <a:rect l="l" t="t" r="r" b="b"/>
                <a:pathLst>
                  <a:path w="19243" h="11650" extrusionOk="0">
                    <a:moveTo>
                      <a:pt x="11320" y="1"/>
                    </a:moveTo>
                    <a:lnTo>
                      <a:pt x="11178" y="95"/>
                    </a:lnTo>
                    <a:lnTo>
                      <a:pt x="11131" y="142"/>
                    </a:lnTo>
                    <a:lnTo>
                      <a:pt x="11037" y="237"/>
                    </a:lnTo>
                    <a:lnTo>
                      <a:pt x="10895" y="284"/>
                    </a:lnTo>
                    <a:lnTo>
                      <a:pt x="10848" y="331"/>
                    </a:lnTo>
                    <a:lnTo>
                      <a:pt x="10848" y="284"/>
                    </a:lnTo>
                    <a:lnTo>
                      <a:pt x="10707" y="284"/>
                    </a:lnTo>
                    <a:lnTo>
                      <a:pt x="10565" y="142"/>
                    </a:lnTo>
                    <a:lnTo>
                      <a:pt x="10518" y="142"/>
                    </a:lnTo>
                    <a:lnTo>
                      <a:pt x="10565" y="284"/>
                    </a:lnTo>
                    <a:lnTo>
                      <a:pt x="10754" y="708"/>
                    </a:lnTo>
                    <a:lnTo>
                      <a:pt x="10801" y="897"/>
                    </a:lnTo>
                    <a:lnTo>
                      <a:pt x="10707" y="991"/>
                    </a:lnTo>
                    <a:lnTo>
                      <a:pt x="10282" y="1369"/>
                    </a:lnTo>
                    <a:lnTo>
                      <a:pt x="9999" y="1557"/>
                    </a:lnTo>
                    <a:lnTo>
                      <a:pt x="9858" y="1746"/>
                    </a:lnTo>
                    <a:lnTo>
                      <a:pt x="9810" y="1793"/>
                    </a:lnTo>
                    <a:lnTo>
                      <a:pt x="9716" y="1840"/>
                    </a:lnTo>
                    <a:lnTo>
                      <a:pt x="9433" y="1887"/>
                    </a:lnTo>
                    <a:lnTo>
                      <a:pt x="9150" y="1982"/>
                    </a:lnTo>
                    <a:lnTo>
                      <a:pt x="9197" y="2170"/>
                    </a:lnTo>
                    <a:lnTo>
                      <a:pt x="9150" y="2312"/>
                    </a:lnTo>
                    <a:lnTo>
                      <a:pt x="8914" y="2878"/>
                    </a:lnTo>
                    <a:lnTo>
                      <a:pt x="8726" y="3349"/>
                    </a:lnTo>
                    <a:lnTo>
                      <a:pt x="8490" y="3727"/>
                    </a:lnTo>
                    <a:lnTo>
                      <a:pt x="8396" y="4010"/>
                    </a:lnTo>
                    <a:lnTo>
                      <a:pt x="8348" y="4198"/>
                    </a:lnTo>
                    <a:lnTo>
                      <a:pt x="8254" y="4481"/>
                    </a:lnTo>
                    <a:lnTo>
                      <a:pt x="8160" y="4717"/>
                    </a:lnTo>
                    <a:lnTo>
                      <a:pt x="7971" y="4906"/>
                    </a:lnTo>
                    <a:lnTo>
                      <a:pt x="7830" y="4953"/>
                    </a:lnTo>
                    <a:lnTo>
                      <a:pt x="7641" y="5000"/>
                    </a:lnTo>
                    <a:lnTo>
                      <a:pt x="7405" y="4953"/>
                    </a:lnTo>
                    <a:lnTo>
                      <a:pt x="7217" y="4906"/>
                    </a:lnTo>
                    <a:lnTo>
                      <a:pt x="7075" y="4811"/>
                    </a:lnTo>
                    <a:lnTo>
                      <a:pt x="6934" y="4717"/>
                    </a:lnTo>
                    <a:lnTo>
                      <a:pt x="6792" y="4670"/>
                    </a:lnTo>
                    <a:lnTo>
                      <a:pt x="6886" y="5000"/>
                    </a:lnTo>
                    <a:lnTo>
                      <a:pt x="6839" y="5330"/>
                    </a:lnTo>
                    <a:lnTo>
                      <a:pt x="6745" y="5613"/>
                    </a:lnTo>
                    <a:lnTo>
                      <a:pt x="6556" y="5802"/>
                    </a:lnTo>
                    <a:lnTo>
                      <a:pt x="6462" y="5896"/>
                    </a:lnTo>
                    <a:lnTo>
                      <a:pt x="6321" y="5943"/>
                    </a:lnTo>
                    <a:lnTo>
                      <a:pt x="6132" y="5943"/>
                    </a:lnTo>
                    <a:lnTo>
                      <a:pt x="5896" y="5802"/>
                    </a:lnTo>
                    <a:lnTo>
                      <a:pt x="5660" y="5566"/>
                    </a:lnTo>
                    <a:lnTo>
                      <a:pt x="5424" y="5755"/>
                    </a:lnTo>
                    <a:lnTo>
                      <a:pt x="5330" y="6037"/>
                    </a:lnTo>
                    <a:lnTo>
                      <a:pt x="5330" y="6132"/>
                    </a:lnTo>
                    <a:lnTo>
                      <a:pt x="5330" y="6226"/>
                    </a:lnTo>
                    <a:lnTo>
                      <a:pt x="5283" y="6273"/>
                    </a:lnTo>
                    <a:lnTo>
                      <a:pt x="5142" y="6368"/>
                    </a:lnTo>
                    <a:lnTo>
                      <a:pt x="5000" y="6415"/>
                    </a:lnTo>
                    <a:lnTo>
                      <a:pt x="4670" y="6368"/>
                    </a:lnTo>
                    <a:lnTo>
                      <a:pt x="4528" y="6320"/>
                    </a:lnTo>
                    <a:lnTo>
                      <a:pt x="4434" y="6320"/>
                    </a:lnTo>
                    <a:lnTo>
                      <a:pt x="3868" y="6037"/>
                    </a:lnTo>
                    <a:lnTo>
                      <a:pt x="3680" y="6085"/>
                    </a:lnTo>
                    <a:lnTo>
                      <a:pt x="3444" y="6179"/>
                    </a:lnTo>
                    <a:lnTo>
                      <a:pt x="3019" y="6226"/>
                    </a:lnTo>
                    <a:lnTo>
                      <a:pt x="2925" y="6745"/>
                    </a:lnTo>
                    <a:lnTo>
                      <a:pt x="2831" y="6886"/>
                    </a:lnTo>
                    <a:lnTo>
                      <a:pt x="2783" y="6886"/>
                    </a:lnTo>
                    <a:lnTo>
                      <a:pt x="2689" y="6934"/>
                    </a:lnTo>
                    <a:lnTo>
                      <a:pt x="2595" y="6934"/>
                    </a:lnTo>
                    <a:lnTo>
                      <a:pt x="2689" y="7782"/>
                    </a:lnTo>
                    <a:lnTo>
                      <a:pt x="2689" y="7924"/>
                    </a:lnTo>
                    <a:lnTo>
                      <a:pt x="2595" y="8018"/>
                    </a:lnTo>
                    <a:lnTo>
                      <a:pt x="2548" y="8018"/>
                    </a:lnTo>
                    <a:lnTo>
                      <a:pt x="1840" y="8443"/>
                    </a:lnTo>
                    <a:lnTo>
                      <a:pt x="1746" y="8537"/>
                    </a:lnTo>
                    <a:lnTo>
                      <a:pt x="1840" y="8726"/>
                    </a:lnTo>
                    <a:lnTo>
                      <a:pt x="1982" y="9009"/>
                    </a:lnTo>
                    <a:lnTo>
                      <a:pt x="2076" y="9150"/>
                    </a:lnTo>
                    <a:lnTo>
                      <a:pt x="2123" y="9244"/>
                    </a:lnTo>
                    <a:lnTo>
                      <a:pt x="2076" y="9339"/>
                    </a:lnTo>
                    <a:lnTo>
                      <a:pt x="2076" y="9433"/>
                    </a:lnTo>
                    <a:lnTo>
                      <a:pt x="1935" y="9575"/>
                    </a:lnTo>
                    <a:lnTo>
                      <a:pt x="1793" y="9669"/>
                    </a:lnTo>
                    <a:lnTo>
                      <a:pt x="1557" y="9716"/>
                    </a:lnTo>
                    <a:lnTo>
                      <a:pt x="1416" y="9716"/>
                    </a:lnTo>
                    <a:lnTo>
                      <a:pt x="756" y="9669"/>
                    </a:lnTo>
                    <a:lnTo>
                      <a:pt x="378" y="9527"/>
                    </a:lnTo>
                    <a:lnTo>
                      <a:pt x="48" y="9858"/>
                    </a:lnTo>
                    <a:lnTo>
                      <a:pt x="48" y="9905"/>
                    </a:lnTo>
                    <a:lnTo>
                      <a:pt x="1" y="9952"/>
                    </a:lnTo>
                    <a:lnTo>
                      <a:pt x="1" y="9999"/>
                    </a:lnTo>
                    <a:lnTo>
                      <a:pt x="1" y="10046"/>
                    </a:lnTo>
                    <a:lnTo>
                      <a:pt x="142" y="10141"/>
                    </a:lnTo>
                    <a:lnTo>
                      <a:pt x="237" y="10235"/>
                    </a:lnTo>
                    <a:lnTo>
                      <a:pt x="331" y="10376"/>
                    </a:lnTo>
                    <a:lnTo>
                      <a:pt x="378" y="10565"/>
                    </a:lnTo>
                    <a:lnTo>
                      <a:pt x="331" y="10754"/>
                    </a:lnTo>
                    <a:lnTo>
                      <a:pt x="284" y="10895"/>
                    </a:lnTo>
                    <a:lnTo>
                      <a:pt x="284" y="11037"/>
                    </a:lnTo>
                    <a:lnTo>
                      <a:pt x="190" y="11461"/>
                    </a:lnTo>
                    <a:lnTo>
                      <a:pt x="190" y="11508"/>
                    </a:lnTo>
                    <a:lnTo>
                      <a:pt x="142" y="11650"/>
                    </a:lnTo>
                    <a:lnTo>
                      <a:pt x="1086" y="11603"/>
                    </a:lnTo>
                    <a:lnTo>
                      <a:pt x="1652" y="11508"/>
                    </a:lnTo>
                    <a:lnTo>
                      <a:pt x="3066" y="11131"/>
                    </a:lnTo>
                    <a:lnTo>
                      <a:pt x="3066" y="10754"/>
                    </a:lnTo>
                    <a:lnTo>
                      <a:pt x="3114" y="10706"/>
                    </a:lnTo>
                    <a:lnTo>
                      <a:pt x="3161" y="10612"/>
                    </a:lnTo>
                    <a:lnTo>
                      <a:pt x="3208" y="10565"/>
                    </a:lnTo>
                    <a:lnTo>
                      <a:pt x="3302" y="10565"/>
                    </a:lnTo>
                    <a:lnTo>
                      <a:pt x="3585" y="10518"/>
                    </a:lnTo>
                    <a:lnTo>
                      <a:pt x="8348" y="9480"/>
                    </a:lnTo>
                    <a:lnTo>
                      <a:pt x="11272" y="8820"/>
                    </a:lnTo>
                    <a:lnTo>
                      <a:pt x="14668" y="8065"/>
                    </a:lnTo>
                    <a:lnTo>
                      <a:pt x="15658" y="7830"/>
                    </a:lnTo>
                    <a:lnTo>
                      <a:pt x="15894" y="7499"/>
                    </a:lnTo>
                    <a:lnTo>
                      <a:pt x="15941" y="7452"/>
                    </a:lnTo>
                    <a:lnTo>
                      <a:pt x="16696" y="7028"/>
                    </a:lnTo>
                    <a:lnTo>
                      <a:pt x="16838" y="6886"/>
                    </a:lnTo>
                    <a:lnTo>
                      <a:pt x="16932" y="6698"/>
                    </a:lnTo>
                    <a:lnTo>
                      <a:pt x="17026" y="6603"/>
                    </a:lnTo>
                    <a:lnTo>
                      <a:pt x="17073" y="6509"/>
                    </a:lnTo>
                    <a:lnTo>
                      <a:pt x="17262" y="6415"/>
                    </a:lnTo>
                    <a:lnTo>
                      <a:pt x="17309" y="6368"/>
                    </a:lnTo>
                    <a:lnTo>
                      <a:pt x="17262" y="6226"/>
                    </a:lnTo>
                    <a:lnTo>
                      <a:pt x="17309" y="6085"/>
                    </a:lnTo>
                    <a:lnTo>
                      <a:pt x="17356" y="5943"/>
                    </a:lnTo>
                    <a:lnTo>
                      <a:pt x="17498" y="5755"/>
                    </a:lnTo>
                    <a:lnTo>
                      <a:pt x="17592" y="5707"/>
                    </a:lnTo>
                    <a:lnTo>
                      <a:pt x="17639" y="5660"/>
                    </a:lnTo>
                    <a:lnTo>
                      <a:pt x="17686" y="5519"/>
                    </a:lnTo>
                    <a:lnTo>
                      <a:pt x="17686" y="5330"/>
                    </a:lnTo>
                    <a:lnTo>
                      <a:pt x="17734" y="5330"/>
                    </a:lnTo>
                    <a:lnTo>
                      <a:pt x="17781" y="5236"/>
                    </a:lnTo>
                    <a:lnTo>
                      <a:pt x="19243" y="3585"/>
                    </a:lnTo>
                    <a:lnTo>
                      <a:pt x="19148" y="3538"/>
                    </a:lnTo>
                    <a:lnTo>
                      <a:pt x="18724" y="3444"/>
                    </a:lnTo>
                    <a:lnTo>
                      <a:pt x="18582" y="3396"/>
                    </a:lnTo>
                    <a:lnTo>
                      <a:pt x="18535" y="3349"/>
                    </a:lnTo>
                    <a:lnTo>
                      <a:pt x="18347" y="3302"/>
                    </a:lnTo>
                    <a:lnTo>
                      <a:pt x="18111" y="3161"/>
                    </a:lnTo>
                    <a:lnTo>
                      <a:pt x="17969" y="3066"/>
                    </a:lnTo>
                    <a:lnTo>
                      <a:pt x="17875" y="2972"/>
                    </a:lnTo>
                    <a:lnTo>
                      <a:pt x="17734" y="2736"/>
                    </a:lnTo>
                    <a:lnTo>
                      <a:pt x="17639" y="2642"/>
                    </a:lnTo>
                    <a:lnTo>
                      <a:pt x="17545" y="2500"/>
                    </a:lnTo>
                    <a:lnTo>
                      <a:pt x="17403" y="2406"/>
                    </a:lnTo>
                    <a:lnTo>
                      <a:pt x="17215" y="2217"/>
                    </a:lnTo>
                    <a:lnTo>
                      <a:pt x="17026" y="1934"/>
                    </a:lnTo>
                    <a:lnTo>
                      <a:pt x="16932" y="1604"/>
                    </a:lnTo>
                    <a:lnTo>
                      <a:pt x="16932" y="1227"/>
                    </a:lnTo>
                    <a:lnTo>
                      <a:pt x="16885" y="1086"/>
                    </a:lnTo>
                    <a:lnTo>
                      <a:pt x="16885" y="1038"/>
                    </a:lnTo>
                    <a:lnTo>
                      <a:pt x="16885" y="991"/>
                    </a:lnTo>
                    <a:lnTo>
                      <a:pt x="16743" y="850"/>
                    </a:lnTo>
                    <a:lnTo>
                      <a:pt x="16602" y="708"/>
                    </a:lnTo>
                    <a:lnTo>
                      <a:pt x="16319" y="661"/>
                    </a:lnTo>
                    <a:lnTo>
                      <a:pt x="16224" y="614"/>
                    </a:lnTo>
                    <a:lnTo>
                      <a:pt x="15941" y="425"/>
                    </a:lnTo>
                    <a:lnTo>
                      <a:pt x="15847" y="284"/>
                    </a:lnTo>
                    <a:lnTo>
                      <a:pt x="15753" y="142"/>
                    </a:lnTo>
                    <a:lnTo>
                      <a:pt x="15706" y="142"/>
                    </a:lnTo>
                    <a:lnTo>
                      <a:pt x="15611" y="284"/>
                    </a:lnTo>
                    <a:lnTo>
                      <a:pt x="15517" y="425"/>
                    </a:lnTo>
                    <a:lnTo>
                      <a:pt x="15423" y="520"/>
                    </a:lnTo>
                    <a:lnTo>
                      <a:pt x="15234" y="661"/>
                    </a:lnTo>
                    <a:lnTo>
                      <a:pt x="14998" y="803"/>
                    </a:lnTo>
                    <a:lnTo>
                      <a:pt x="14762" y="850"/>
                    </a:lnTo>
                    <a:lnTo>
                      <a:pt x="14574" y="897"/>
                    </a:lnTo>
                    <a:lnTo>
                      <a:pt x="14338" y="850"/>
                    </a:lnTo>
                    <a:lnTo>
                      <a:pt x="14196" y="755"/>
                    </a:lnTo>
                    <a:lnTo>
                      <a:pt x="14102" y="708"/>
                    </a:lnTo>
                    <a:lnTo>
                      <a:pt x="14149" y="755"/>
                    </a:lnTo>
                    <a:lnTo>
                      <a:pt x="14102" y="897"/>
                    </a:lnTo>
                    <a:lnTo>
                      <a:pt x="14008" y="991"/>
                    </a:lnTo>
                    <a:lnTo>
                      <a:pt x="13866" y="1086"/>
                    </a:lnTo>
                    <a:lnTo>
                      <a:pt x="13536" y="1086"/>
                    </a:lnTo>
                    <a:lnTo>
                      <a:pt x="13395" y="1038"/>
                    </a:lnTo>
                    <a:lnTo>
                      <a:pt x="13253" y="944"/>
                    </a:lnTo>
                    <a:lnTo>
                      <a:pt x="13112" y="803"/>
                    </a:lnTo>
                    <a:lnTo>
                      <a:pt x="13017" y="708"/>
                    </a:lnTo>
                    <a:lnTo>
                      <a:pt x="12923" y="708"/>
                    </a:lnTo>
                    <a:lnTo>
                      <a:pt x="12876" y="850"/>
                    </a:lnTo>
                    <a:lnTo>
                      <a:pt x="12829" y="897"/>
                    </a:lnTo>
                    <a:lnTo>
                      <a:pt x="12734" y="944"/>
                    </a:lnTo>
                    <a:lnTo>
                      <a:pt x="12593" y="991"/>
                    </a:lnTo>
                    <a:lnTo>
                      <a:pt x="12452" y="944"/>
                    </a:lnTo>
                    <a:lnTo>
                      <a:pt x="12263" y="944"/>
                    </a:lnTo>
                    <a:lnTo>
                      <a:pt x="12074" y="850"/>
                    </a:lnTo>
                    <a:lnTo>
                      <a:pt x="11933" y="755"/>
                    </a:lnTo>
                    <a:lnTo>
                      <a:pt x="11838" y="661"/>
                    </a:lnTo>
                    <a:lnTo>
                      <a:pt x="11744" y="378"/>
                    </a:lnTo>
                    <a:lnTo>
                      <a:pt x="11650" y="284"/>
                    </a:lnTo>
                    <a:lnTo>
                      <a:pt x="11414" y="95"/>
                    </a:lnTo>
                    <a:lnTo>
                      <a:pt x="11320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73"/>
              <p:cNvSpPr/>
              <p:nvPr/>
            </p:nvSpPr>
            <p:spPr>
              <a:xfrm>
                <a:off x="4915470" y="2264743"/>
                <a:ext cx="370032" cy="167353"/>
              </a:xfrm>
              <a:custGeom>
                <a:avLst/>
                <a:gdLst/>
                <a:ahLst/>
                <a:cxnLst/>
                <a:rect l="l" t="t" r="r" b="b"/>
                <a:pathLst>
                  <a:path w="16791" h="7594" extrusionOk="0">
                    <a:moveTo>
                      <a:pt x="16790" y="2264"/>
                    </a:moveTo>
                    <a:lnTo>
                      <a:pt x="16554" y="2311"/>
                    </a:lnTo>
                    <a:lnTo>
                      <a:pt x="16366" y="2358"/>
                    </a:lnTo>
                    <a:lnTo>
                      <a:pt x="16209" y="2437"/>
                    </a:lnTo>
                    <a:lnTo>
                      <a:pt x="16209" y="2437"/>
                    </a:lnTo>
                    <a:lnTo>
                      <a:pt x="16366" y="2406"/>
                    </a:lnTo>
                    <a:lnTo>
                      <a:pt x="16743" y="2311"/>
                    </a:lnTo>
                    <a:lnTo>
                      <a:pt x="16790" y="2264"/>
                    </a:lnTo>
                    <a:close/>
                    <a:moveTo>
                      <a:pt x="16209" y="2437"/>
                    </a:moveTo>
                    <a:lnTo>
                      <a:pt x="16130" y="2453"/>
                    </a:lnTo>
                    <a:lnTo>
                      <a:pt x="16177" y="2453"/>
                    </a:lnTo>
                    <a:lnTo>
                      <a:pt x="16209" y="2437"/>
                    </a:lnTo>
                    <a:close/>
                    <a:moveTo>
                      <a:pt x="4481" y="0"/>
                    </a:moveTo>
                    <a:lnTo>
                      <a:pt x="4104" y="283"/>
                    </a:lnTo>
                    <a:lnTo>
                      <a:pt x="4010" y="613"/>
                    </a:lnTo>
                    <a:lnTo>
                      <a:pt x="3915" y="802"/>
                    </a:lnTo>
                    <a:lnTo>
                      <a:pt x="3821" y="944"/>
                    </a:lnTo>
                    <a:lnTo>
                      <a:pt x="3632" y="1132"/>
                    </a:lnTo>
                    <a:lnTo>
                      <a:pt x="3444" y="1227"/>
                    </a:lnTo>
                    <a:lnTo>
                      <a:pt x="3302" y="1321"/>
                    </a:lnTo>
                    <a:lnTo>
                      <a:pt x="3161" y="1415"/>
                    </a:lnTo>
                    <a:lnTo>
                      <a:pt x="2925" y="1698"/>
                    </a:lnTo>
                    <a:lnTo>
                      <a:pt x="2736" y="1934"/>
                    </a:lnTo>
                    <a:lnTo>
                      <a:pt x="2500" y="2170"/>
                    </a:lnTo>
                    <a:lnTo>
                      <a:pt x="2029" y="2453"/>
                    </a:lnTo>
                    <a:lnTo>
                      <a:pt x="1982" y="2500"/>
                    </a:lnTo>
                    <a:lnTo>
                      <a:pt x="1746" y="2641"/>
                    </a:lnTo>
                    <a:lnTo>
                      <a:pt x="1369" y="2877"/>
                    </a:lnTo>
                    <a:lnTo>
                      <a:pt x="1227" y="2972"/>
                    </a:lnTo>
                    <a:lnTo>
                      <a:pt x="1180" y="2972"/>
                    </a:lnTo>
                    <a:lnTo>
                      <a:pt x="1086" y="3066"/>
                    </a:lnTo>
                    <a:lnTo>
                      <a:pt x="1038" y="3066"/>
                    </a:lnTo>
                    <a:lnTo>
                      <a:pt x="944" y="3254"/>
                    </a:lnTo>
                    <a:lnTo>
                      <a:pt x="708" y="3490"/>
                    </a:lnTo>
                    <a:lnTo>
                      <a:pt x="425" y="3679"/>
                    </a:lnTo>
                    <a:lnTo>
                      <a:pt x="1" y="3962"/>
                    </a:lnTo>
                    <a:lnTo>
                      <a:pt x="48" y="3962"/>
                    </a:lnTo>
                    <a:lnTo>
                      <a:pt x="190" y="4151"/>
                    </a:lnTo>
                    <a:lnTo>
                      <a:pt x="331" y="4339"/>
                    </a:lnTo>
                    <a:lnTo>
                      <a:pt x="473" y="4528"/>
                    </a:lnTo>
                    <a:lnTo>
                      <a:pt x="661" y="4622"/>
                    </a:lnTo>
                    <a:lnTo>
                      <a:pt x="1510" y="4622"/>
                    </a:lnTo>
                    <a:lnTo>
                      <a:pt x="2217" y="4575"/>
                    </a:lnTo>
                    <a:lnTo>
                      <a:pt x="2548" y="4622"/>
                    </a:lnTo>
                    <a:lnTo>
                      <a:pt x="2736" y="4622"/>
                    </a:lnTo>
                    <a:lnTo>
                      <a:pt x="3066" y="4716"/>
                    </a:lnTo>
                    <a:lnTo>
                      <a:pt x="3444" y="4811"/>
                    </a:lnTo>
                    <a:lnTo>
                      <a:pt x="3585" y="4952"/>
                    </a:lnTo>
                    <a:lnTo>
                      <a:pt x="3679" y="5047"/>
                    </a:lnTo>
                    <a:lnTo>
                      <a:pt x="4528" y="4858"/>
                    </a:lnTo>
                    <a:lnTo>
                      <a:pt x="5094" y="4858"/>
                    </a:lnTo>
                    <a:lnTo>
                      <a:pt x="5377" y="4905"/>
                    </a:lnTo>
                    <a:lnTo>
                      <a:pt x="5519" y="4952"/>
                    </a:lnTo>
                    <a:lnTo>
                      <a:pt x="5566" y="4999"/>
                    </a:lnTo>
                    <a:lnTo>
                      <a:pt x="5755" y="5141"/>
                    </a:lnTo>
                    <a:lnTo>
                      <a:pt x="5943" y="5377"/>
                    </a:lnTo>
                    <a:lnTo>
                      <a:pt x="6038" y="5377"/>
                    </a:lnTo>
                    <a:lnTo>
                      <a:pt x="6132" y="5424"/>
                    </a:lnTo>
                    <a:lnTo>
                      <a:pt x="6226" y="5471"/>
                    </a:lnTo>
                    <a:lnTo>
                      <a:pt x="6462" y="5660"/>
                    </a:lnTo>
                    <a:lnTo>
                      <a:pt x="6698" y="5896"/>
                    </a:lnTo>
                    <a:lnTo>
                      <a:pt x="6792" y="6084"/>
                    </a:lnTo>
                    <a:lnTo>
                      <a:pt x="6792" y="6131"/>
                    </a:lnTo>
                    <a:lnTo>
                      <a:pt x="6886" y="6603"/>
                    </a:lnTo>
                    <a:lnTo>
                      <a:pt x="6886" y="6792"/>
                    </a:lnTo>
                    <a:lnTo>
                      <a:pt x="6886" y="6886"/>
                    </a:lnTo>
                    <a:lnTo>
                      <a:pt x="6934" y="6933"/>
                    </a:lnTo>
                    <a:lnTo>
                      <a:pt x="6981" y="6933"/>
                    </a:lnTo>
                    <a:lnTo>
                      <a:pt x="7028" y="6980"/>
                    </a:lnTo>
                    <a:lnTo>
                      <a:pt x="7075" y="7027"/>
                    </a:lnTo>
                    <a:lnTo>
                      <a:pt x="7122" y="7122"/>
                    </a:lnTo>
                    <a:lnTo>
                      <a:pt x="7217" y="7263"/>
                    </a:lnTo>
                    <a:lnTo>
                      <a:pt x="7264" y="7358"/>
                    </a:lnTo>
                    <a:lnTo>
                      <a:pt x="7264" y="7499"/>
                    </a:lnTo>
                    <a:lnTo>
                      <a:pt x="7264" y="7546"/>
                    </a:lnTo>
                    <a:lnTo>
                      <a:pt x="7405" y="7593"/>
                    </a:lnTo>
                    <a:lnTo>
                      <a:pt x="7405" y="7405"/>
                    </a:lnTo>
                    <a:lnTo>
                      <a:pt x="7452" y="7169"/>
                    </a:lnTo>
                    <a:lnTo>
                      <a:pt x="7594" y="6933"/>
                    </a:lnTo>
                    <a:lnTo>
                      <a:pt x="7688" y="6744"/>
                    </a:lnTo>
                    <a:lnTo>
                      <a:pt x="7782" y="6556"/>
                    </a:lnTo>
                    <a:lnTo>
                      <a:pt x="7971" y="5848"/>
                    </a:lnTo>
                    <a:lnTo>
                      <a:pt x="7971" y="5801"/>
                    </a:lnTo>
                    <a:lnTo>
                      <a:pt x="8018" y="5660"/>
                    </a:lnTo>
                    <a:lnTo>
                      <a:pt x="8065" y="5424"/>
                    </a:lnTo>
                    <a:lnTo>
                      <a:pt x="8065" y="5282"/>
                    </a:lnTo>
                    <a:lnTo>
                      <a:pt x="8065" y="5235"/>
                    </a:lnTo>
                    <a:lnTo>
                      <a:pt x="8113" y="4858"/>
                    </a:lnTo>
                    <a:lnTo>
                      <a:pt x="8160" y="4716"/>
                    </a:lnTo>
                    <a:lnTo>
                      <a:pt x="8254" y="4622"/>
                    </a:lnTo>
                    <a:lnTo>
                      <a:pt x="8396" y="4575"/>
                    </a:lnTo>
                    <a:lnTo>
                      <a:pt x="8490" y="4575"/>
                    </a:lnTo>
                    <a:lnTo>
                      <a:pt x="8584" y="4622"/>
                    </a:lnTo>
                    <a:lnTo>
                      <a:pt x="8679" y="4716"/>
                    </a:lnTo>
                    <a:lnTo>
                      <a:pt x="8773" y="4858"/>
                    </a:lnTo>
                    <a:lnTo>
                      <a:pt x="8867" y="4716"/>
                    </a:lnTo>
                    <a:lnTo>
                      <a:pt x="9056" y="4528"/>
                    </a:lnTo>
                    <a:lnTo>
                      <a:pt x="9244" y="4386"/>
                    </a:lnTo>
                    <a:lnTo>
                      <a:pt x="9433" y="4339"/>
                    </a:lnTo>
                    <a:lnTo>
                      <a:pt x="9527" y="4386"/>
                    </a:lnTo>
                    <a:lnTo>
                      <a:pt x="9622" y="4434"/>
                    </a:lnTo>
                    <a:lnTo>
                      <a:pt x="9763" y="4622"/>
                    </a:lnTo>
                    <a:lnTo>
                      <a:pt x="9810" y="4811"/>
                    </a:lnTo>
                    <a:lnTo>
                      <a:pt x="9905" y="4716"/>
                    </a:lnTo>
                    <a:lnTo>
                      <a:pt x="9999" y="4622"/>
                    </a:lnTo>
                    <a:lnTo>
                      <a:pt x="9999" y="4575"/>
                    </a:lnTo>
                    <a:lnTo>
                      <a:pt x="9999" y="4481"/>
                    </a:lnTo>
                    <a:lnTo>
                      <a:pt x="9999" y="4339"/>
                    </a:lnTo>
                    <a:lnTo>
                      <a:pt x="10046" y="4151"/>
                    </a:lnTo>
                    <a:lnTo>
                      <a:pt x="10188" y="3962"/>
                    </a:lnTo>
                    <a:lnTo>
                      <a:pt x="10282" y="3915"/>
                    </a:lnTo>
                    <a:lnTo>
                      <a:pt x="10376" y="3868"/>
                    </a:lnTo>
                    <a:lnTo>
                      <a:pt x="10565" y="3820"/>
                    </a:lnTo>
                    <a:lnTo>
                      <a:pt x="10754" y="3868"/>
                    </a:lnTo>
                    <a:lnTo>
                      <a:pt x="10848" y="3868"/>
                    </a:lnTo>
                    <a:lnTo>
                      <a:pt x="10989" y="3820"/>
                    </a:lnTo>
                    <a:lnTo>
                      <a:pt x="11320" y="3585"/>
                    </a:lnTo>
                    <a:lnTo>
                      <a:pt x="11555" y="3302"/>
                    </a:lnTo>
                    <a:lnTo>
                      <a:pt x="11650" y="3254"/>
                    </a:lnTo>
                    <a:lnTo>
                      <a:pt x="11697" y="3160"/>
                    </a:lnTo>
                    <a:lnTo>
                      <a:pt x="11744" y="3019"/>
                    </a:lnTo>
                    <a:lnTo>
                      <a:pt x="11886" y="2972"/>
                    </a:lnTo>
                    <a:lnTo>
                      <a:pt x="12027" y="2877"/>
                    </a:lnTo>
                    <a:lnTo>
                      <a:pt x="12263" y="2877"/>
                    </a:lnTo>
                    <a:lnTo>
                      <a:pt x="12782" y="2830"/>
                    </a:lnTo>
                    <a:lnTo>
                      <a:pt x="13206" y="2830"/>
                    </a:lnTo>
                    <a:lnTo>
                      <a:pt x="13536" y="2924"/>
                    </a:lnTo>
                    <a:lnTo>
                      <a:pt x="13772" y="2972"/>
                    </a:lnTo>
                    <a:lnTo>
                      <a:pt x="13772" y="2877"/>
                    </a:lnTo>
                    <a:lnTo>
                      <a:pt x="13819" y="2736"/>
                    </a:lnTo>
                    <a:lnTo>
                      <a:pt x="13913" y="2689"/>
                    </a:lnTo>
                    <a:lnTo>
                      <a:pt x="14149" y="2641"/>
                    </a:lnTo>
                    <a:lnTo>
                      <a:pt x="15894" y="2500"/>
                    </a:lnTo>
                    <a:lnTo>
                      <a:pt x="16130" y="2453"/>
                    </a:lnTo>
                    <a:lnTo>
                      <a:pt x="15753" y="2453"/>
                    </a:lnTo>
                    <a:lnTo>
                      <a:pt x="15517" y="2311"/>
                    </a:lnTo>
                    <a:lnTo>
                      <a:pt x="15045" y="2028"/>
                    </a:lnTo>
                    <a:lnTo>
                      <a:pt x="14904" y="1840"/>
                    </a:lnTo>
                    <a:lnTo>
                      <a:pt x="14715" y="1651"/>
                    </a:lnTo>
                    <a:lnTo>
                      <a:pt x="14527" y="1462"/>
                    </a:lnTo>
                    <a:lnTo>
                      <a:pt x="14338" y="1368"/>
                    </a:lnTo>
                    <a:lnTo>
                      <a:pt x="14008" y="1510"/>
                    </a:lnTo>
                    <a:lnTo>
                      <a:pt x="13583" y="1698"/>
                    </a:lnTo>
                    <a:lnTo>
                      <a:pt x="13300" y="1745"/>
                    </a:lnTo>
                    <a:lnTo>
                      <a:pt x="12923" y="1745"/>
                    </a:lnTo>
                    <a:lnTo>
                      <a:pt x="12782" y="1651"/>
                    </a:lnTo>
                    <a:lnTo>
                      <a:pt x="12687" y="1557"/>
                    </a:lnTo>
                    <a:lnTo>
                      <a:pt x="12640" y="1462"/>
                    </a:lnTo>
                    <a:lnTo>
                      <a:pt x="12499" y="1368"/>
                    </a:lnTo>
                    <a:lnTo>
                      <a:pt x="12404" y="1227"/>
                    </a:lnTo>
                    <a:lnTo>
                      <a:pt x="12357" y="1038"/>
                    </a:lnTo>
                    <a:lnTo>
                      <a:pt x="12357" y="944"/>
                    </a:lnTo>
                    <a:lnTo>
                      <a:pt x="12404" y="802"/>
                    </a:lnTo>
                    <a:lnTo>
                      <a:pt x="12451" y="755"/>
                    </a:lnTo>
                    <a:lnTo>
                      <a:pt x="12451" y="708"/>
                    </a:lnTo>
                    <a:lnTo>
                      <a:pt x="12310" y="802"/>
                    </a:lnTo>
                    <a:lnTo>
                      <a:pt x="11980" y="1038"/>
                    </a:lnTo>
                    <a:lnTo>
                      <a:pt x="11461" y="1274"/>
                    </a:lnTo>
                    <a:lnTo>
                      <a:pt x="11178" y="1368"/>
                    </a:lnTo>
                    <a:lnTo>
                      <a:pt x="10801" y="1510"/>
                    </a:lnTo>
                    <a:lnTo>
                      <a:pt x="10188" y="1698"/>
                    </a:lnTo>
                    <a:lnTo>
                      <a:pt x="9905" y="1792"/>
                    </a:lnTo>
                    <a:lnTo>
                      <a:pt x="9716" y="1934"/>
                    </a:lnTo>
                    <a:lnTo>
                      <a:pt x="9244" y="2358"/>
                    </a:lnTo>
                    <a:lnTo>
                      <a:pt x="9009" y="2783"/>
                    </a:lnTo>
                    <a:lnTo>
                      <a:pt x="8867" y="2924"/>
                    </a:lnTo>
                    <a:lnTo>
                      <a:pt x="8726" y="3019"/>
                    </a:lnTo>
                    <a:lnTo>
                      <a:pt x="8584" y="2972"/>
                    </a:lnTo>
                    <a:lnTo>
                      <a:pt x="8443" y="2924"/>
                    </a:lnTo>
                    <a:lnTo>
                      <a:pt x="8301" y="2877"/>
                    </a:lnTo>
                    <a:lnTo>
                      <a:pt x="7877" y="2877"/>
                    </a:lnTo>
                    <a:lnTo>
                      <a:pt x="7782" y="2783"/>
                    </a:lnTo>
                    <a:lnTo>
                      <a:pt x="7264" y="2877"/>
                    </a:lnTo>
                    <a:lnTo>
                      <a:pt x="7217" y="2877"/>
                    </a:lnTo>
                    <a:lnTo>
                      <a:pt x="7075" y="2924"/>
                    </a:lnTo>
                    <a:lnTo>
                      <a:pt x="6934" y="2924"/>
                    </a:lnTo>
                    <a:lnTo>
                      <a:pt x="6792" y="2877"/>
                    </a:lnTo>
                    <a:lnTo>
                      <a:pt x="6651" y="2736"/>
                    </a:lnTo>
                    <a:lnTo>
                      <a:pt x="6320" y="2453"/>
                    </a:lnTo>
                    <a:lnTo>
                      <a:pt x="6085" y="2264"/>
                    </a:lnTo>
                    <a:lnTo>
                      <a:pt x="5896" y="2123"/>
                    </a:lnTo>
                    <a:lnTo>
                      <a:pt x="5472" y="1981"/>
                    </a:lnTo>
                    <a:lnTo>
                      <a:pt x="5236" y="1934"/>
                    </a:lnTo>
                    <a:lnTo>
                      <a:pt x="5047" y="1934"/>
                    </a:lnTo>
                    <a:lnTo>
                      <a:pt x="4764" y="2028"/>
                    </a:lnTo>
                    <a:lnTo>
                      <a:pt x="4576" y="2075"/>
                    </a:lnTo>
                    <a:lnTo>
                      <a:pt x="4528" y="2217"/>
                    </a:lnTo>
                    <a:lnTo>
                      <a:pt x="4434" y="2358"/>
                    </a:lnTo>
                    <a:lnTo>
                      <a:pt x="4293" y="2500"/>
                    </a:lnTo>
                    <a:lnTo>
                      <a:pt x="4245" y="2547"/>
                    </a:lnTo>
                    <a:lnTo>
                      <a:pt x="4104" y="2594"/>
                    </a:lnTo>
                    <a:lnTo>
                      <a:pt x="4010" y="2547"/>
                    </a:lnTo>
                    <a:lnTo>
                      <a:pt x="3915" y="2500"/>
                    </a:lnTo>
                    <a:lnTo>
                      <a:pt x="3868" y="2406"/>
                    </a:lnTo>
                    <a:lnTo>
                      <a:pt x="3821" y="2311"/>
                    </a:lnTo>
                    <a:lnTo>
                      <a:pt x="3821" y="2123"/>
                    </a:lnTo>
                    <a:lnTo>
                      <a:pt x="3774" y="2028"/>
                    </a:lnTo>
                    <a:lnTo>
                      <a:pt x="3727" y="1887"/>
                    </a:lnTo>
                    <a:lnTo>
                      <a:pt x="3727" y="1745"/>
                    </a:lnTo>
                    <a:lnTo>
                      <a:pt x="3774" y="1604"/>
                    </a:lnTo>
                    <a:lnTo>
                      <a:pt x="3821" y="1510"/>
                    </a:lnTo>
                    <a:lnTo>
                      <a:pt x="3915" y="1227"/>
                    </a:lnTo>
                    <a:lnTo>
                      <a:pt x="4104" y="944"/>
                    </a:lnTo>
                    <a:lnTo>
                      <a:pt x="4340" y="613"/>
                    </a:lnTo>
                    <a:lnTo>
                      <a:pt x="4481" y="330"/>
                    </a:lnTo>
                    <a:lnTo>
                      <a:pt x="4528" y="189"/>
                    </a:lnTo>
                    <a:lnTo>
                      <a:pt x="4576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73"/>
              <p:cNvSpPr/>
              <p:nvPr/>
            </p:nvSpPr>
            <p:spPr>
              <a:xfrm>
                <a:off x="5165948" y="2352033"/>
                <a:ext cx="244264" cy="331576"/>
              </a:xfrm>
              <a:custGeom>
                <a:avLst/>
                <a:gdLst/>
                <a:ahLst/>
                <a:cxnLst/>
                <a:rect l="l" t="t" r="r" b="b"/>
                <a:pathLst>
                  <a:path w="11084" h="15046" extrusionOk="0">
                    <a:moveTo>
                      <a:pt x="2878" y="1"/>
                    </a:moveTo>
                    <a:lnTo>
                      <a:pt x="2736" y="95"/>
                    </a:lnTo>
                    <a:lnTo>
                      <a:pt x="2595" y="237"/>
                    </a:lnTo>
                    <a:lnTo>
                      <a:pt x="2500" y="473"/>
                    </a:lnTo>
                    <a:lnTo>
                      <a:pt x="2406" y="661"/>
                    </a:lnTo>
                    <a:lnTo>
                      <a:pt x="2359" y="803"/>
                    </a:lnTo>
                    <a:lnTo>
                      <a:pt x="2406" y="850"/>
                    </a:lnTo>
                    <a:lnTo>
                      <a:pt x="2406" y="897"/>
                    </a:lnTo>
                    <a:lnTo>
                      <a:pt x="2547" y="944"/>
                    </a:lnTo>
                    <a:lnTo>
                      <a:pt x="2642" y="1038"/>
                    </a:lnTo>
                    <a:lnTo>
                      <a:pt x="2736" y="1180"/>
                    </a:lnTo>
                    <a:lnTo>
                      <a:pt x="2736" y="1274"/>
                    </a:lnTo>
                    <a:lnTo>
                      <a:pt x="2736" y="1369"/>
                    </a:lnTo>
                    <a:lnTo>
                      <a:pt x="2689" y="1510"/>
                    </a:lnTo>
                    <a:lnTo>
                      <a:pt x="2547" y="1652"/>
                    </a:lnTo>
                    <a:lnTo>
                      <a:pt x="2359" y="1793"/>
                    </a:lnTo>
                    <a:lnTo>
                      <a:pt x="2123" y="1982"/>
                    </a:lnTo>
                    <a:lnTo>
                      <a:pt x="1982" y="2217"/>
                    </a:lnTo>
                    <a:lnTo>
                      <a:pt x="1934" y="2359"/>
                    </a:lnTo>
                    <a:lnTo>
                      <a:pt x="1982" y="2453"/>
                    </a:lnTo>
                    <a:lnTo>
                      <a:pt x="2123" y="2783"/>
                    </a:lnTo>
                    <a:lnTo>
                      <a:pt x="2123" y="2972"/>
                    </a:lnTo>
                    <a:lnTo>
                      <a:pt x="2123" y="3208"/>
                    </a:lnTo>
                    <a:lnTo>
                      <a:pt x="2076" y="3255"/>
                    </a:lnTo>
                    <a:lnTo>
                      <a:pt x="1982" y="3585"/>
                    </a:lnTo>
                    <a:lnTo>
                      <a:pt x="1934" y="3727"/>
                    </a:lnTo>
                    <a:lnTo>
                      <a:pt x="1840" y="3821"/>
                    </a:lnTo>
                    <a:lnTo>
                      <a:pt x="1699" y="3915"/>
                    </a:lnTo>
                    <a:lnTo>
                      <a:pt x="1604" y="3962"/>
                    </a:lnTo>
                    <a:lnTo>
                      <a:pt x="1510" y="4010"/>
                    </a:lnTo>
                    <a:lnTo>
                      <a:pt x="1321" y="3962"/>
                    </a:lnTo>
                    <a:lnTo>
                      <a:pt x="1227" y="3868"/>
                    </a:lnTo>
                    <a:lnTo>
                      <a:pt x="1180" y="3679"/>
                    </a:lnTo>
                    <a:lnTo>
                      <a:pt x="1085" y="3397"/>
                    </a:lnTo>
                    <a:lnTo>
                      <a:pt x="1085" y="3444"/>
                    </a:lnTo>
                    <a:lnTo>
                      <a:pt x="1038" y="3538"/>
                    </a:lnTo>
                    <a:lnTo>
                      <a:pt x="944" y="3632"/>
                    </a:lnTo>
                    <a:lnTo>
                      <a:pt x="850" y="3679"/>
                    </a:lnTo>
                    <a:lnTo>
                      <a:pt x="567" y="3868"/>
                    </a:lnTo>
                    <a:lnTo>
                      <a:pt x="425" y="4387"/>
                    </a:lnTo>
                    <a:lnTo>
                      <a:pt x="378" y="4434"/>
                    </a:lnTo>
                    <a:lnTo>
                      <a:pt x="237" y="4670"/>
                    </a:lnTo>
                    <a:lnTo>
                      <a:pt x="189" y="4764"/>
                    </a:lnTo>
                    <a:lnTo>
                      <a:pt x="237" y="5000"/>
                    </a:lnTo>
                    <a:lnTo>
                      <a:pt x="237" y="5094"/>
                    </a:lnTo>
                    <a:lnTo>
                      <a:pt x="378" y="5519"/>
                    </a:lnTo>
                    <a:lnTo>
                      <a:pt x="378" y="5802"/>
                    </a:lnTo>
                    <a:lnTo>
                      <a:pt x="425" y="6038"/>
                    </a:lnTo>
                    <a:lnTo>
                      <a:pt x="378" y="6273"/>
                    </a:lnTo>
                    <a:lnTo>
                      <a:pt x="331" y="6462"/>
                    </a:lnTo>
                    <a:lnTo>
                      <a:pt x="189" y="6792"/>
                    </a:lnTo>
                    <a:lnTo>
                      <a:pt x="95" y="6886"/>
                    </a:lnTo>
                    <a:lnTo>
                      <a:pt x="1" y="7075"/>
                    </a:lnTo>
                    <a:lnTo>
                      <a:pt x="1" y="7169"/>
                    </a:lnTo>
                    <a:lnTo>
                      <a:pt x="48" y="7264"/>
                    </a:lnTo>
                    <a:lnTo>
                      <a:pt x="189" y="7500"/>
                    </a:lnTo>
                    <a:lnTo>
                      <a:pt x="284" y="7641"/>
                    </a:lnTo>
                    <a:lnTo>
                      <a:pt x="378" y="7783"/>
                    </a:lnTo>
                    <a:lnTo>
                      <a:pt x="425" y="7924"/>
                    </a:lnTo>
                    <a:lnTo>
                      <a:pt x="472" y="8348"/>
                    </a:lnTo>
                    <a:lnTo>
                      <a:pt x="425" y="8443"/>
                    </a:lnTo>
                    <a:lnTo>
                      <a:pt x="378" y="8537"/>
                    </a:lnTo>
                    <a:lnTo>
                      <a:pt x="708" y="9009"/>
                    </a:lnTo>
                    <a:lnTo>
                      <a:pt x="1085" y="9575"/>
                    </a:lnTo>
                    <a:lnTo>
                      <a:pt x="1321" y="9952"/>
                    </a:lnTo>
                    <a:lnTo>
                      <a:pt x="1463" y="10235"/>
                    </a:lnTo>
                    <a:lnTo>
                      <a:pt x="1557" y="10424"/>
                    </a:lnTo>
                    <a:lnTo>
                      <a:pt x="1699" y="10659"/>
                    </a:lnTo>
                    <a:lnTo>
                      <a:pt x="1746" y="10989"/>
                    </a:lnTo>
                    <a:lnTo>
                      <a:pt x="1793" y="11225"/>
                    </a:lnTo>
                    <a:lnTo>
                      <a:pt x="1840" y="11461"/>
                    </a:lnTo>
                    <a:lnTo>
                      <a:pt x="1887" y="11555"/>
                    </a:lnTo>
                    <a:lnTo>
                      <a:pt x="1982" y="11791"/>
                    </a:lnTo>
                    <a:lnTo>
                      <a:pt x="1982" y="12169"/>
                    </a:lnTo>
                    <a:lnTo>
                      <a:pt x="1982" y="12216"/>
                    </a:lnTo>
                    <a:lnTo>
                      <a:pt x="1982" y="12357"/>
                    </a:lnTo>
                    <a:lnTo>
                      <a:pt x="1982" y="12640"/>
                    </a:lnTo>
                    <a:lnTo>
                      <a:pt x="1934" y="13017"/>
                    </a:lnTo>
                    <a:lnTo>
                      <a:pt x="1887" y="13253"/>
                    </a:lnTo>
                    <a:lnTo>
                      <a:pt x="1793" y="13961"/>
                    </a:lnTo>
                    <a:lnTo>
                      <a:pt x="1699" y="14385"/>
                    </a:lnTo>
                    <a:lnTo>
                      <a:pt x="1604" y="14621"/>
                    </a:lnTo>
                    <a:lnTo>
                      <a:pt x="1604" y="14668"/>
                    </a:lnTo>
                    <a:lnTo>
                      <a:pt x="1557" y="14762"/>
                    </a:lnTo>
                    <a:lnTo>
                      <a:pt x="1510" y="14810"/>
                    </a:lnTo>
                    <a:lnTo>
                      <a:pt x="1463" y="14904"/>
                    </a:lnTo>
                    <a:lnTo>
                      <a:pt x="1377" y="15032"/>
                    </a:lnTo>
                    <a:lnTo>
                      <a:pt x="1377" y="15032"/>
                    </a:lnTo>
                    <a:lnTo>
                      <a:pt x="9480" y="13112"/>
                    </a:lnTo>
                    <a:lnTo>
                      <a:pt x="9527" y="12923"/>
                    </a:lnTo>
                    <a:lnTo>
                      <a:pt x="9669" y="12640"/>
                    </a:lnTo>
                    <a:lnTo>
                      <a:pt x="9810" y="12404"/>
                    </a:lnTo>
                    <a:lnTo>
                      <a:pt x="9857" y="12169"/>
                    </a:lnTo>
                    <a:lnTo>
                      <a:pt x="9905" y="11933"/>
                    </a:lnTo>
                    <a:lnTo>
                      <a:pt x="9857" y="11697"/>
                    </a:lnTo>
                    <a:lnTo>
                      <a:pt x="9857" y="11650"/>
                    </a:lnTo>
                    <a:lnTo>
                      <a:pt x="9857" y="11461"/>
                    </a:lnTo>
                    <a:lnTo>
                      <a:pt x="9857" y="11225"/>
                    </a:lnTo>
                    <a:lnTo>
                      <a:pt x="9905" y="11037"/>
                    </a:lnTo>
                    <a:lnTo>
                      <a:pt x="9999" y="10848"/>
                    </a:lnTo>
                    <a:lnTo>
                      <a:pt x="10046" y="10801"/>
                    </a:lnTo>
                    <a:lnTo>
                      <a:pt x="10140" y="10659"/>
                    </a:lnTo>
                    <a:lnTo>
                      <a:pt x="10235" y="10518"/>
                    </a:lnTo>
                    <a:lnTo>
                      <a:pt x="10235" y="10471"/>
                    </a:lnTo>
                    <a:lnTo>
                      <a:pt x="10282" y="10235"/>
                    </a:lnTo>
                    <a:lnTo>
                      <a:pt x="10329" y="9858"/>
                    </a:lnTo>
                    <a:lnTo>
                      <a:pt x="10423" y="9622"/>
                    </a:lnTo>
                    <a:lnTo>
                      <a:pt x="10518" y="9527"/>
                    </a:lnTo>
                    <a:lnTo>
                      <a:pt x="10612" y="9433"/>
                    </a:lnTo>
                    <a:lnTo>
                      <a:pt x="10706" y="9386"/>
                    </a:lnTo>
                    <a:lnTo>
                      <a:pt x="10801" y="9386"/>
                    </a:lnTo>
                    <a:lnTo>
                      <a:pt x="10989" y="9433"/>
                    </a:lnTo>
                    <a:lnTo>
                      <a:pt x="11084" y="9386"/>
                    </a:lnTo>
                    <a:lnTo>
                      <a:pt x="11084" y="9339"/>
                    </a:lnTo>
                    <a:lnTo>
                      <a:pt x="11084" y="9197"/>
                    </a:lnTo>
                    <a:lnTo>
                      <a:pt x="11084" y="9009"/>
                    </a:lnTo>
                    <a:lnTo>
                      <a:pt x="10989" y="8348"/>
                    </a:lnTo>
                    <a:lnTo>
                      <a:pt x="10942" y="8301"/>
                    </a:lnTo>
                    <a:lnTo>
                      <a:pt x="10895" y="8160"/>
                    </a:lnTo>
                    <a:lnTo>
                      <a:pt x="10801" y="7971"/>
                    </a:lnTo>
                    <a:lnTo>
                      <a:pt x="10706" y="7830"/>
                    </a:lnTo>
                    <a:lnTo>
                      <a:pt x="10565" y="7547"/>
                    </a:lnTo>
                    <a:lnTo>
                      <a:pt x="10471" y="7358"/>
                    </a:lnTo>
                    <a:lnTo>
                      <a:pt x="10140" y="6462"/>
                    </a:lnTo>
                    <a:lnTo>
                      <a:pt x="9952" y="6132"/>
                    </a:lnTo>
                    <a:lnTo>
                      <a:pt x="9857" y="5990"/>
                    </a:lnTo>
                    <a:lnTo>
                      <a:pt x="9810" y="5849"/>
                    </a:lnTo>
                    <a:lnTo>
                      <a:pt x="9763" y="5660"/>
                    </a:lnTo>
                    <a:lnTo>
                      <a:pt x="9669" y="5330"/>
                    </a:lnTo>
                    <a:lnTo>
                      <a:pt x="9622" y="5236"/>
                    </a:lnTo>
                    <a:lnTo>
                      <a:pt x="9386" y="5141"/>
                    </a:lnTo>
                    <a:lnTo>
                      <a:pt x="9103" y="5094"/>
                    </a:lnTo>
                    <a:lnTo>
                      <a:pt x="8773" y="5094"/>
                    </a:lnTo>
                    <a:lnTo>
                      <a:pt x="8490" y="5377"/>
                    </a:lnTo>
                    <a:lnTo>
                      <a:pt x="8348" y="5519"/>
                    </a:lnTo>
                    <a:lnTo>
                      <a:pt x="8254" y="5707"/>
                    </a:lnTo>
                    <a:lnTo>
                      <a:pt x="8207" y="5896"/>
                    </a:lnTo>
                    <a:lnTo>
                      <a:pt x="8065" y="6132"/>
                    </a:lnTo>
                    <a:lnTo>
                      <a:pt x="7924" y="6462"/>
                    </a:lnTo>
                    <a:lnTo>
                      <a:pt x="7782" y="6698"/>
                    </a:lnTo>
                    <a:lnTo>
                      <a:pt x="7547" y="7075"/>
                    </a:lnTo>
                    <a:lnTo>
                      <a:pt x="7452" y="7169"/>
                    </a:lnTo>
                    <a:lnTo>
                      <a:pt x="7311" y="7217"/>
                    </a:lnTo>
                    <a:lnTo>
                      <a:pt x="7075" y="7169"/>
                    </a:lnTo>
                    <a:lnTo>
                      <a:pt x="6792" y="7075"/>
                    </a:lnTo>
                    <a:lnTo>
                      <a:pt x="6462" y="6839"/>
                    </a:lnTo>
                    <a:lnTo>
                      <a:pt x="6320" y="6603"/>
                    </a:lnTo>
                    <a:lnTo>
                      <a:pt x="6273" y="6273"/>
                    </a:lnTo>
                    <a:lnTo>
                      <a:pt x="6273" y="5990"/>
                    </a:lnTo>
                    <a:lnTo>
                      <a:pt x="6320" y="5802"/>
                    </a:lnTo>
                    <a:lnTo>
                      <a:pt x="6368" y="5660"/>
                    </a:lnTo>
                    <a:lnTo>
                      <a:pt x="6650" y="5283"/>
                    </a:lnTo>
                    <a:lnTo>
                      <a:pt x="6698" y="5283"/>
                    </a:lnTo>
                    <a:lnTo>
                      <a:pt x="6839" y="5047"/>
                    </a:lnTo>
                    <a:lnTo>
                      <a:pt x="6933" y="4906"/>
                    </a:lnTo>
                    <a:lnTo>
                      <a:pt x="6981" y="4764"/>
                    </a:lnTo>
                    <a:lnTo>
                      <a:pt x="6981" y="4670"/>
                    </a:lnTo>
                    <a:lnTo>
                      <a:pt x="7028" y="4481"/>
                    </a:lnTo>
                    <a:lnTo>
                      <a:pt x="7075" y="4340"/>
                    </a:lnTo>
                    <a:lnTo>
                      <a:pt x="7169" y="4245"/>
                    </a:lnTo>
                    <a:lnTo>
                      <a:pt x="7216" y="4198"/>
                    </a:lnTo>
                    <a:lnTo>
                      <a:pt x="7311" y="4104"/>
                    </a:lnTo>
                    <a:lnTo>
                      <a:pt x="7358" y="4010"/>
                    </a:lnTo>
                    <a:lnTo>
                      <a:pt x="7358" y="3915"/>
                    </a:lnTo>
                    <a:lnTo>
                      <a:pt x="7405" y="3679"/>
                    </a:lnTo>
                    <a:lnTo>
                      <a:pt x="7405" y="3444"/>
                    </a:lnTo>
                    <a:lnTo>
                      <a:pt x="7264" y="3161"/>
                    </a:lnTo>
                    <a:lnTo>
                      <a:pt x="7075" y="2642"/>
                    </a:lnTo>
                    <a:lnTo>
                      <a:pt x="6886" y="2453"/>
                    </a:lnTo>
                    <a:lnTo>
                      <a:pt x="6556" y="2123"/>
                    </a:lnTo>
                    <a:lnTo>
                      <a:pt x="6462" y="2029"/>
                    </a:lnTo>
                    <a:lnTo>
                      <a:pt x="6415" y="1840"/>
                    </a:lnTo>
                    <a:lnTo>
                      <a:pt x="6415" y="1699"/>
                    </a:lnTo>
                    <a:lnTo>
                      <a:pt x="6509" y="1557"/>
                    </a:lnTo>
                    <a:lnTo>
                      <a:pt x="6745" y="1369"/>
                    </a:lnTo>
                    <a:lnTo>
                      <a:pt x="6698" y="1180"/>
                    </a:lnTo>
                    <a:lnTo>
                      <a:pt x="6603" y="1086"/>
                    </a:lnTo>
                    <a:lnTo>
                      <a:pt x="6462" y="991"/>
                    </a:lnTo>
                    <a:lnTo>
                      <a:pt x="5849" y="803"/>
                    </a:lnTo>
                    <a:lnTo>
                      <a:pt x="5802" y="755"/>
                    </a:lnTo>
                    <a:lnTo>
                      <a:pt x="5660" y="755"/>
                    </a:lnTo>
                    <a:lnTo>
                      <a:pt x="5377" y="661"/>
                    </a:lnTo>
                    <a:lnTo>
                      <a:pt x="5047" y="614"/>
                    </a:lnTo>
                    <a:lnTo>
                      <a:pt x="4858" y="614"/>
                    </a:lnTo>
                    <a:lnTo>
                      <a:pt x="4434" y="520"/>
                    </a:lnTo>
                    <a:lnTo>
                      <a:pt x="4151" y="378"/>
                    </a:lnTo>
                    <a:lnTo>
                      <a:pt x="3726" y="331"/>
                    </a:lnTo>
                    <a:lnTo>
                      <a:pt x="3538" y="284"/>
                    </a:lnTo>
                    <a:lnTo>
                      <a:pt x="3396" y="237"/>
                    </a:lnTo>
                    <a:lnTo>
                      <a:pt x="3208" y="142"/>
                    </a:lnTo>
                    <a:lnTo>
                      <a:pt x="3066" y="95"/>
                    </a:lnTo>
                    <a:lnTo>
                      <a:pt x="2972" y="48"/>
                    </a:lnTo>
                    <a:lnTo>
                      <a:pt x="2878" y="1"/>
                    </a:lnTo>
                    <a:close/>
                    <a:moveTo>
                      <a:pt x="1377" y="15032"/>
                    </a:moveTo>
                    <a:lnTo>
                      <a:pt x="1321" y="15045"/>
                    </a:lnTo>
                    <a:lnTo>
                      <a:pt x="1368" y="15045"/>
                    </a:lnTo>
                    <a:lnTo>
                      <a:pt x="1377" y="15032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73"/>
              <p:cNvSpPr/>
              <p:nvPr/>
            </p:nvSpPr>
            <p:spPr>
              <a:xfrm>
                <a:off x="4783488" y="2336453"/>
                <a:ext cx="323246" cy="334684"/>
              </a:xfrm>
              <a:custGeom>
                <a:avLst/>
                <a:gdLst/>
                <a:ahLst/>
                <a:cxnLst/>
                <a:rect l="l" t="t" r="r" b="b"/>
                <a:pathLst>
                  <a:path w="14668" h="15187" extrusionOk="0">
                    <a:moveTo>
                      <a:pt x="3915" y="0"/>
                    </a:moveTo>
                    <a:lnTo>
                      <a:pt x="3820" y="95"/>
                    </a:lnTo>
                    <a:lnTo>
                      <a:pt x="3773" y="95"/>
                    </a:lnTo>
                    <a:lnTo>
                      <a:pt x="3679" y="142"/>
                    </a:lnTo>
                    <a:lnTo>
                      <a:pt x="3632" y="189"/>
                    </a:lnTo>
                    <a:lnTo>
                      <a:pt x="3490" y="236"/>
                    </a:lnTo>
                    <a:lnTo>
                      <a:pt x="3349" y="283"/>
                    </a:lnTo>
                    <a:lnTo>
                      <a:pt x="3113" y="472"/>
                    </a:lnTo>
                    <a:lnTo>
                      <a:pt x="2924" y="661"/>
                    </a:lnTo>
                    <a:lnTo>
                      <a:pt x="2736" y="849"/>
                    </a:lnTo>
                    <a:lnTo>
                      <a:pt x="2547" y="991"/>
                    </a:lnTo>
                    <a:lnTo>
                      <a:pt x="2311" y="1132"/>
                    </a:lnTo>
                    <a:lnTo>
                      <a:pt x="2028" y="1227"/>
                    </a:lnTo>
                    <a:lnTo>
                      <a:pt x="1745" y="1274"/>
                    </a:lnTo>
                    <a:lnTo>
                      <a:pt x="1462" y="1321"/>
                    </a:lnTo>
                    <a:lnTo>
                      <a:pt x="1132" y="1274"/>
                    </a:lnTo>
                    <a:lnTo>
                      <a:pt x="1038" y="1368"/>
                    </a:lnTo>
                    <a:lnTo>
                      <a:pt x="991" y="1462"/>
                    </a:lnTo>
                    <a:lnTo>
                      <a:pt x="991" y="1604"/>
                    </a:lnTo>
                    <a:lnTo>
                      <a:pt x="1038" y="2264"/>
                    </a:lnTo>
                    <a:lnTo>
                      <a:pt x="1132" y="2924"/>
                    </a:lnTo>
                    <a:lnTo>
                      <a:pt x="1274" y="3160"/>
                    </a:lnTo>
                    <a:lnTo>
                      <a:pt x="1321" y="3302"/>
                    </a:lnTo>
                    <a:lnTo>
                      <a:pt x="1321" y="3490"/>
                    </a:lnTo>
                    <a:lnTo>
                      <a:pt x="1227" y="3679"/>
                    </a:lnTo>
                    <a:lnTo>
                      <a:pt x="1085" y="3773"/>
                    </a:lnTo>
                    <a:lnTo>
                      <a:pt x="661" y="4056"/>
                    </a:lnTo>
                    <a:lnTo>
                      <a:pt x="378" y="4198"/>
                    </a:lnTo>
                    <a:lnTo>
                      <a:pt x="236" y="4339"/>
                    </a:lnTo>
                    <a:lnTo>
                      <a:pt x="189" y="5000"/>
                    </a:lnTo>
                    <a:lnTo>
                      <a:pt x="142" y="5141"/>
                    </a:lnTo>
                    <a:lnTo>
                      <a:pt x="95" y="5188"/>
                    </a:lnTo>
                    <a:lnTo>
                      <a:pt x="0" y="5283"/>
                    </a:lnTo>
                    <a:lnTo>
                      <a:pt x="331" y="5377"/>
                    </a:lnTo>
                    <a:lnTo>
                      <a:pt x="425" y="5471"/>
                    </a:lnTo>
                    <a:lnTo>
                      <a:pt x="519" y="5566"/>
                    </a:lnTo>
                    <a:lnTo>
                      <a:pt x="614" y="5943"/>
                    </a:lnTo>
                    <a:lnTo>
                      <a:pt x="614" y="6037"/>
                    </a:lnTo>
                    <a:lnTo>
                      <a:pt x="566" y="6131"/>
                    </a:lnTo>
                    <a:lnTo>
                      <a:pt x="566" y="6179"/>
                    </a:lnTo>
                    <a:lnTo>
                      <a:pt x="519" y="6320"/>
                    </a:lnTo>
                    <a:lnTo>
                      <a:pt x="708" y="8207"/>
                    </a:lnTo>
                    <a:lnTo>
                      <a:pt x="991" y="8395"/>
                    </a:lnTo>
                    <a:lnTo>
                      <a:pt x="1132" y="8490"/>
                    </a:lnTo>
                    <a:lnTo>
                      <a:pt x="1415" y="8631"/>
                    </a:lnTo>
                    <a:lnTo>
                      <a:pt x="1840" y="8584"/>
                    </a:lnTo>
                    <a:lnTo>
                      <a:pt x="1981" y="8631"/>
                    </a:lnTo>
                    <a:lnTo>
                      <a:pt x="2076" y="8678"/>
                    </a:lnTo>
                    <a:lnTo>
                      <a:pt x="2123" y="8820"/>
                    </a:lnTo>
                    <a:lnTo>
                      <a:pt x="2264" y="8772"/>
                    </a:lnTo>
                    <a:lnTo>
                      <a:pt x="2358" y="8772"/>
                    </a:lnTo>
                    <a:lnTo>
                      <a:pt x="2500" y="8820"/>
                    </a:lnTo>
                    <a:lnTo>
                      <a:pt x="2641" y="8867"/>
                    </a:lnTo>
                    <a:lnTo>
                      <a:pt x="2783" y="8961"/>
                    </a:lnTo>
                    <a:lnTo>
                      <a:pt x="2972" y="9008"/>
                    </a:lnTo>
                    <a:lnTo>
                      <a:pt x="3160" y="9103"/>
                    </a:lnTo>
                    <a:lnTo>
                      <a:pt x="3302" y="9197"/>
                    </a:lnTo>
                    <a:lnTo>
                      <a:pt x="3349" y="9291"/>
                    </a:lnTo>
                    <a:lnTo>
                      <a:pt x="3396" y="9386"/>
                    </a:lnTo>
                    <a:lnTo>
                      <a:pt x="3443" y="9480"/>
                    </a:lnTo>
                    <a:lnTo>
                      <a:pt x="3443" y="9716"/>
                    </a:lnTo>
                    <a:lnTo>
                      <a:pt x="3396" y="9763"/>
                    </a:lnTo>
                    <a:lnTo>
                      <a:pt x="3726" y="9857"/>
                    </a:lnTo>
                    <a:lnTo>
                      <a:pt x="4198" y="10093"/>
                    </a:lnTo>
                    <a:lnTo>
                      <a:pt x="4622" y="10282"/>
                    </a:lnTo>
                    <a:lnTo>
                      <a:pt x="5047" y="10470"/>
                    </a:lnTo>
                    <a:lnTo>
                      <a:pt x="5188" y="10565"/>
                    </a:lnTo>
                    <a:lnTo>
                      <a:pt x="5282" y="10659"/>
                    </a:lnTo>
                    <a:lnTo>
                      <a:pt x="5377" y="10800"/>
                    </a:lnTo>
                    <a:lnTo>
                      <a:pt x="5377" y="10942"/>
                    </a:lnTo>
                    <a:lnTo>
                      <a:pt x="5377" y="11178"/>
                    </a:lnTo>
                    <a:lnTo>
                      <a:pt x="5377" y="11225"/>
                    </a:lnTo>
                    <a:lnTo>
                      <a:pt x="5424" y="11319"/>
                    </a:lnTo>
                    <a:lnTo>
                      <a:pt x="5424" y="11508"/>
                    </a:lnTo>
                    <a:lnTo>
                      <a:pt x="5471" y="11696"/>
                    </a:lnTo>
                    <a:lnTo>
                      <a:pt x="5471" y="11791"/>
                    </a:lnTo>
                    <a:lnTo>
                      <a:pt x="5518" y="12121"/>
                    </a:lnTo>
                    <a:lnTo>
                      <a:pt x="5848" y="12498"/>
                    </a:lnTo>
                    <a:lnTo>
                      <a:pt x="5896" y="12640"/>
                    </a:lnTo>
                    <a:lnTo>
                      <a:pt x="6037" y="13394"/>
                    </a:lnTo>
                    <a:lnTo>
                      <a:pt x="6037" y="13441"/>
                    </a:lnTo>
                    <a:lnTo>
                      <a:pt x="5990" y="13677"/>
                    </a:lnTo>
                    <a:lnTo>
                      <a:pt x="5990" y="13819"/>
                    </a:lnTo>
                    <a:lnTo>
                      <a:pt x="6131" y="13913"/>
                    </a:lnTo>
                    <a:lnTo>
                      <a:pt x="6226" y="14102"/>
                    </a:lnTo>
                    <a:lnTo>
                      <a:pt x="6414" y="14479"/>
                    </a:lnTo>
                    <a:lnTo>
                      <a:pt x="6650" y="14620"/>
                    </a:lnTo>
                    <a:lnTo>
                      <a:pt x="6886" y="14762"/>
                    </a:lnTo>
                    <a:lnTo>
                      <a:pt x="7169" y="14856"/>
                    </a:lnTo>
                    <a:lnTo>
                      <a:pt x="7452" y="14951"/>
                    </a:lnTo>
                    <a:lnTo>
                      <a:pt x="7593" y="14998"/>
                    </a:lnTo>
                    <a:lnTo>
                      <a:pt x="7593" y="15045"/>
                    </a:lnTo>
                    <a:lnTo>
                      <a:pt x="7688" y="15092"/>
                    </a:lnTo>
                    <a:lnTo>
                      <a:pt x="7735" y="15092"/>
                    </a:lnTo>
                    <a:lnTo>
                      <a:pt x="7782" y="15139"/>
                    </a:lnTo>
                    <a:lnTo>
                      <a:pt x="7782" y="15186"/>
                    </a:lnTo>
                    <a:lnTo>
                      <a:pt x="8631" y="15092"/>
                    </a:lnTo>
                    <a:lnTo>
                      <a:pt x="9904" y="14903"/>
                    </a:lnTo>
                    <a:lnTo>
                      <a:pt x="9999" y="14903"/>
                    </a:lnTo>
                    <a:lnTo>
                      <a:pt x="10140" y="14856"/>
                    </a:lnTo>
                    <a:lnTo>
                      <a:pt x="10800" y="14668"/>
                    </a:lnTo>
                    <a:lnTo>
                      <a:pt x="11083" y="14620"/>
                    </a:lnTo>
                    <a:lnTo>
                      <a:pt x="13489" y="14055"/>
                    </a:lnTo>
                    <a:lnTo>
                      <a:pt x="14668" y="13772"/>
                    </a:lnTo>
                    <a:lnTo>
                      <a:pt x="14620" y="13300"/>
                    </a:lnTo>
                    <a:lnTo>
                      <a:pt x="14573" y="13064"/>
                    </a:lnTo>
                    <a:lnTo>
                      <a:pt x="14526" y="12876"/>
                    </a:lnTo>
                    <a:lnTo>
                      <a:pt x="14385" y="12640"/>
                    </a:lnTo>
                    <a:lnTo>
                      <a:pt x="14243" y="12262"/>
                    </a:lnTo>
                    <a:lnTo>
                      <a:pt x="14149" y="12027"/>
                    </a:lnTo>
                    <a:lnTo>
                      <a:pt x="13960" y="11414"/>
                    </a:lnTo>
                    <a:lnTo>
                      <a:pt x="13913" y="10989"/>
                    </a:lnTo>
                    <a:lnTo>
                      <a:pt x="13960" y="10517"/>
                    </a:lnTo>
                    <a:lnTo>
                      <a:pt x="14007" y="10376"/>
                    </a:lnTo>
                    <a:lnTo>
                      <a:pt x="14054" y="10187"/>
                    </a:lnTo>
                    <a:lnTo>
                      <a:pt x="14102" y="9952"/>
                    </a:lnTo>
                    <a:lnTo>
                      <a:pt x="14102" y="9480"/>
                    </a:lnTo>
                    <a:lnTo>
                      <a:pt x="14054" y="9103"/>
                    </a:lnTo>
                    <a:lnTo>
                      <a:pt x="13960" y="8772"/>
                    </a:lnTo>
                    <a:lnTo>
                      <a:pt x="13866" y="8584"/>
                    </a:lnTo>
                    <a:lnTo>
                      <a:pt x="13819" y="8395"/>
                    </a:lnTo>
                    <a:lnTo>
                      <a:pt x="13819" y="8207"/>
                    </a:lnTo>
                    <a:lnTo>
                      <a:pt x="13913" y="8065"/>
                    </a:lnTo>
                    <a:lnTo>
                      <a:pt x="13960" y="7971"/>
                    </a:lnTo>
                    <a:lnTo>
                      <a:pt x="14054" y="7876"/>
                    </a:lnTo>
                    <a:lnTo>
                      <a:pt x="14102" y="7782"/>
                    </a:lnTo>
                    <a:lnTo>
                      <a:pt x="14102" y="7216"/>
                    </a:lnTo>
                    <a:lnTo>
                      <a:pt x="14102" y="7122"/>
                    </a:lnTo>
                    <a:lnTo>
                      <a:pt x="14054" y="6886"/>
                    </a:lnTo>
                    <a:lnTo>
                      <a:pt x="14054" y="6745"/>
                    </a:lnTo>
                    <a:lnTo>
                      <a:pt x="14102" y="6603"/>
                    </a:lnTo>
                    <a:lnTo>
                      <a:pt x="14196" y="6414"/>
                    </a:lnTo>
                    <a:lnTo>
                      <a:pt x="14290" y="6273"/>
                    </a:lnTo>
                    <a:lnTo>
                      <a:pt x="14337" y="6179"/>
                    </a:lnTo>
                    <a:lnTo>
                      <a:pt x="14290" y="6037"/>
                    </a:lnTo>
                    <a:lnTo>
                      <a:pt x="14243" y="5754"/>
                    </a:lnTo>
                    <a:lnTo>
                      <a:pt x="14196" y="5613"/>
                    </a:lnTo>
                    <a:lnTo>
                      <a:pt x="14243" y="5471"/>
                    </a:lnTo>
                    <a:lnTo>
                      <a:pt x="14243" y="5424"/>
                    </a:lnTo>
                    <a:lnTo>
                      <a:pt x="14102" y="5613"/>
                    </a:lnTo>
                    <a:lnTo>
                      <a:pt x="14007" y="5707"/>
                    </a:lnTo>
                    <a:lnTo>
                      <a:pt x="13913" y="5754"/>
                    </a:lnTo>
                    <a:lnTo>
                      <a:pt x="13866" y="5754"/>
                    </a:lnTo>
                    <a:lnTo>
                      <a:pt x="13819" y="5848"/>
                    </a:lnTo>
                    <a:lnTo>
                      <a:pt x="13630" y="6226"/>
                    </a:lnTo>
                    <a:lnTo>
                      <a:pt x="13583" y="6320"/>
                    </a:lnTo>
                    <a:lnTo>
                      <a:pt x="13536" y="6509"/>
                    </a:lnTo>
                    <a:lnTo>
                      <a:pt x="13489" y="6697"/>
                    </a:lnTo>
                    <a:lnTo>
                      <a:pt x="13347" y="6886"/>
                    </a:lnTo>
                    <a:lnTo>
                      <a:pt x="13206" y="7028"/>
                    </a:lnTo>
                    <a:lnTo>
                      <a:pt x="13017" y="7075"/>
                    </a:lnTo>
                    <a:lnTo>
                      <a:pt x="12828" y="7075"/>
                    </a:lnTo>
                    <a:lnTo>
                      <a:pt x="12734" y="6980"/>
                    </a:lnTo>
                    <a:lnTo>
                      <a:pt x="12640" y="6886"/>
                    </a:lnTo>
                    <a:lnTo>
                      <a:pt x="12640" y="6839"/>
                    </a:lnTo>
                    <a:lnTo>
                      <a:pt x="12545" y="6650"/>
                    </a:lnTo>
                    <a:lnTo>
                      <a:pt x="12498" y="6509"/>
                    </a:lnTo>
                    <a:lnTo>
                      <a:pt x="12545" y="6320"/>
                    </a:lnTo>
                    <a:lnTo>
                      <a:pt x="12640" y="5990"/>
                    </a:lnTo>
                    <a:lnTo>
                      <a:pt x="12640" y="5754"/>
                    </a:lnTo>
                    <a:lnTo>
                      <a:pt x="12781" y="5377"/>
                    </a:lnTo>
                    <a:lnTo>
                      <a:pt x="12875" y="5235"/>
                    </a:lnTo>
                    <a:lnTo>
                      <a:pt x="12970" y="5047"/>
                    </a:lnTo>
                    <a:lnTo>
                      <a:pt x="13158" y="4811"/>
                    </a:lnTo>
                    <a:lnTo>
                      <a:pt x="13206" y="4811"/>
                    </a:lnTo>
                    <a:lnTo>
                      <a:pt x="13158" y="4764"/>
                    </a:lnTo>
                    <a:lnTo>
                      <a:pt x="13064" y="4764"/>
                    </a:lnTo>
                    <a:lnTo>
                      <a:pt x="13017" y="4717"/>
                    </a:lnTo>
                    <a:lnTo>
                      <a:pt x="12923" y="4669"/>
                    </a:lnTo>
                    <a:lnTo>
                      <a:pt x="12828" y="4528"/>
                    </a:lnTo>
                    <a:lnTo>
                      <a:pt x="12781" y="4434"/>
                    </a:lnTo>
                    <a:lnTo>
                      <a:pt x="12781" y="4151"/>
                    </a:lnTo>
                    <a:lnTo>
                      <a:pt x="12687" y="4056"/>
                    </a:lnTo>
                    <a:lnTo>
                      <a:pt x="12545" y="4056"/>
                    </a:lnTo>
                    <a:lnTo>
                      <a:pt x="12451" y="3962"/>
                    </a:lnTo>
                    <a:lnTo>
                      <a:pt x="12357" y="3868"/>
                    </a:lnTo>
                    <a:lnTo>
                      <a:pt x="12357" y="3726"/>
                    </a:lnTo>
                    <a:lnTo>
                      <a:pt x="12357" y="3585"/>
                    </a:lnTo>
                    <a:lnTo>
                      <a:pt x="12451" y="3443"/>
                    </a:lnTo>
                    <a:lnTo>
                      <a:pt x="12404" y="3207"/>
                    </a:lnTo>
                    <a:lnTo>
                      <a:pt x="12357" y="3019"/>
                    </a:lnTo>
                    <a:lnTo>
                      <a:pt x="12309" y="2972"/>
                    </a:lnTo>
                    <a:lnTo>
                      <a:pt x="12168" y="2783"/>
                    </a:lnTo>
                    <a:lnTo>
                      <a:pt x="11979" y="2594"/>
                    </a:lnTo>
                    <a:lnTo>
                      <a:pt x="11838" y="2594"/>
                    </a:lnTo>
                    <a:lnTo>
                      <a:pt x="11696" y="2547"/>
                    </a:lnTo>
                    <a:lnTo>
                      <a:pt x="11602" y="2453"/>
                    </a:lnTo>
                    <a:lnTo>
                      <a:pt x="11508" y="2311"/>
                    </a:lnTo>
                    <a:lnTo>
                      <a:pt x="11319" y="2123"/>
                    </a:lnTo>
                    <a:lnTo>
                      <a:pt x="10612" y="2076"/>
                    </a:lnTo>
                    <a:lnTo>
                      <a:pt x="10470" y="2076"/>
                    </a:lnTo>
                    <a:lnTo>
                      <a:pt x="9763" y="2264"/>
                    </a:lnTo>
                    <a:lnTo>
                      <a:pt x="9527" y="2264"/>
                    </a:lnTo>
                    <a:lnTo>
                      <a:pt x="9386" y="2217"/>
                    </a:lnTo>
                    <a:lnTo>
                      <a:pt x="9338" y="2123"/>
                    </a:lnTo>
                    <a:lnTo>
                      <a:pt x="9244" y="2076"/>
                    </a:lnTo>
                    <a:lnTo>
                      <a:pt x="9244" y="1981"/>
                    </a:lnTo>
                    <a:lnTo>
                      <a:pt x="8961" y="1934"/>
                    </a:lnTo>
                    <a:lnTo>
                      <a:pt x="8584" y="1840"/>
                    </a:lnTo>
                    <a:lnTo>
                      <a:pt x="8206" y="1793"/>
                    </a:lnTo>
                    <a:lnTo>
                      <a:pt x="7499" y="1840"/>
                    </a:lnTo>
                    <a:lnTo>
                      <a:pt x="6886" y="1840"/>
                    </a:lnTo>
                    <a:lnTo>
                      <a:pt x="6509" y="1793"/>
                    </a:lnTo>
                    <a:lnTo>
                      <a:pt x="6320" y="1745"/>
                    </a:lnTo>
                    <a:lnTo>
                      <a:pt x="6131" y="1604"/>
                    </a:lnTo>
                    <a:lnTo>
                      <a:pt x="6037" y="1462"/>
                    </a:lnTo>
                    <a:lnTo>
                      <a:pt x="5943" y="1321"/>
                    </a:lnTo>
                    <a:lnTo>
                      <a:pt x="5848" y="1180"/>
                    </a:lnTo>
                    <a:lnTo>
                      <a:pt x="5754" y="1132"/>
                    </a:lnTo>
                    <a:lnTo>
                      <a:pt x="5660" y="1085"/>
                    </a:lnTo>
                    <a:lnTo>
                      <a:pt x="5565" y="1085"/>
                    </a:lnTo>
                    <a:lnTo>
                      <a:pt x="5330" y="1038"/>
                    </a:lnTo>
                    <a:lnTo>
                      <a:pt x="5282" y="991"/>
                    </a:lnTo>
                    <a:lnTo>
                      <a:pt x="4952" y="944"/>
                    </a:lnTo>
                    <a:lnTo>
                      <a:pt x="4717" y="944"/>
                    </a:lnTo>
                    <a:lnTo>
                      <a:pt x="4669" y="897"/>
                    </a:lnTo>
                    <a:lnTo>
                      <a:pt x="4622" y="897"/>
                    </a:lnTo>
                    <a:lnTo>
                      <a:pt x="4386" y="991"/>
                    </a:lnTo>
                    <a:lnTo>
                      <a:pt x="4339" y="991"/>
                    </a:lnTo>
                    <a:lnTo>
                      <a:pt x="4245" y="944"/>
                    </a:lnTo>
                    <a:lnTo>
                      <a:pt x="4103" y="897"/>
                    </a:lnTo>
                    <a:lnTo>
                      <a:pt x="4009" y="802"/>
                    </a:lnTo>
                    <a:lnTo>
                      <a:pt x="3915" y="566"/>
                    </a:lnTo>
                    <a:lnTo>
                      <a:pt x="3962" y="189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2" name="Google Shape;1302;p73"/>
            <p:cNvGrpSpPr/>
            <p:nvPr/>
          </p:nvGrpSpPr>
          <p:grpSpPr>
            <a:xfrm>
              <a:off x="5379898" y="1687498"/>
              <a:ext cx="973572" cy="1547910"/>
              <a:chOff x="5310426" y="1935282"/>
              <a:chExt cx="889676" cy="1414521"/>
            </a:xfrm>
          </p:grpSpPr>
          <p:sp>
            <p:nvSpPr>
              <p:cNvPr id="1303" name="Google Shape;1303;p73"/>
              <p:cNvSpPr/>
              <p:nvPr/>
            </p:nvSpPr>
            <p:spPr>
              <a:xfrm>
                <a:off x="5905946" y="2691896"/>
                <a:ext cx="1058" cy="2094"/>
              </a:xfrm>
              <a:custGeom>
                <a:avLst/>
                <a:gdLst/>
                <a:ahLst/>
                <a:cxnLst/>
                <a:rect l="l" t="t" r="r" b="b"/>
                <a:pathLst>
                  <a:path w="48" h="95" extrusionOk="0">
                    <a:moveTo>
                      <a:pt x="1" y="95"/>
                    </a:moveTo>
                    <a:lnTo>
                      <a:pt x="48" y="1"/>
                    </a:lnTo>
                    <a:lnTo>
                      <a:pt x="1" y="95"/>
                    </a:lnTo>
                    <a:lnTo>
                      <a:pt x="1" y="95"/>
                    </a:lnTo>
                    <a:lnTo>
                      <a:pt x="1" y="95"/>
                    </a:lnTo>
                    <a:lnTo>
                      <a:pt x="1" y="95"/>
                    </a:lnTo>
                    <a:lnTo>
                      <a:pt x="1" y="95"/>
                    </a:lnTo>
                    <a:lnTo>
                      <a:pt x="1" y="95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73"/>
              <p:cNvSpPr/>
              <p:nvPr/>
            </p:nvSpPr>
            <p:spPr>
              <a:xfrm>
                <a:off x="5582722" y="3035923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73"/>
              <p:cNvSpPr/>
              <p:nvPr/>
            </p:nvSpPr>
            <p:spPr>
              <a:xfrm>
                <a:off x="5901780" y="2681516"/>
                <a:ext cx="7316" cy="10402"/>
              </a:xfrm>
              <a:custGeom>
                <a:avLst/>
                <a:gdLst/>
                <a:ahLst/>
                <a:cxnLst/>
                <a:rect l="l" t="t" r="r" b="b"/>
                <a:pathLst>
                  <a:path w="332" h="472" extrusionOk="0">
                    <a:moveTo>
                      <a:pt x="284" y="0"/>
                    </a:moveTo>
                    <a:lnTo>
                      <a:pt x="1" y="330"/>
                    </a:lnTo>
                    <a:lnTo>
                      <a:pt x="142" y="472"/>
                    </a:lnTo>
                    <a:lnTo>
                      <a:pt x="331" y="47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73"/>
              <p:cNvSpPr/>
              <p:nvPr/>
            </p:nvSpPr>
            <p:spPr>
              <a:xfrm>
                <a:off x="5931928" y="2795825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73"/>
              <p:cNvSpPr/>
              <p:nvPr/>
            </p:nvSpPr>
            <p:spPr>
              <a:xfrm>
                <a:off x="5883093" y="2516257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73"/>
              <p:cNvSpPr/>
              <p:nvPr/>
            </p:nvSpPr>
            <p:spPr>
              <a:xfrm>
                <a:off x="5852945" y="2797918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73"/>
              <p:cNvSpPr/>
              <p:nvPr/>
            </p:nvSpPr>
            <p:spPr>
              <a:xfrm>
                <a:off x="5507882" y="2893517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73"/>
              <p:cNvSpPr/>
              <p:nvPr/>
            </p:nvSpPr>
            <p:spPr>
              <a:xfrm>
                <a:off x="6097187" y="2419600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73"/>
              <p:cNvSpPr/>
              <p:nvPr/>
            </p:nvSpPr>
            <p:spPr>
              <a:xfrm>
                <a:off x="5962075" y="2181595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73"/>
              <p:cNvSpPr/>
              <p:nvPr/>
            </p:nvSpPr>
            <p:spPr>
              <a:xfrm>
                <a:off x="5844637" y="2712677"/>
                <a:ext cx="2094" cy="9388"/>
              </a:xfrm>
              <a:custGeom>
                <a:avLst/>
                <a:gdLst/>
                <a:ahLst/>
                <a:cxnLst/>
                <a:rect l="l" t="t" r="r" b="b"/>
                <a:pathLst>
                  <a:path w="95" h="426" extrusionOk="0">
                    <a:moveTo>
                      <a:pt x="94" y="1"/>
                    </a:moveTo>
                    <a:lnTo>
                      <a:pt x="0" y="142"/>
                    </a:lnTo>
                    <a:lnTo>
                      <a:pt x="0" y="237"/>
                    </a:lnTo>
                    <a:lnTo>
                      <a:pt x="47" y="378"/>
                    </a:lnTo>
                    <a:lnTo>
                      <a:pt x="94" y="425"/>
                    </a:lnTo>
                    <a:lnTo>
                      <a:pt x="94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73"/>
              <p:cNvSpPr/>
              <p:nvPr/>
            </p:nvSpPr>
            <p:spPr>
              <a:xfrm>
                <a:off x="5935057" y="2328145"/>
                <a:ext cx="204750" cy="103951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4717" extrusionOk="0">
                    <a:moveTo>
                      <a:pt x="5518" y="0"/>
                    </a:moveTo>
                    <a:lnTo>
                      <a:pt x="5329" y="142"/>
                    </a:lnTo>
                    <a:lnTo>
                      <a:pt x="5141" y="519"/>
                    </a:lnTo>
                    <a:lnTo>
                      <a:pt x="5046" y="708"/>
                    </a:lnTo>
                    <a:lnTo>
                      <a:pt x="4905" y="849"/>
                    </a:lnTo>
                    <a:lnTo>
                      <a:pt x="4716" y="943"/>
                    </a:lnTo>
                    <a:lnTo>
                      <a:pt x="4528" y="991"/>
                    </a:lnTo>
                    <a:lnTo>
                      <a:pt x="4528" y="1038"/>
                    </a:lnTo>
                    <a:lnTo>
                      <a:pt x="3773" y="1274"/>
                    </a:lnTo>
                    <a:lnTo>
                      <a:pt x="1934" y="1981"/>
                    </a:lnTo>
                    <a:lnTo>
                      <a:pt x="1792" y="2028"/>
                    </a:lnTo>
                    <a:lnTo>
                      <a:pt x="0" y="2641"/>
                    </a:lnTo>
                    <a:lnTo>
                      <a:pt x="283" y="4716"/>
                    </a:lnTo>
                    <a:lnTo>
                      <a:pt x="377" y="4716"/>
                    </a:lnTo>
                    <a:lnTo>
                      <a:pt x="472" y="4669"/>
                    </a:lnTo>
                    <a:lnTo>
                      <a:pt x="566" y="4669"/>
                    </a:lnTo>
                    <a:lnTo>
                      <a:pt x="802" y="4575"/>
                    </a:lnTo>
                    <a:lnTo>
                      <a:pt x="1038" y="4481"/>
                    </a:lnTo>
                    <a:lnTo>
                      <a:pt x="1226" y="4386"/>
                    </a:lnTo>
                    <a:lnTo>
                      <a:pt x="1556" y="4292"/>
                    </a:lnTo>
                    <a:lnTo>
                      <a:pt x="1839" y="4198"/>
                    </a:lnTo>
                    <a:lnTo>
                      <a:pt x="1981" y="4150"/>
                    </a:lnTo>
                    <a:lnTo>
                      <a:pt x="2075" y="4103"/>
                    </a:lnTo>
                    <a:lnTo>
                      <a:pt x="2264" y="4056"/>
                    </a:lnTo>
                    <a:lnTo>
                      <a:pt x="2500" y="4009"/>
                    </a:lnTo>
                    <a:lnTo>
                      <a:pt x="2924" y="3867"/>
                    </a:lnTo>
                    <a:lnTo>
                      <a:pt x="3443" y="3679"/>
                    </a:lnTo>
                    <a:lnTo>
                      <a:pt x="4339" y="3301"/>
                    </a:lnTo>
                    <a:lnTo>
                      <a:pt x="4716" y="3113"/>
                    </a:lnTo>
                    <a:lnTo>
                      <a:pt x="4763" y="3113"/>
                    </a:lnTo>
                    <a:lnTo>
                      <a:pt x="4858" y="3066"/>
                    </a:lnTo>
                    <a:lnTo>
                      <a:pt x="5282" y="2924"/>
                    </a:lnTo>
                    <a:lnTo>
                      <a:pt x="5424" y="2924"/>
                    </a:lnTo>
                    <a:lnTo>
                      <a:pt x="5565" y="3019"/>
                    </a:lnTo>
                    <a:lnTo>
                      <a:pt x="5754" y="3160"/>
                    </a:lnTo>
                    <a:lnTo>
                      <a:pt x="6084" y="3584"/>
                    </a:lnTo>
                    <a:lnTo>
                      <a:pt x="6273" y="3584"/>
                    </a:lnTo>
                    <a:lnTo>
                      <a:pt x="6367" y="3632"/>
                    </a:lnTo>
                    <a:lnTo>
                      <a:pt x="6508" y="3679"/>
                    </a:lnTo>
                    <a:lnTo>
                      <a:pt x="6744" y="3820"/>
                    </a:lnTo>
                    <a:lnTo>
                      <a:pt x="6886" y="3915"/>
                    </a:lnTo>
                    <a:lnTo>
                      <a:pt x="7027" y="4009"/>
                    </a:lnTo>
                    <a:lnTo>
                      <a:pt x="7169" y="4150"/>
                    </a:lnTo>
                    <a:lnTo>
                      <a:pt x="7216" y="4103"/>
                    </a:lnTo>
                    <a:lnTo>
                      <a:pt x="7310" y="4103"/>
                    </a:lnTo>
                    <a:lnTo>
                      <a:pt x="7310" y="3915"/>
                    </a:lnTo>
                    <a:lnTo>
                      <a:pt x="7404" y="3490"/>
                    </a:lnTo>
                    <a:lnTo>
                      <a:pt x="7452" y="3396"/>
                    </a:lnTo>
                    <a:lnTo>
                      <a:pt x="7546" y="3301"/>
                    </a:lnTo>
                    <a:lnTo>
                      <a:pt x="7640" y="3254"/>
                    </a:lnTo>
                    <a:lnTo>
                      <a:pt x="7735" y="3207"/>
                    </a:lnTo>
                    <a:lnTo>
                      <a:pt x="7829" y="3207"/>
                    </a:lnTo>
                    <a:lnTo>
                      <a:pt x="7923" y="3254"/>
                    </a:lnTo>
                    <a:lnTo>
                      <a:pt x="7970" y="3349"/>
                    </a:lnTo>
                    <a:lnTo>
                      <a:pt x="8017" y="3490"/>
                    </a:lnTo>
                    <a:lnTo>
                      <a:pt x="8017" y="3679"/>
                    </a:lnTo>
                    <a:lnTo>
                      <a:pt x="8112" y="3584"/>
                    </a:lnTo>
                    <a:lnTo>
                      <a:pt x="8348" y="3349"/>
                    </a:lnTo>
                    <a:lnTo>
                      <a:pt x="8489" y="3207"/>
                    </a:lnTo>
                    <a:lnTo>
                      <a:pt x="8631" y="3160"/>
                    </a:lnTo>
                    <a:lnTo>
                      <a:pt x="9291" y="2924"/>
                    </a:lnTo>
                    <a:lnTo>
                      <a:pt x="9291" y="2641"/>
                    </a:lnTo>
                    <a:lnTo>
                      <a:pt x="9244" y="2500"/>
                    </a:lnTo>
                    <a:lnTo>
                      <a:pt x="9244" y="2547"/>
                    </a:lnTo>
                    <a:lnTo>
                      <a:pt x="9149" y="2641"/>
                    </a:lnTo>
                    <a:lnTo>
                      <a:pt x="8961" y="2783"/>
                    </a:lnTo>
                    <a:lnTo>
                      <a:pt x="8819" y="2877"/>
                    </a:lnTo>
                    <a:lnTo>
                      <a:pt x="8583" y="3019"/>
                    </a:lnTo>
                    <a:lnTo>
                      <a:pt x="8442" y="3066"/>
                    </a:lnTo>
                    <a:lnTo>
                      <a:pt x="8300" y="3113"/>
                    </a:lnTo>
                    <a:lnTo>
                      <a:pt x="8206" y="3113"/>
                    </a:lnTo>
                    <a:lnTo>
                      <a:pt x="8065" y="3160"/>
                    </a:lnTo>
                    <a:lnTo>
                      <a:pt x="7970" y="3160"/>
                    </a:lnTo>
                    <a:lnTo>
                      <a:pt x="7829" y="3113"/>
                    </a:lnTo>
                    <a:lnTo>
                      <a:pt x="7687" y="3019"/>
                    </a:lnTo>
                    <a:lnTo>
                      <a:pt x="7310" y="2641"/>
                    </a:lnTo>
                    <a:lnTo>
                      <a:pt x="7121" y="2405"/>
                    </a:lnTo>
                    <a:lnTo>
                      <a:pt x="7027" y="2311"/>
                    </a:lnTo>
                    <a:lnTo>
                      <a:pt x="6744" y="2075"/>
                    </a:lnTo>
                    <a:lnTo>
                      <a:pt x="6697" y="2075"/>
                    </a:lnTo>
                    <a:lnTo>
                      <a:pt x="6603" y="2028"/>
                    </a:lnTo>
                    <a:lnTo>
                      <a:pt x="6461" y="1981"/>
                    </a:lnTo>
                    <a:lnTo>
                      <a:pt x="5990" y="1981"/>
                    </a:lnTo>
                    <a:lnTo>
                      <a:pt x="5848" y="1887"/>
                    </a:lnTo>
                    <a:lnTo>
                      <a:pt x="5801" y="1792"/>
                    </a:lnTo>
                    <a:lnTo>
                      <a:pt x="5754" y="1651"/>
                    </a:lnTo>
                    <a:lnTo>
                      <a:pt x="5801" y="1509"/>
                    </a:lnTo>
                    <a:lnTo>
                      <a:pt x="5801" y="1274"/>
                    </a:lnTo>
                    <a:lnTo>
                      <a:pt x="5848" y="1085"/>
                    </a:lnTo>
                    <a:lnTo>
                      <a:pt x="5942" y="896"/>
                    </a:lnTo>
                    <a:lnTo>
                      <a:pt x="6037" y="755"/>
                    </a:lnTo>
                    <a:lnTo>
                      <a:pt x="6084" y="613"/>
                    </a:lnTo>
                    <a:lnTo>
                      <a:pt x="6084" y="566"/>
                    </a:lnTo>
                    <a:lnTo>
                      <a:pt x="5754" y="330"/>
                    </a:lnTo>
                    <a:lnTo>
                      <a:pt x="5612" y="142"/>
                    </a:lnTo>
                    <a:lnTo>
                      <a:pt x="5565" y="95"/>
                    </a:lnTo>
                    <a:lnTo>
                      <a:pt x="5518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73"/>
              <p:cNvSpPr/>
              <p:nvPr/>
            </p:nvSpPr>
            <p:spPr>
              <a:xfrm>
                <a:off x="6096151" y="2418565"/>
                <a:ext cx="1058" cy="1058"/>
              </a:xfrm>
              <a:custGeom>
                <a:avLst/>
                <a:gdLst/>
                <a:ahLst/>
                <a:cxnLst/>
                <a:rect l="l" t="t" r="r" b="b"/>
                <a:pathLst>
                  <a:path w="48" h="48" extrusionOk="0">
                    <a:moveTo>
                      <a:pt x="0" y="0"/>
                    </a:moveTo>
                    <a:lnTo>
                      <a:pt x="47" y="47"/>
                    </a:lnTo>
                    <a:lnTo>
                      <a:pt x="47" y="4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73"/>
              <p:cNvSpPr/>
              <p:nvPr/>
            </p:nvSpPr>
            <p:spPr>
              <a:xfrm>
                <a:off x="6040022" y="2402962"/>
                <a:ext cx="44714" cy="48879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2218" extrusionOk="0">
                    <a:moveTo>
                      <a:pt x="566" y="1"/>
                    </a:moveTo>
                    <a:lnTo>
                      <a:pt x="236" y="142"/>
                    </a:lnTo>
                    <a:lnTo>
                      <a:pt x="189" y="142"/>
                    </a:lnTo>
                    <a:lnTo>
                      <a:pt x="0" y="237"/>
                    </a:lnTo>
                    <a:lnTo>
                      <a:pt x="95" y="425"/>
                    </a:lnTo>
                    <a:lnTo>
                      <a:pt x="189" y="708"/>
                    </a:lnTo>
                    <a:lnTo>
                      <a:pt x="330" y="1038"/>
                    </a:lnTo>
                    <a:lnTo>
                      <a:pt x="425" y="1274"/>
                    </a:lnTo>
                    <a:lnTo>
                      <a:pt x="519" y="1510"/>
                    </a:lnTo>
                    <a:lnTo>
                      <a:pt x="566" y="1793"/>
                    </a:lnTo>
                    <a:lnTo>
                      <a:pt x="613" y="1934"/>
                    </a:lnTo>
                    <a:lnTo>
                      <a:pt x="613" y="2170"/>
                    </a:lnTo>
                    <a:lnTo>
                      <a:pt x="661" y="2217"/>
                    </a:lnTo>
                    <a:lnTo>
                      <a:pt x="991" y="1982"/>
                    </a:lnTo>
                    <a:lnTo>
                      <a:pt x="1085" y="1746"/>
                    </a:lnTo>
                    <a:lnTo>
                      <a:pt x="1038" y="1038"/>
                    </a:lnTo>
                    <a:lnTo>
                      <a:pt x="1038" y="944"/>
                    </a:lnTo>
                    <a:lnTo>
                      <a:pt x="1085" y="850"/>
                    </a:lnTo>
                    <a:lnTo>
                      <a:pt x="1132" y="803"/>
                    </a:lnTo>
                    <a:lnTo>
                      <a:pt x="1227" y="755"/>
                    </a:lnTo>
                    <a:lnTo>
                      <a:pt x="1557" y="755"/>
                    </a:lnTo>
                    <a:lnTo>
                      <a:pt x="1651" y="850"/>
                    </a:lnTo>
                    <a:lnTo>
                      <a:pt x="1698" y="897"/>
                    </a:lnTo>
                    <a:lnTo>
                      <a:pt x="1698" y="1133"/>
                    </a:lnTo>
                    <a:lnTo>
                      <a:pt x="1745" y="1227"/>
                    </a:lnTo>
                    <a:lnTo>
                      <a:pt x="1792" y="1180"/>
                    </a:lnTo>
                    <a:lnTo>
                      <a:pt x="2028" y="1038"/>
                    </a:lnTo>
                    <a:lnTo>
                      <a:pt x="1934" y="944"/>
                    </a:lnTo>
                    <a:lnTo>
                      <a:pt x="1698" y="803"/>
                    </a:lnTo>
                    <a:lnTo>
                      <a:pt x="1510" y="661"/>
                    </a:lnTo>
                    <a:lnTo>
                      <a:pt x="1227" y="661"/>
                    </a:lnTo>
                    <a:lnTo>
                      <a:pt x="1038" y="567"/>
                    </a:lnTo>
                    <a:lnTo>
                      <a:pt x="944" y="472"/>
                    </a:lnTo>
                    <a:lnTo>
                      <a:pt x="613" y="95"/>
                    </a:lnTo>
                    <a:lnTo>
                      <a:pt x="566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73"/>
              <p:cNvSpPr/>
              <p:nvPr/>
            </p:nvSpPr>
            <p:spPr>
              <a:xfrm>
                <a:off x="5944401" y="2412328"/>
                <a:ext cx="99786" cy="103951"/>
              </a:xfrm>
              <a:custGeom>
                <a:avLst/>
                <a:gdLst/>
                <a:ahLst/>
                <a:cxnLst/>
                <a:rect l="l" t="t" r="r" b="b"/>
                <a:pathLst>
                  <a:path w="4528" h="4717" extrusionOk="0">
                    <a:moveTo>
                      <a:pt x="3915" y="0"/>
                    </a:moveTo>
                    <a:lnTo>
                      <a:pt x="3726" y="47"/>
                    </a:lnTo>
                    <a:lnTo>
                      <a:pt x="2642" y="472"/>
                    </a:lnTo>
                    <a:lnTo>
                      <a:pt x="2500" y="566"/>
                    </a:lnTo>
                    <a:lnTo>
                      <a:pt x="2406" y="566"/>
                    </a:lnTo>
                    <a:lnTo>
                      <a:pt x="2170" y="661"/>
                    </a:lnTo>
                    <a:lnTo>
                      <a:pt x="1981" y="708"/>
                    </a:lnTo>
                    <a:lnTo>
                      <a:pt x="1698" y="802"/>
                    </a:lnTo>
                    <a:lnTo>
                      <a:pt x="1557" y="802"/>
                    </a:lnTo>
                    <a:lnTo>
                      <a:pt x="1510" y="849"/>
                    </a:lnTo>
                    <a:lnTo>
                      <a:pt x="1274" y="943"/>
                    </a:lnTo>
                    <a:lnTo>
                      <a:pt x="991" y="1038"/>
                    </a:lnTo>
                    <a:lnTo>
                      <a:pt x="802" y="1085"/>
                    </a:lnTo>
                    <a:lnTo>
                      <a:pt x="519" y="1179"/>
                    </a:lnTo>
                    <a:lnTo>
                      <a:pt x="331" y="1274"/>
                    </a:lnTo>
                    <a:lnTo>
                      <a:pt x="236" y="1321"/>
                    </a:lnTo>
                    <a:lnTo>
                      <a:pt x="142" y="1321"/>
                    </a:lnTo>
                    <a:lnTo>
                      <a:pt x="1" y="1368"/>
                    </a:lnTo>
                    <a:lnTo>
                      <a:pt x="142" y="1651"/>
                    </a:lnTo>
                    <a:lnTo>
                      <a:pt x="236" y="1981"/>
                    </a:lnTo>
                    <a:lnTo>
                      <a:pt x="331" y="2311"/>
                    </a:lnTo>
                    <a:lnTo>
                      <a:pt x="378" y="2405"/>
                    </a:lnTo>
                    <a:lnTo>
                      <a:pt x="472" y="2594"/>
                    </a:lnTo>
                    <a:lnTo>
                      <a:pt x="519" y="2877"/>
                    </a:lnTo>
                    <a:lnTo>
                      <a:pt x="614" y="3254"/>
                    </a:lnTo>
                    <a:lnTo>
                      <a:pt x="614" y="3443"/>
                    </a:lnTo>
                    <a:lnTo>
                      <a:pt x="614" y="3585"/>
                    </a:lnTo>
                    <a:lnTo>
                      <a:pt x="755" y="3773"/>
                    </a:lnTo>
                    <a:lnTo>
                      <a:pt x="802" y="3820"/>
                    </a:lnTo>
                    <a:lnTo>
                      <a:pt x="897" y="4009"/>
                    </a:lnTo>
                    <a:lnTo>
                      <a:pt x="944" y="4150"/>
                    </a:lnTo>
                    <a:lnTo>
                      <a:pt x="897" y="4292"/>
                    </a:lnTo>
                    <a:lnTo>
                      <a:pt x="849" y="4433"/>
                    </a:lnTo>
                    <a:lnTo>
                      <a:pt x="755" y="4575"/>
                    </a:lnTo>
                    <a:lnTo>
                      <a:pt x="661" y="4716"/>
                    </a:lnTo>
                    <a:lnTo>
                      <a:pt x="708" y="4669"/>
                    </a:lnTo>
                    <a:lnTo>
                      <a:pt x="944" y="4481"/>
                    </a:lnTo>
                    <a:lnTo>
                      <a:pt x="1132" y="4292"/>
                    </a:lnTo>
                    <a:lnTo>
                      <a:pt x="1510" y="3915"/>
                    </a:lnTo>
                    <a:lnTo>
                      <a:pt x="1745" y="3585"/>
                    </a:lnTo>
                    <a:lnTo>
                      <a:pt x="1840" y="3443"/>
                    </a:lnTo>
                    <a:lnTo>
                      <a:pt x="1887" y="3396"/>
                    </a:lnTo>
                    <a:lnTo>
                      <a:pt x="1934" y="3302"/>
                    </a:lnTo>
                    <a:lnTo>
                      <a:pt x="1981" y="3254"/>
                    </a:lnTo>
                    <a:lnTo>
                      <a:pt x="2170" y="3113"/>
                    </a:lnTo>
                    <a:lnTo>
                      <a:pt x="2264" y="3066"/>
                    </a:lnTo>
                    <a:lnTo>
                      <a:pt x="2311" y="3066"/>
                    </a:lnTo>
                    <a:lnTo>
                      <a:pt x="2500" y="3019"/>
                    </a:lnTo>
                    <a:lnTo>
                      <a:pt x="2877" y="2877"/>
                    </a:lnTo>
                    <a:lnTo>
                      <a:pt x="3255" y="2641"/>
                    </a:lnTo>
                    <a:lnTo>
                      <a:pt x="3443" y="2500"/>
                    </a:lnTo>
                    <a:lnTo>
                      <a:pt x="3773" y="2311"/>
                    </a:lnTo>
                    <a:lnTo>
                      <a:pt x="3962" y="2217"/>
                    </a:lnTo>
                    <a:lnTo>
                      <a:pt x="4151" y="2170"/>
                    </a:lnTo>
                    <a:lnTo>
                      <a:pt x="4245" y="2170"/>
                    </a:lnTo>
                    <a:lnTo>
                      <a:pt x="4481" y="2028"/>
                    </a:lnTo>
                    <a:lnTo>
                      <a:pt x="4528" y="2028"/>
                    </a:lnTo>
                    <a:lnTo>
                      <a:pt x="4481" y="1462"/>
                    </a:lnTo>
                    <a:lnTo>
                      <a:pt x="4387" y="1132"/>
                    </a:lnTo>
                    <a:lnTo>
                      <a:pt x="4292" y="849"/>
                    </a:lnTo>
                    <a:lnTo>
                      <a:pt x="4104" y="472"/>
                    </a:lnTo>
                    <a:lnTo>
                      <a:pt x="3962" y="142"/>
                    </a:lnTo>
                    <a:lnTo>
                      <a:pt x="3915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73"/>
              <p:cNvSpPr/>
              <p:nvPr/>
            </p:nvSpPr>
            <p:spPr>
              <a:xfrm>
                <a:off x="5584793" y="2222122"/>
                <a:ext cx="370032" cy="336755"/>
              </a:xfrm>
              <a:custGeom>
                <a:avLst/>
                <a:gdLst/>
                <a:ahLst/>
                <a:cxnLst/>
                <a:rect l="l" t="t" r="r" b="b"/>
                <a:pathLst>
                  <a:path w="16791" h="15281" extrusionOk="0">
                    <a:moveTo>
                      <a:pt x="12310" y="1"/>
                    </a:moveTo>
                    <a:lnTo>
                      <a:pt x="10093" y="944"/>
                    </a:lnTo>
                    <a:lnTo>
                      <a:pt x="9810" y="1038"/>
                    </a:lnTo>
                    <a:lnTo>
                      <a:pt x="9480" y="1180"/>
                    </a:lnTo>
                    <a:lnTo>
                      <a:pt x="9244" y="1227"/>
                    </a:lnTo>
                    <a:lnTo>
                      <a:pt x="8914" y="1227"/>
                    </a:lnTo>
                    <a:lnTo>
                      <a:pt x="8395" y="1840"/>
                    </a:lnTo>
                    <a:lnTo>
                      <a:pt x="7547" y="3208"/>
                    </a:lnTo>
                    <a:lnTo>
                      <a:pt x="7499" y="3349"/>
                    </a:lnTo>
                    <a:lnTo>
                      <a:pt x="7452" y="3444"/>
                    </a:lnTo>
                    <a:lnTo>
                      <a:pt x="7499" y="3538"/>
                    </a:lnTo>
                    <a:lnTo>
                      <a:pt x="7547" y="3679"/>
                    </a:lnTo>
                    <a:lnTo>
                      <a:pt x="7547" y="3821"/>
                    </a:lnTo>
                    <a:lnTo>
                      <a:pt x="7547" y="3962"/>
                    </a:lnTo>
                    <a:lnTo>
                      <a:pt x="7452" y="4151"/>
                    </a:lnTo>
                    <a:lnTo>
                      <a:pt x="7075" y="4623"/>
                    </a:lnTo>
                    <a:lnTo>
                      <a:pt x="6745" y="5141"/>
                    </a:lnTo>
                    <a:lnTo>
                      <a:pt x="6603" y="5377"/>
                    </a:lnTo>
                    <a:lnTo>
                      <a:pt x="6509" y="5566"/>
                    </a:lnTo>
                    <a:lnTo>
                      <a:pt x="6698" y="5613"/>
                    </a:lnTo>
                    <a:lnTo>
                      <a:pt x="6839" y="5613"/>
                    </a:lnTo>
                    <a:lnTo>
                      <a:pt x="7028" y="5660"/>
                    </a:lnTo>
                    <a:lnTo>
                      <a:pt x="7169" y="5754"/>
                    </a:lnTo>
                    <a:lnTo>
                      <a:pt x="7216" y="5849"/>
                    </a:lnTo>
                    <a:lnTo>
                      <a:pt x="7216" y="5943"/>
                    </a:lnTo>
                    <a:lnTo>
                      <a:pt x="7169" y="6085"/>
                    </a:lnTo>
                    <a:lnTo>
                      <a:pt x="7122" y="6320"/>
                    </a:lnTo>
                    <a:lnTo>
                      <a:pt x="7028" y="6368"/>
                    </a:lnTo>
                    <a:lnTo>
                      <a:pt x="7169" y="6462"/>
                    </a:lnTo>
                    <a:lnTo>
                      <a:pt x="7311" y="6603"/>
                    </a:lnTo>
                    <a:lnTo>
                      <a:pt x="7358" y="6745"/>
                    </a:lnTo>
                    <a:lnTo>
                      <a:pt x="7405" y="6886"/>
                    </a:lnTo>
                    <a:lnTo>
                      <a:pt x="7405" y="7169"/>
                    </a:lnTo>
                    <a:lnTo>
                      <a:pt x="7311" y="7405"/>
                    </a:lnTo>
                    <a:lnTo>
                      <a:pt x="7216" y="7594"/>
                    </a:lnTo>
                    <a:lnTo>
                      <a:pt x="7122" y="7688"/>
                    </a:lnTo>
                    <a:lnTo>
                      <a:pt x="6981" y="7735"/>
                    </a:lnTo>
                    <a:lnTo>
                      <a:pt x="6792" y="7877"/>
                    </a:lnTo>
                    <a:lnTo>
                      <a:pt x="6603" y="8065"/>
                    </a:lnTo>
                    <a:lnTo>
                      <a:pt x="6509" y="8254"/>
                    </a:lnTo>
                    <a:lnTo>
                      <a:pt x="6273" y="8584"/>
                    </a:lnTo>
                    <a:lnTo>
                      <a:pt x="6085" y="8820"/>
                    </a:lnTo>
                    <a:lnTo>
                      <a:pt x="5802" y="9009"/>
                    </a:lnTo>
                    <a:lnTo>
                      <a:pt x="5660" y="9056"/>
                    </a:lnTo>
                    <a:lnTo>
                      <a:pt x="5141" y="9339"/>
                    </a:lnTo>
                    <a:lnTo>
                      <a:pt x="4858" y="9433"/>
                    </a:lnTo>
                    <a:lnTo>
                      <a:pt x="4481" y="9527"/>
                    </a:lnTo>
                    <a:lnTo>
                      <a:pt x="4151" y="9574"/>
                    </a:lnTo>
                    <a:lnTo>
                      <a:pt x="3915" y="9622"/>
                    </a:lnTo>
                    <a:lnTo>
                      <a:pt x="3585" y="9622"/>
                    </a:lnTo>
                    <a:lnTo>
                      <a:pt x="3302" y="9574"/>
                    </a:lnTo>
                    <a:lnTo>
                      <a:pt x="3161" y="9527"/>
                    </a:lnTo>
                    <a:lnTo>
                      <a:pt x="3019" y="9574"/>
                    </a:lnTo>
                    <a:lnTo>
                      <a:pt x="2689" y="9669"/>
                    </a:lnTo>
                    <a:lnTo>
                      <a:pt x="2217" y="9857"/>
                    </a:lnTo>
                    <a:lnTo>
                      <a:pt x="1557" y="10188"/>
                    </a:lnTo>
                    <a:lnTo>
                      <a:pt x="1180" y="10423"/>
                    </a:lnTo>
                    <a:lnTo>
                      <a:pt x="944" y="10612"/>
                    </a:lnTo>
                    <a:lnTo>
                      <a:pt x="802" y="10942"/>
                    </a:lnTo>
                    <a:lnTo>
                      <a:pt x="850" y="10989"/>
                    </a:lnTo>
                    <a:lnTo>
                      <a:pt x="991" y="11131"/>
                    </a:lnTo>
                    <a:lnTo>
                      <a:pt x="1227" y="11414"/>
                    </a:lnTo>
                    <a:lnTo>
                      <a:pt x="1463" y="11650"/>
                    </a:lnTo>
                    <a:lnTo>
                      <a:pt x="1557" y="11838"/>
                    </a:lnTo>
                    <a:lnTo>
                      <a:pt x="1604" y="11885"/>
                    </a:lnTo>
                    <a:lnTo>
                      <a:pt x="1699" y="12074"/>
                    </a:lnTo>
                    <a:lnTo>
                      <a:pt x="1699" y="12216"/>
                    </a:lnTo>
                    <a:lnTo>
                      <a:pt x="1651" y="12357"/>
                    </a:lnTo>
                    <a:lnTo>
                      <a:pt x="1510" y="12593"/>
                    </a:lnTo>
                    <a:lnTo>
                      <a:pt x="1180" y="13064"/>
                    </a:lnTo>
                    <a:lnTo>
                      <a:pt x="850" y="13583"/>
                    </a:lnTo>
                    <a:lnTo>
                      <a:pt x="614" y="13913"/>
                    </a:lnTo>
                    <a:lnTo>
                      <a:pt x="378" y="14338"/>
                    </a:lnTo>
                    <a:lnTo>
                      <a:pt x="1" y="14715"/>
                    </a:lnTo>
                    <a:lnTo>
                      <a:pt x="189" y="15281"/>
                    </a:lnTo>
                    <a:lnTo>
                      <a:pt x="10942" y="11555"/>
                    </a:lnTo>
                    <a:lnTo>
                      <a:pt x="11084" y="11555"/>
                    </a:lnTo>
                    <a:lnTo>
                      <a:pt x="11319" y="11508"/>
                    </a:lnTo>
                    <a:lnTo>
                      <a:pt x="11508" y="11555"/>
                    </a:lnTo>
                    <a:lnTo>
                      <a:pt x="11650" y="11602"/>
                    </a:lnTo>
                    <a:lnTo>
                      <a:pt x="11744" y="11650"/>
                    </a:lnTo>
                    <a:lnTo>
                      <a:pt x="11838" y="11744"/>
                    </a:lnTo>
                    <a:lnTo>
                      <a:pt x="11933" y="11933"/>
                    </a:lnTo>
                    <a:lnTo>
                      <a:pt x="11933" y="11980"/>
                    </a:lnTo>
                    <a:lnTo>
                      <a:pt x="12357" y="11980"/>
                    </a:lnTo>
                    <a:lnTo>
                      <a:pt x="12451" y="12074"/>
                    </a:lnTo>
                    <a:lnTo>
                      <a:pt x="12546" y="12168"/>
                    </a:lnTo>
                    <a:lnTo>
                      <a:pt x="12593" y="12404"/>
                    </a:lnTo>
                    <a:lnTo>
                      <a:pt x="12640" y="12546"/>
                    </a:lnTo>
                    <a:lnTo>
                      <a:pt x="12734" y="12593"/>
                    </a:lnTo>
                    <a:lnTo>
                      <a:pt x="12876" y="12781"/>
                    </a:lnTo>
                    <a:lnTo>
                      <a:pt x="12970" y="12876"/>
                    </a:lnTo>
                    <a:lnTo>
                      <a:pt x="13064" y="12923"/>
                    </a:lnTo>
                    <a:lnTo>
                      <a:pt x="13583" y="12923"/>
                    </a:lnTo>
                    <a:lnTo>
                      <a:pt x="13678" y="12970"/>
                    </a:lnTo>
                    <a:lnTo>
                      <a:pt x="13819" y="13064"/>
                    </a:lnTo>
                    <a:lnTo>
                      <a:pt x="13913" y="13159"/>
                    </a:lnTo>
                    <a:lnTo>
                      <a:pt x="13913" y="13206"/>
                    </a:lnTo>
                    <a:lnTo>
                      <a:pt x="14385" y="13300"/>
                    </a:lnTo>
                    <a:lnTo>
                      <a:pt x="14526" y="13300"/>
                    </a:lnTo>
                    <a:lnTo>
                      <a:pt x="15281" y="13583"/>
                    </a:lnTo>
                    <a:lnTo>
                      <a:pt x="15470" y="13489"/>
                    </a:lnTo>
                    <a:lnTo>
                      <a:pt x="15611" y="13442"/>
                    </a:lnTo>
                    <a:lnTo>
                      <a:pt x="15753" y="13489"/>
                    </a:lnTo>
                    <a:lnTo>
                      <a:pt x="16036" y="13583"/>
                    </a:lnTo>
                    <a:lnTo>
                      <a:pt x="16319" y="13725"/>
                    </a:lnTo>
                    <a:lnTo>
                      <a:pt x="16554" y="13913"/>
                    </a:lnTo>
                    <a:lnTo>
                      <a:pt x="16649" y="13725"/>
                    </a:lnTo>
                    <a:lnTo>
                      <a:pt x="16554" y="13678"/>
                    </a:lnTo>
                    <a:lnTo>
                      <a:pt x="16460" y="13583"/>
                    </a:lnTo>
                    <a:lnTo>
                      <a:pt x="16413" y="13489"/>
                    </a:lnTo>
                    <a:lnTo>
                      <a:pt x="16413" y="13395"/>
                    </a:lnTo>
                    <a:lnTo>
                      <a:pt x="16460" y="13300"/>
                    </a:lnTo>
                    <a:lnTo>
                      <a:pt x="16507" y="13206"/>
                    </a:lnTo>
                    <a:lnTo>
                      <a:pt x="16554" y="13159"/>
                    </a:lnTo>
                    <a:lnTo>
                      <a:pt x="16696" y="12970"/>
                    </a:lnTo>
                    <a:lnTo>
                      <a:pt x="16790" y="12829"/>
                    </a:lnTo>
                    <a:lnTo>
                      <a:pt x="16743" y="12734"/>
                    </a:lnTo>
                    <a:lnTo>
                      <a:pt x="16696" y="12640"/>
                    </a:lnTo>
                    <a:lnTo>
                      <a:pt x="16554" y="12498"/>
                    </a:lnTo>
                    <a:lnTo>
                      <a:pt x="16507" y="12404"/>
                    </a:lnTo>
                    <a:lnTo>
                      <a:pt x="16460" y="12263"/>
                    </a:lnTo>
                    <a:lnTo>
                      <a:pt x="16460" y="12027"/>
                    </a:lnTo>
                    <a:lnTo>
                      <a:pt x="16460" y="11933"/>
                    </a:lnTo>
                    <a:lnTo>
                      <a:pt x="16413" y="11650"/>
                    </a:lnTo>
                    <a:lnTo>
                      <a:pt x="16319" y="11414"/>
                    </a:lnTo>
                    <a:lnTo>
                      <a:pt x="16271" y="11272"/>
                    </a:lnTo>
                    <a:lnTo>
                      <a:pt x="16224" y="11178"/>
                    </a:lnTo>
                    <a:lnTo>
                      <a:pt x="16177" y="10989"/>
                    </a:lnTo>
                    <a:lnTo>
                      <a:pt x="16083" y="10518"/>
                    </a:lnTo>
                    <a:lnTo>
                      <a:pt x="15753" y="9905"/>
                    </a:lnTo>
                    <a:lnTo>
                      <a:pt x="15753" y="9857"/>
                    </a:lnTo>
                    <a:lnTo>
                      <a:pt x="15422" y="7358"/>
                    </a:lnTo>
                    <a:lnTo>
                      <a:pt x="15281" y="7122"/>
                    </a:lnTo>
                    <a:lnTo>
                      <a:pt x="15234" y="7028"/>
                    </a:lnTo>
                    <a:lnTo>
                      <a:pt x="15092" y="6698"/>
                    </a:lnTo>
                    <a:lnTo>
                      <a:pt x="14998" y="6462"/>
                    </a:lnTo>
                    <a:lnTo>
                      <a:pt x="14998" y="6368"/>
                    </a:lnTo>
                    <a:lnTo>
                      <a:pt x="14951" y="6273"/>
                    </a:lnTo>
                    <a:lnTo>
                      <a:pt x="14762" y="5849"/>
                    </a:lnTo>
                    <a:lnTo>
                      <a:pt x="14715" y="5660"/>
                    </a:lnTo>
                    <a:lnTo>
                      <a:pt x="14715" y="5613"/>
                    </a:lnTo>
                    <a:lnTo>
                      <a:pt x="14621" y="5236"/>
                    </a:lnTo>
                    <a:lnTo>
                      <a:pt x="14526" y="5047"/>
                    </a:lnTo>
                    <a:lnTo>
                      <a:pt x="14385" y="4764"/>
                    </a:lnTo>
                    <a:lnTo>
                      <a:pt x="14291" y="4717"/>
                    </a:lnTo>
                    <a:lnTo>
                      <a:pt x="14102" y="4670"/>
                    </a:lnTo>
                    <a:lnTo>
                      <a:pt x="13960" y="4575"/>
                    </a:lnTo>
                    <a:lnTo>
                      <a:pt x="13913" y="4481"/>
                    </a:lnTo>
                    <a:lnTo>
                      <a:pt x="13866" y="4387"/>
                    </a:lnTo>
                    <a:lnTo>
                      <a:pt x="13819" y="4198"/>
                    </a:lnTo>
                    <a:lnTo>
                      <a:pt x="13819" y="4009"/>
                    </a:lnTo>
                    <a:lnTo>
                      <a:pt x="13819" y="3962"/>
                    </a:lnTo>
                    <a:lnTo>
                      <a:pt x="13819" y="3868"/>
                    </a:lnTo>
                    <a:lnTo>
                      <a:pt x="13725" y="3679"/>
                    </a:lnTo>
                    <a:lnTo>
                      <a:pt x="13536" y="3444"/>
                    </a:lnTo>
                    <a:lnTo>
                      <a:pt x="13347" y="3208"/>
                    </a:lnTo>
                    <a:lnTo>
                      <a:pt x="13253" y="2925"/>
                    </a:lnTo>
                    <a:lnTo>
                      <a:pt x="13253" y="2595"/>
                    </a:lnTo>
                    <a:lnTo>
                      <a:pt x="13300" y="2406"/>
                    </a:lnTo>
                    <a:lnTo>
                      <a:pt x="13395" y="2264"/>
                    </a:lnTo>
                    <a:lnTo>
                      <a:pt x="13395" y="2123"/>
                    </a:lnTo>
                    <a:lnTo>
                      <a:pt x="13347" y="1934"/>
                    </a:lnTo>
                    <a:lnTo>
                      <a:pt x="13300" y="1793"/>
                    </a:lnTo>
                    <a:lnTo>
                      <a:pt x="13253" y="1793"/>
                    </a:lnTo>
                    <a:lnTo>
                      <a:pt x="13064" y="1416"/>
                    </a:lnTo>
                    <a:lnTo>
                      <a:pt x="12876" y="1038"/>
                    </a:lnTo>
                    <a:lnTo>
                      <a:pt x="12829" y="991"/>
                    </a:lnTo>
                    <a:lnTo>
                      <a:pt x="12310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73"/>
              <p:cNvSpPr/>
              <p:nvPr/>
            </p:nvSpPr>
            <p:spPr>
              <a:xfrm>
                <a:off x="5880999" y="2523529"/>
                <a:ext cx="85241" cy="164223"/>
              </a:xfrm>
              <a:custGeom>
                <a:avLst/>
                <a:gdLst/>
                <a:ahLst/>
                <a:cxnLst/>
                <a:rect l="l" t="t" r="r" b="b"/>
                <a:pathLst>
                  <a:path w="3868" h="7452" extrusionOk="0">
                    <a:moveTo>
                      <a:pt x="425" y="1"/>
                    </a:moveTo>
                    <a:lnTo>
                      <a:pt x="378" y="48"/>
                    </a:lnTo>
                    <a:lnTo>
                      <a:pt x="331" y="331"/>
                    </a:lnTo>
                    <a:lnTo>
                      <a:pt x="378" y="661"/>
                    </a:lnTo>
                    <a:lnTo>
                      <a:pt x="378" y="802"/>
                    </a:lnTo>
                    <a:lnTo>
                      <a:pt x="331" y="897"/>
                    </a:lnTo>
                    <a:lnTo>
                      <a:pt x="237" y="1085"/>
                    </a:lnTo>
                    <a:lnTo>
                      <a:pt x="95" y="1227"/>
                    </a:lnTo>
                    <a:lnTo>
                      <a:pt x="1" y="1274"/>
                    </a:lnTo>
                    <a:lnTo>
                      <a:pt x="48" y="1321"/>
                    </a:lnTo>
                    <a:lnTo>
                      <a:pt x="189" y="1368"/>
                    </a:lnTo>
                    <a:lnTo>
                      <a:pt x="284" y="1510"/>
                    </a:lnTo>
                    <a:lnTo>
                      <a:pt x="331" y="1651"/>
                    </a:lnTo>
                    <a:lnTo>
                      <a:pt x="331" y="1840"/>
                    </a:lnTo>
                    <a:lnTo>
                      <a:pt x="284" y="2028"/>
                    </a:lnTo>
                    <a:lnTo>
                      <a:pt x="189" y="2170"/>
                    </a:lnTo>
                    <a:lnTo>
                      <a:pt x="142" y="2264"/>
                    </a:lnTo>
                    <a:lnTo>
                      <a:pt x="284" y="2594"/>
                    </a:lnTo>
                    <a:lnTo>
                      <a:pt x="284" y="2642"/>
                    </a:lnTo>
                    <a:lnTo>
                      <a:pt x="472" y="2642"/>
                    </a:lnTo>
                    <a:lnTo>
                      <a:pt x="614" y="2736"/>
                    </a:lnTo>
                    <a:lnTo>
                      <a:pt x="708" y="2783"/>
                    </a:lnTo>
                    <a:lnTo>
                      <a:pt x="850" y="2877"/>
                    </a:lnTo>
                    <a:lnTo>
                      <a:pt x="944" y="3019"/>
                    </a:lnTo>
                    <a:lnTo>
                      <a:pt x="944" y="3113"/>
                    </a:lnTo>
                    <a:lnTo>
                      <a:pt x="1085" y="3160"/>
                    </a:lnTo>
                    <a:lnTo>
                      <a:pt x="1604" y="3349"/>
                    </a:lnTo>
                    <a:lnTo>
                      <a:pt x="1840" y="3490"/>
                    </a:lnTo>
                    <a:lnTo>
                      <a:pt x="1887" y="3538"/>
                    </a:lnTo>
                    <a:lnTo>
                      <a:pt x="1981" y="3538"/>
                    </a:lnTo>
                    <a:lnTo>
                      <a:pt x="2123" y="3585"/>
                    </a:lnTo>
                    <a:lnTo>
                      <a:pt x="2170" y="3632"/>
                    </a:lnTo>
                    <a:lnTo>
                      <a:pt x="2264" y="3726"/>
                    </a:lnTo>
                    <a:lnTo>
                      <a:pt x="2264" y="3868"/>
                    </a:lnTo>
                    <a:lnTo>
                      <a:pt x="2217" y="3962"/>
                    </a:lnTo>
                    <a:lnTo>
                      <a:pt x="2076" y="4104"/>
                    </a:lnTo>
                    <a:lnTo>
                      <a:pt x="1934" y="4245"/>
                    </a:lnTo>
                    <a:lnTo>
                      <a:pt x="1557" y="4575"/>
                    </a:lnTo>
                    <a:lnTo>
                      <a:pt x="1463" y="4669"/>
                    </a:lnTo>
                    <a:lnTo>
                      <a:pt x="1321" y="4811"/>
                    </a:lnTo>
                    <a:lnTo>
                      <a:pt x="1321" y="4905"/>
                    </a:lnTo>
                    <a:lnTo>
                      <a:pt x="1274" y="5141"/>
                    </a:lnTo>
                    <a:lnTo>
                      <a:pt x="1133" y="5330"/>
                    </a:lnTo>
                    <a:lnTo>
                      <a:pt x="991" y="5566"/>
                    </a:lnTo>
                    <a:lnTo>
                      <a:pt x="708" y="5896"/>
                    </a:lnTo>
                    <a:lnTo>
                      <a:pt x="661" y="5896"/>
                    </a:lnTo>
                    <a:lnTo>
                      <a:pt x="661" y="5943"/>
                    </a:lnTo>
                    <a:lnTo>
                      <a:pt x="614" y="5943"/>
                    </a:lnTo>
                    <a:lnTo>
                      <a:pt x="614" y="6131"/>
                    </a:lnTo>
                    <a:lnTo>
                      <a:pt x="614" y="6226"/>
                    </a:lnTo>
                    <a:lnTo>
                      <a:pt x="614" y="6273"/>
                    </a:lnTo>
                    <a:lnTo>
                      <a:pt x="755" y="6320"/>
                    </a:lnTo>
                    <a:lnTo>
                      <a:pt x="850" y="6414"/>
                    </a:lnTo>
                    <a:lnTo>
                      <a:pt x="944" y="6556"/>
                    </a:lnTo>
                    <a:lnTo>
                      <a:pt x="1038" y="6697"/>
                    </a:lnTo>
                    <a:lnTo>
                      <a:pt x="1227" y="6886"/>
                    </a:lnTo>
                    <a:lnTo>
                      <a:pt x="1321" y="6980"/>
                    </a:lnTo>
                    <a:lnTo>
                      <a:pt x="1368" y="7028"/>
                    </a:lnTo>
                    <a:lnTo>
                      <a:pt x="1416" y="7075"/>
                    </a:lnTo>
                    <a:lnTo>
                      <a:pt x="1698" y="6792"/>
                    </a:lnTo>
                    <a:lnTo>
                      <a:pt x="1557" y="7169"/>
                    </a:lnTo>
                    <a:lnTo>
                      <a:pt x="1651" y="7216"/>
                    </a:lnTo>
                    <a:lnTo>
                      <a:pt x="1887" y="7311"/>
                    </a:lnTo>
                    <a:lnTo>
                      <a:pt x="1981" y="7358"/>
                    </a:lnTo>
                    <a:lnTo>
                      <a:pt x="2123" y="7358"/>
                    </a:lnTo>
                    <a:lnTo>
                      <a:pt x="2453" y="7263"/>
                    </a:lnTo>
                    <a:lnTo>
                      <a:pt x="2689" y="7263"/>
                    </a:lnTo>
                    <a:lnTo>
                      <a:pt x="2783" y="7311"/>
                    </a:lnTo>
                    <a:lnTo>
                      <a:pt x="2925" y="7452"/>
                    </a:lnTo>
                    <a:lnTo>
                      <a:pt x="2925" y="7263"/>
                    </a:lnTo>
                    <a:lnTo>
                      <a:pt x="3019" y="7028"/>
                    </a:lnTo>
                    <a:lnTo>
                      <a:pt x="3491" y="6037"/>
                    </a:lnTo>
                    <a:lnTo>
                      <a:pt x="3821" y="5047"/>
                    </a:lnTo>
                    <a:lnTo>
                      <a:pt x="3868" y="4764"/>
                    </a:lnTo>
                    <a:lnTo>
                      <a:pt x="3868" y="4434"/>
                    </a:lnTo>
                    <a:lnTo>
                      <a:pt x="3821" y="4104"/>
                    </a:lnTo>
                    <a:lnTo>
                      <a:pt x="3774" y="3868"/>
                    </a:lnTo>
                    <a:lnTo>
                      <a:pt x="3774" y="3821"/>
                    </a:lnTo>
                    <a:lnTo>
                      <a:pt x="3774" y="3773"/>
                    </a:lnTo>
                    <a:lnTo>
                      <a:pt x="3679" y="3632"/>
                    </a:lnTo>
                    <a:lnTo>
                      <a:pt x="3585" y="3396"/>
                    </a:lnTo>
                    <a:lnTo>
                      <a:pt x="3585" y="3207"/>
                    </a:lnTo>
                    <a:lnTo>
                      <a:pt x="3538" y="2830"/>
                    </a:lnTo>
                    <a:lnTo>
                      <a:pt x="3396" y="2736"/>
                    </a:lnTo>
                    <a:lnTo>
                      <a:pt x="3349" y="2642"/>
                    </a:lnTo>
                    <a:lnTo>
                      <a:pt x="3302" y="2547"/>
                    </a:lnTo>
                    <a:lnTo>
                      <a:pt x="3255" y="2406"/>
                    </a:lnTo>
                    <a:lnTo>
                      <a:pt x="3255" y="2453"/>
                    </a:lnTo>
                    <a:lnTo>
                      <a:pt x="2972" y="2547"/>
                    </a:lnTo>
                    <a:lnTo>
                      <a:pt x="2925" y="2594"/>
                    </a:lnTo>
                    <a:lnTo>
                      <a:pt x="2783" y="2594"/>
                    </a:lnTo>
                    <a:lnTo>
                      <a:pt x="2736" y="2642"/>
                    </a:lnTo>
                    <a:lnTo>
                      <a:pt x="2689" y="2642"/>
                    </a:lnTo>
                    <a:lnTo>
                      <a:pt x="2595" y="2689"/>
                    </a:lnTo>
                    <a:lnTo>
                      <a:pt x="2500" y="2689"/>
                    </a:lnTo>
                    <a:lnTo>
                      <a:pt x="2406" y="2642"/>
                    </a:lnTo>
                    <a:lnTo>
                      <a:pt x="2312" y="2547"/>
                    </a:lnTo>
                    <a:lnTo>
                      <a:pt x="2217" y="2359"/>
                    </a:lnTo>
                    <a:lnTo>
                      <a:pt x="2170" y="2076"/>
                    </a:lnTo>
                    <a:lnTo>
                      <a:pt x="2217" y="1934"/>
                    </a:lnTo>
                    <a:lnTo>
                      <a:pt x="2264" y="1840"/>
                    </a:lnTo>
                    <a:lnTo>
                      <a:pt x="2406" y="1651"/>
                    </a:lnTo>
                    <a:lnTo>
                      <a:pt x="2500" y="1557"/>
                    </a:lnTo>
                    <a:lnTo>
                      <a:pt x="2595" y="1463"/>
                    </a:lnTo>
                    <a:lnTo>
                      <a:pt x="2595" y="1274"/>
                    </a:lnTo>
                    <a:lnTo>
                      <a:pt x="2547" y="1180"/>
                    </a:lnTo>
                    <a:lnTo>
                      <a:pt x="2547" y="1132"/>
                    </a:lnTo>
                    <a:lnTo>
                      <a:pt x="2547" y="1085"/>
                    </a:lnTo>
                    <a:lnTo>
                      <a:pt x="2595" y="1038"/>
                    </a:lnTo>
                    <a:lnTo>
                      <a:pt x="2595" y="991"/>
                    </a:lnTo>
                    <a:lnTo>
                      <a:pt x="2642" y="944"/>
                    </a:lnTo>
                    <a:lnTo>
                      <a:pt x="2642" y="897"/>
                    </a:lnTo>
                    <a:lnTo>
                      <a:pt x="2689" y="849"/>
                    </a:lnTo>
                    <a:lnTo>
                      <a:pt x="2689" y="802"/>
                    </a:lnTo>
                    <a:lnTo>
                      <a:pt x="2736" y="755"/>
                    </a:lnTo>
                    <a:lnTo>
                      <a:pt x="2783" y="708"/>
                    </a:lnTo>
                    <a:lnTo>
                      <a:pt x="2878" y="614"/>
                    </a:lnTo>
                    <a:lnTo>
                      <a:pt x="2642" y="425"/>
                    </a:lnTo>
                    <a:lnTo>
                      <a:pt x="2170" y="236"/>
                    </a:lnTo>
                    <a:lnTo>
                      <a:pt x="2123" y="283"/>
                    </a:lnTo>
                    <a:lnTo>
                      <a:pt x="1981" y="331"/>
                    </a:lnTo>
                    <a:lnTo>
                      <a:pt x="1887" y="378"/>
                    </a:lnTo>
                    <a:lnTo>
                      <a:pt x="1793" y="378"/>
                    </a:lnTo>
                    <a:lnTo>
                      <a:pt x="944" y="95"/>
                    </a:lnTo>
                    <a:lnTo>
                      <a:pt x="897" y="95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73"/>
              <p:cNvSpPr/>
              <p:nvPr/>
            </p:nvSpPr>
            <p:spPr>
              <a:xfrm>
                <a:off x="5889307" y="2648240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73"/>
              <p:cNvSpPr/>
              <p:nvPr/>
            </p:nvSpPr>
            <p:spPr>
              <a:xfrm>
                <a:off x="5889307" y="2590038"/>
                <a:ext cx="22" cy="1058"/>
              </a:xfrm>
              <a:custGeom>
                <a:avLst/>
                <a:gdLst/>
                <a:ahLst/>
                <a:cxnLst/>
                <a:rect l="l" t="t" r="r" b="b"/>
                <a:pathLst>
                  <a:path w="1" h="48" extrusionOk="0">
                    <a:moveTo>
                      <a:pt x="1" y="48"/>
                    </a:moveTo>
                    <a:lnTo>
                      <a:pt x="1" y="1"/>
                    </a:lnTo>
                    <a:lnTo>
                      <a:pt x="1" y="48"/>
                    </a:lnTo>
                    <a:lnTo>
                      <a:pt x="1" y="48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73"/>
              <p:cNvSpPr/>
              <p:nvPr/>
            </p:nvSpPr>
            <p:spPr>
              <a:xfrm>
                <a:off x="5548431" y="2486110"/>
                <a:ext cx="367938" cy="261938"/>
              </a:xfrm>
              <a:custGeom>
                <a:avLst/>
                <a:gdLst/>
                <a:ahLst/>
                <a:cxnLst/>
                <a:rect l="l" t="t" r="r" b="b"/>
                <a:pathLst>
                  <a:path w="16696" h="11886" extrusionOk="0">
                    <a:moveTo>
                      <a:pt x="12969" y="1"/>
                    </a:moveTo>
                    <a:lnTo>
                      <a:pt x="12734" y="48"/>
                    </a:lnTo>
                    <a:lnTo>
                      <a:pt x="1745" y="3821"/>
                    </a:lnTo>
                    <a:lnTo>
                      <a:pt x="1556" y="3821"/>
                    </a:lnTo>
                    <a:lnTo>
                      <a:pt x="1509" y="3726"/>
                    </a:lnTo>
                    <a:lnTo>
                      <a:pt x="1462" y="3679"/>
                    </a:lnTo>
                    <a:lnTo>
                      <a:pt x="1273" y="3113"/>
                    </a:lnTo>
                    <a:lnTo>
                      <a:pt x="1226" y="3208"/>
                    </a:lnTo>
                    <a:lnTo>
                      <a:pt x="660" y="3679"/>
                    </a:lnTo>
                    <a:lnTo>
                      <a:pt x="425" y="3962"/>
                    </a:lnTo>
                    <a:lnTo>
                      <a:pt x="236" y="4198"/>
                    </a:lnTo>
                    <a:lnTo>
                      <a:pt x="142" y="4292"/>
                    </a:lnTo>
                    <a:lnTo>
                      <a:pt x="0" y="4528"/>
                    </a:lnTo>
                    <a:lnTo>
                      <a:pt x="2170" y="11885"/>
                    </a:lnTo>
                    <a:lnTo>
                      <a:pt x="14479" y="7877"/>
                    </a:lnTo>
                    <a:lnTo>
                      <a:pt x="14479" y="7735"/>
                    </a:lnTo>
                    <a:lnTo>
                      <a:pt x="14573" y="7452"/>
                    </a:lnTo>
                    <a:lnTo>
                      <a:pt x="14620" y="7358"/>
                    </a:lnTo>
                    <a:lnTo>
                      <a:pt x="14714" y="7311"/>
                    </a:lnTo>
                    <a:lnTo>
                      <a:pt x="15139" y="7122"/>
                    </a:lnTo>
                    <a:lnTo>
                      <a:pt x="15233" y="7122"/>
                    </a:lnTo>
                    <a:lnTo>
                      <a:pt x="15328" y="7169"/>
                    </a:lnTo>
                    <a:lnTo>
                      <a:pt x="15469" y="7264"/>
                    </a:lnTo>
                    <a:lnTo>
                      <a:pt x="15469" y="7216"/>
                    </a:lnTo>
                    <a:lnTo>
                      <a:pt x="15516" y="7216"/>
                    </a:lnTo>
                    <a:lnTo>
                      <a:pt x="15705" y="6981"/>
                    </a:lnTo>
                    <a:lnTo>
                      <a:pt x="15893" y="6698"/>
                    </a:lnTo>
                    <a:lnTo>
                      <a:pt x="15941" y="6509"/>
                    </a:lnTo>
                    <a:lnTo>
                      <a:pt x="15988" y="6415"/>
                    </a:lnTo>
                    <a:lnTo>
                      <a:pt x="16082" y="6226"/>
                    </a:lnTo>
                    <a:lnTo>
                      <a:pt x="16224" y="6085"/>
                    </a:lnTo>
                    <a:lnTo>
                      <a:pt x="16271" y="5990"/>
                    </a:lnTo>
                    <a:lnTo>
                      <a:pt x="16459" y="5802"/>
                    </a:lnTo>
                    <a:lnTo>
                      <a:pt x="16695" y="5613"/>
                    </a:lnTo>
                    <a:lnTo>
                      <a:pt x="16648" y="5566"/>
                    </a:lnTo>
                    <a:lnTo>
                      <a:pt x="16459" y="5424"/>
                    </a:lnTo>
                    <a:lnTo>
                      <a:pt x="16035" y="5283"/>
                    </a:lnTo>
                    <a:lnTo>
                      <a:pt x="15752" y="5188"/>
                    </a:lnTo>
                    <a:lnTo>
                      <a:pt x="15658" y="5094"/>
                    </a:lnTo>
                    <a:lnTo>
                      <a:pt x="15563" y="5000"/>
                    </a:lnTo>
                    <a:lnTo>
                      <a:pt x="15563" y="4858"/>
                    </a:lnTo>
                    <a:lnTo>
                      <a:pt x="15469" y="4811"/>
                    </a:lnTo>
                    <a:lnTo>
                      <a:pt x="15233" y="4811"/>
                    </a:lnTo>
                    <a:lnTo>
                      <a:pt x="15092" y="4717"/>
                    </a:lnTo>
                    <a:lnTo>
                      <a:pt x="14950" y="4528"/>
                    </a:lnTo>
                    <a:lnTo>
                      <a:pt x="14950" y="4434"/>
                    </a:lnTo>
                    <a:lnTo>
                      <a:pt x="14809" y="4151"/>
                    </a:lnTo>
                    <a:lnTo>
                      <a:pt x="14762" y="4057"/>
                    </a:lnTo>
                    <a:lnTo>
                      <a:pt x="14762" y="3915"/>
                    </a:lnTo>
                    <a:lnTo>
                      <a:pt x="14856" y="3679"/>
                    </a:lnTo>
                    <a:lnTo>
                      <a:pt x="14950" y="3443"/>
                    </a:lnTo>
                    <a:lnTo>
                      <a:pt x="14903" y="3396"/>
                    </a:lnTo>
                    <a:lnTo>
                      <a:pt x="14809" y="3349"/>
                    </a:lnTo>
                    <a:lnTo>
                      <a:pt x="14714" y="3208"/>
                    </a:lnTo>
                    <a:lnTo>
                      <a:pt x="14667" y="3066"/>
                    </a:lnTo>
                    <a:lnTo>
                      <a:pt x="14667" y="2925"/>
                    </a:lnTo>
                    <a:lnTo>
                      <a:pt x="14667" y="2783"/>
                    </a:lnTo>
                    <a:lnTo>
                      <a:pt x="14762" y="2689"/>
                    </a:lnTo>
                    <a:lnTo>
                      <a:pt x="14903" y="2547"/>
                    </a:lnTo>
                    <a:lnTo>
                      <a:pt x="14950" y="2500"/>
                    </a:lnTo>
                    <a:lnTo>
                      <a:pt x="14997" y="2406"/>
                    </a:lnTo>
                    <a:lnTo>
                      <a:pt x="14950" y="2029"/>
                    </a:lnTo>
                    <a:lnTo>
                      <a:pt x="14997" y="1793"/>
                    </a:lnTo>
                    <a:lnTo>
                      <a:pt x="15045" y="1557"/>
                    </a:lnTo>
                    <a:lnTo>
                      <a:pt x="15092" y="1463"/>
                    </a:lnTo>
                    <a:lnTo>
                      <a:pt x="15139" y="1416"/>
                    </a:lnTo>
                    <a:lnTo>
                      <a:pt x="14573" y="1416"/>
                    </a:lnTo>
                    <a:lnTo>
                      <a:pt x="14479" y="1368"/>
                    </a:lnTo>
                    <a:lnTo>
                      <a:pt x="14384" y="1274"/>
                    </a:lnTo>
                    <a:lnTo>
                      <a:pt x="14196" y="1133"/>
                    </a:lnTo>
                    <a:lnTo>
                      <a:pt x="14101" y="991"/>
                    </a:lnTo>
                    <a:lnTo>
                      <a:pt x="13960" y="897"/>
                    </a:lnTo>
                    <a:lnTo>
                      <a:pt x="13866" y="755"/>
                    </a:lnTo>
                    <a:lnTo>
                      <a:pt x="13771" y="472"/>
                    </a:lnTo>
                    <a:lnTo>
                      <a:pt x="13535" y="472"/>
                    </a:lnTo>
                    <a:lnTo>
                      <a:pt x="13347" y="425"/>
                    </a:lnTo>
                    <a:lnTo>
                      <a:pt x="13205" y="284"/>
                    </a:lnTo>
                    <a:lnTo>
                      <a:pt x="13111" y="142"/>
                    </a:lnTo>
                    <a:lnTo>
                      <a:pt x="13111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73"/>
              <p:cNvSpPr/>
              <p:nvPr/>
            </p:nvSpPr>
            <p:spPr>
              <a:xfrm>
                <a:off x="5883093" y="2516257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73"/>
              <p:cNvSpPr/>
              <p:nvPr/>
            </p:nvSpPr>
            <p:spPr>
              <a:xfrm>
                <a:off x="5662740" y="2716842"/>
                <a:ext cx="61352" cy="44714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2029" extrusionOk="0">
                    <a:moveTo>
                      <a:pt x="2783" y="1"/>
                    </a:moveTo>
                    <a:lnTo>
                      <a:pt x="1" y="944"/>
                    </a:lnTo>
                    <a:lnTo>
                      <a:pt x="425" y="2028"/>
                    </a:lnTo>
                    <a:lnTo>
                      <a:pt x="708" y="1604"/>
                    </a:lnTo>
                    <a:lnTo>
                      <a:pt x="850" y="1463"/>
                    </a:lnTo>
                    <a:lnTo>
                      <a:pt x="944" y="1368"/>
                    </a:lnTo>
                    <a:lnTo>
                      <a:pt x="1180" y="1274"/>
                    </a:lnTo>
                    <a:lnTo>
                      <a:pt x="1274" y="1180"/>
                    </a:lnTo>
                    <a:lnTo>
                      <a:pt x="1463" y="849"/>
                    </a:lnTo>
                    <a:lnTo>
                      <a:pt x="1604" y="566"/>
                    </a:lnTo>
                    <a:lnTo>
                      <a:pt x="1699" y="519"/>
                    </a:lnTo>
                    <a:lnTo>
                      <a:pt x="1793" y="472"/>
                    </a:lnTo>
                    <a:lnTo>
                      <a:pt x="1887" y="425"/>
                    </a:lnTo>
                    <a:lnTo>
                      <a:pt x="2029" y="378"/>
                    </a:lnTo>
                    <a:lnTo>
                      <a:pt x="2076" y="378"/>
                    </a:lnTo>
                    <a:lnTo>
                      <a:pt x="2359" y="425"/>
                    </a:lnTo>
                    <a:lnTo>
                      <a:pt x="2453" y="425"/>
                    </a:lnTo>
                    <a:lnTo>
                      <a:pt x="2500" y="236"/>
                    </a:lnTo>
                    <a:lnTo>
                      <a:pt x="2548" y="142"/>
                    </a:lnTo>
                    <a:lnTo>
                      <a:pt x="2689" y="95"/>
                    </a:lnTo>
                    <a:lnTo>
                      <a:pt x="2783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73"/>
              <p:cNvSpPr/>
              <p:nvPr/>
            </p:nvSpPr>
            <p:spPr>
              <a:xfrm>
                <a:off x="5744851" y="2670079"/>
                <a:ext cx="132027" cy="125768"/>
              </a:xfrm>
              <a:custGeom>
                <a:avLst/>
                <a:gdLst/>
                <a:ahLst/>
                <a:cxnLst/>
                <a:rect l="l" t="t" r="r" b="b"/>
                <a:pathLst>
                  <a:path w="5991" h="5707" extrusionOk="0">
                    <a:moveTo>
                      <a:pt x="5613" y="0"/>
                    </a:moveTo>
                    <a:lnTo>
                      <a:pt x="1" y="1840"/>
                    </a:lnTo>
                    <a:lnTo>
                      <a:pt x="189" y="1840"/>
                    </a:lnTo>
                    <a:lnTo>
                      <a:pt x="284" y="1792"/>
                    </a:lnTo>
                    <a:lnTo>
                      <a:pt x="378" y="1745"/>
                    </a:lnTo>
                    <a:lnTo>
                      <a:pt x="472" y="1745"/>
                    </a:lnTo>
                    <a:lnTo>
                      <a:pt x="614" y="1792"/>
                    </a:lnTo>
                    <a:lnTo>
                      <a:pt x="661" y="1840"/>
                    </a:lnTo>
                    <a:lnTo>
                      <a:pt x="944" y="2028"/>
                    </a:lnTo>
                    <a:lnTo>
                      <a:pt x="1085" y="2170"/>
                    </a:lnTo>
                    <a:lnTo>
                      <a:pt x="1180" y="2264"/>
                    </a:lnTo>
                    <a:lnTo>
                      <a:pt x="1227" y="2405"/>
                    </a:lnTo>
                    <a:lnTo>
                      <a:pt x="1368" y="2547"/>
                    </a:lnTo>
                    <a:lnTo>
                      <a:pt x="1368" y="2594"/>
                    </a:lnTo>
                    <a:lnTo>
                      <a:pt x="1415" y="2641"/>
                    </a:lnTo>
                    <a:lnTo>
                      <a:pt x="1698" y="2688"/>
                    </a:lnTo>
                    <a:lnTo>
                      <a:pt x="1887" y="2688"/>
                    </a:lnTo>
                    <a:lnTo>
                      <a:pt x="2029" y="2736"/>
                    </a:lnTo>
                    <a:lnTo>
                      <a:pt x="2123" y="2830"/>
                    </a:lnTo>
                    <a:lnTo>
                      <a:pt x="2217" y="2971"/>
                    </a:lnTo>
                    <a:lnTo>
                      <a:pt x="2264" y="3207"/>
                    </a:lnTo>
                    <a:lnTo>
                      <a:pt x="2406" y="3254"/>
                    </a:lnTo>
                    <a:lnTo>
                      <a:pt x="2783" y="3254"/>
                    </a:lnTo>
                    <a:lnTo>
                      <a:pt x="2972" y="3396"/>
                    </a:lnTo>
                    <a:lnTo>
                      <a:pt x="3160" y="3443"/>
                    </a:lnTo>
                    <a:lnTo>
                      <a:pt x="3443" y="3585"/>
                    </a:lnTo>
                    <a:lnTo>
                      <a:pt x="3538" y="3679"/>
                    </a:lnTo>
                    <a:lnTo>
                      <a:pt x="3632" y="3773"/>
                    </a:lnTo>
                    <a:lnTo>
                      <a:pt x="3773" y="3915"/>
                    </a:lnTo>
                    <a:lnTo>
                      <a:pt x="3915" y="4150"/>
                    </a:lnTo>
                    <a:lnTo>
                      <a:pt x="3962" y="4292"/>
                    </a:lnTo>
                    <a:lnTo>
                      <a:pt x="3962" y="4433"/>
                    </a:lnTo>
                    <a:lnTo>
                      <a:pt x="3726" y="4999"/>
                    </a:lnTo>
                    <a:lnTo>
                      <a:pt x="3538" y="5612"/>
                    </a:lnTo>
                    <a:lnTo>
                      <a:pt x="3538" y="5707"/>
                    </a:lnTo>
                    <a:lnTo>
                      <a:pt x="3821" y="5612"/>
                    </a:lnTo>
                    <a:lnTo>
                      <a:pt x="3962" y="5612"/>
                    </a:lnTo>
                    <a:lnTo>
                      <a:pt x="4056" y="5518"/>
                    </a:lnTo>
                    <a:lnTo>
                      <a:pt x="4198" y="5471"/>
                    </a:lnTo>
                    <a:lnTo>
                      <a:pt x="4387" y="5518"/>
                    </a:lnTo>
                    <a:lnTo>
                      <a:pt x="4528" y="5612"/>
                    </a:lnTo>
                    <a:lnTo>
                      <a:pt x="4670" y="5471"/>
                    </a:lnTo>
                    <a:lnTo>
                      <a:pt x="4811" y="5424"/>
                    </a:lnTo>
                    <a:lnTo>
                      <a:pt x="5047" y="5424"/>
                    </a:lnTo>
                    <a:lnTo>
                      <a:pt x="5094" y="5471"/>
                    </a:lnTo>
                    <a:lnTo>
                      <a:pt x="5235" y="5565"/>
                    </a:lnTo>
                    <a:lnTo>
                      <a:pt x="5330" y="5612"/>
                    </a:lnTo>
                    <a:lnTo>
                      <a:pt x="5990" y="5612"/>
                    </a:lnTo>
                    <a:lnTo>
                      <a:pt x="5849" y="5471"/>
                    </a:lnTo>
                    <a:lnTo>
                      <a:pt x="5660" y="5329"/>
                    </a:lnTo>
                    <a:lnTo>
                      <a:pt x="5566" y="5235"/>
                    </a:lnTo>
                    <a:lnTo>
                      <a:pt x="5518" y="5094"/>
                    </a:lnTo>
                    <a:lnTo>
                      <a:pt x="5377" y="4858"/>
                    </a:lnTo>
                    <a:lnTo>
                      <a:pt x="5235" y="4669"/>
                    </a:lnTo>
                    <a:lnTo>
                      <a:pt x="5141" y="4528"/>
                    </a:lnTo>
                    <a:lnTo>
                      <a:pt x="5094" y="4528"/>
                    </a:lnTo>
                    <a:lnTo>
                      <a:pt x="4953" y="4292"/>
                    </a:lnTo>
                    <a:lnTo>
                      <a:pt x="4953" y="4245"/>
                    </a:lnTo>
                    <a:lnTo>
                      <a:pt x="4905" y="4198"/>
                    </a:lnTo>
                    <a:lnTo>
                      <a:pt x="4717" y="3679"/>
                    </a:lnTo>
                    <a:lnTo>
                      <a:pt x="4622" y="3396"/>
                    </a:lnTo>
                    <a:lnTo>
                      <a:pt x="4622" y="3113"/>
                    </a:lnTo>
                    <a:lnTo>
                      <a:pt x="4622" y="2877"/>
                    </a:lnTo>
                    <a:lnTo>
                      <a:pt x="4622" y="2688"/>
                    </a:lnTo>
                    <a:lnTo>
                      <a:pt x="4622" y="2641"/>
                    </a:lnTo>
                    <a:lnTo>
                      <a:pt x="4481" y="2547"/>
                    </a:lnTo>
                    <a:lnTo>
                      <a:pt x="4434" y="2405"/>
                    </a:lnTo>
                    <a:lnTo>
                      <a:pt x="4434" y="2358"/>
                    </a:lnTo>
                    <a:lnTo>
                      <a:pt x="4339" y="2217"/>
                    </a:lnTo>
                    <a:lnTo>
                      <a:pt x="4339" y="2028"/>
                    </a:lnTo>
                    <a:lnTo>
                      <a:pt x="4387" y="1887"/>
                    </a:lnTo>
                    <a:lnTo>
                      <a:pt x="4481" y="1792"/>
                    </a:lnTo>
                    <a:lnTo>
                      <a:pt x="4575" y="1698"/>
                    </a:lnTo>
                    <a:lnTo>
                      <a:pt x="4670" y="1557"/>
                    </a:lnTo>
                    <a:lnTo>
                      <a:pt x="4858" y="1226"/>
                    </a:lnTo>
                    <a:lnTo>
                      <a:pt x="4905" y="1132"/>
                    </a:lnTo>
                    <a:lnTo>
                      <a:pt x="5000" y="943"/>
                    </a:lnTo>
                    <a:lnTo>
                      <a:pt x="5047" y="802"/>
                    </a:lnTo>
                    <a:lnTo>
                      <a:pt x="5188" y="566"/>
                    </a:lnTo>
                    <a:lnTo>
                      <a:pt x="5283" y="425"/>
                    </a:lnTo>
                    <a:lnTo>
                      <a:pt x="5377" y="330"/>
                    </a:lnTo>
                    <a:lnTo>
                      <a:pt x="5471" y="283"/>
                    </a:lnTo>
                    <a:lnTo>
                      <a:pt x="5707" y="283"/>
                    </a:lnTo>
                    <a:lnTo>
                      <a:pt x="5613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73"/>
              <p:cNvSpPr/>
              <p:nvPr/>
            </p:nvSpPr>
            <p:spPr>
              <a:xfrm>
                <a:off x="5864383" y="2692932"/>
                <a:ext cx="84205" cy="100844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4576" extrusionOk="0">
                    <a:moveTo>
                      <a:pt x="613" y="1"/>
                    </a:moveTo>
                    <a:lnTo>
                      <a:pt x="425" y="237"/>
                    </a:lnTo>
                    <a:lnTo>
                      <a:pt x="189" y="520"/>
                    </a:lnTo>
                    <a:lnTo>
                      <a:pt x="0" y="755"/>
                    </a:lnTo>
                    <a:lnTo>
                      <a:pt x="0" y="897"/>
                    </a:lnTo>
                    <a:lnTo>
                      <a:pt x="94" y="991"/>
                    </a:lnTo>
                    <a:lnTo>
                      <a:pt x="425" y="1180"/>
                    </a:lnTo>
                    <a:lnTo>
                      <a:pt x="519" y="1368"/>
                    </a:lnTo>
                    <a:lnTo>
                      <a:pt x="613" y="1510"/>
                    </a:lnTo>
                    <a:lnTo>
                      <a:pt x="708" y="1651"/>
                    </a:lnTo>
                    <a:lnTo>
                      <a:pt x="755" y="1746"/>
                    </a:lnTo>
                    <a:lnTo>
                      <a:pt x="802" y="1934"/>
                    </a:lnTo>
                    <a:lnTo>
                      <a:pt x="755" y="2123"/>
                    </a:lnTo>
                    <a:lnTo>
                      <a:pt x="708" y="2217"/>
                    </a:lnTo>
                    <a:lnTo>
                      <a:pt x="566" y="2312"/>
                    </a:lnTo>
                    <a:lnTo>
                      <a:pt x="425" y="2406"/>
                    </a:lnTo>
                    <a:lnTo>
                      <a:pt x="566" y="2548"/>
                    </a:lnTo>
                    <a:lnTo>
                      <a:pt x="708" y="2689"/>
                    </a:lnTo>
                    <a:lnTo>
                      <a:pt x="755" y="2783"/>
                    </a:lnTo>
                    <a:lnTo>
                      <a:pt x="896" y="3161"/>
                    </a:lnTo>
                    <a:lnTo>
                      <a:pt x="943" y="3396"/>
                    </a:lnTo>
                    <a:lnTo>
                      <a:pt x="1038" y="3585"/>
                    </a:lnTo>
                    <a:lnTo>
                      <a:pt x="1179" y="3679"/>
                    </a:lnTo>
                    <a:lnTo>
                      <a:pt x="1273" y="3727"/>
                    </a:lnTo>
                    <a:lnTo>
                      <a:pt x="1368" y="3774"/>
                    </a:lnTo>
                    <a:lnTo>
                      <a:pt x="1415" y="3727"/>
                    </a:lnTo>
                    <a:lnTo>
                      <a:pt x="1556" y="3585"/>
                    </a:lnTo>
                    <a:lnTo>
                      <a:pt x="1651" y="3538"/>
                    </a:lnTo>
                    <a:lnTo>
                      <a:pt x="1887" y="3538"/>
                    </a:lnTo>
                    <a:lnTo>
                      <a:pt x="2028" y="3632"/>
                    </a:lnTo>
                    <a:lnTo>
                      <a:pt x="2122" y="3774"/>
                    </a:lnTo>
                    <a:lnTo>
                      <a:pt x="2264" y="4104"/>
                    </a:lnTo>
                    <a:lnTo>
                      <a:pt x="2452" y="4481"/>
                    </a:lnTo>
                    <a:lnTo>
                      <a:pt x="2500" y="4575"/>
                    </a:lnTo>
                    <a:lnTo>
                      <a:pt x="2547" y="4575"/>
                    </a:lnTo>
                    <a:lnTo>
                      <a:pt x="2641" y="4528"/>
                    </a:lnTo>
                    <a:lnTo>
                      <a:pt x="2735" y="4528"/>
                    </a:lnTo>
                    <a:lnTo>
                      <a:pt x="2783" y="4481"/>
                    </a:lnTo>
                    <a:lnTo>
                      <a:pt x="2830" y="4387"/>
                    </a:lnTo>
                    <a:lnTo>
                      <a:pt x="2971" y="4245"/>
                    </a:lnTo>
                    <a:lnTo>
                      <a:pt x="3113" y="4198"/>
                    </a:lnTo>
                    <a:lnTo>
                      <a:pt x="3349" y="4104"/>
                    </a:lnTo>
                    <a:lnTo>
                      <a:pt x="3490" y="4104"/>
                    </a:lnTo>
                    <a:lnTo>
                      <a:pt x="3584" y="4010"/>
                    </a:lnTo>
                    <a:lnTo>
                      <a:pt x="3679" y="3915"/>
                    </a:lnTo>
                    <a:lnTo>
                      <a:pt x="3726" y="3821"/>
                    </a:lnTo>
                    <a:lnTo>
                      <a:pt x="3773" y="3538"/>
                    </a:lnTo>
                    <a:lnTo>
                      <a:pt x="3726" y="3349"/>
                    </a:lnTo>
                    <a:lnTo>
                      <a:pt x="3726" y="3113"/>
                    </a:lnTo>
                    <a:lnTo>
                      <a:pt x="3773" y="2783"/>
                    </a:lnTo>
                    <a:lnTo>
                      <a:pt x="3820" y="2642"/>
                    </a:lnTo>
                    <a:lnTo>
                      <a:pt x="3679" y="2689"/>
                    </a:lnTo>
                    <a:lnTo>
                      <a:pt x="3443" y="2783"/>
                    </a:lnTo>
                    <a:lnTo>
                      <a:pt x="3066" y="3019"/>
                    </a:lnTo>
                    <a:lnTo>
                      <a:pt x="2971" y="3066"/>
                    </a:lnTo>
                    <a:lnTo>
                      <a:pt x="2783" y="3113"/>
                    </a:lnTo>
                    <a:lnTo>
                      <a:pt x="2358" y="3161"/>
                    </a:lnTo>
                    <a:lnTo>
                      <a:pt x="2122" y="3161"/>
                    </a:lnTo>
                    <a:lnTo>
                      <a:pt x="2028" y="3113"/>
                    </a:lnTo>
                    <a:lnTo>
                      <a:pt x="1934" y="3019"/>
                    </a:lnTo>
                    <a:lnTo>
                      <a:pt x="613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73"/>
              <p:cNvSpPr/>
              <p:nvPr/>
            </p:nvSpPr>
            <p:spPr>
              <a:xfrm>
                <a:off x="5945437" y="2750097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73"/>
              <p:cNvSpPr/>
              <p:nvPr/>
            </p:nvSpPr>
            <p:spPr>
              <a:xfrm>
                <a:off x="5310426" y="2593168"/>
                <a:ext cx="264009" cy="294135"/>
              </a:xfrm>
              <a:custGeom>
                <a:avLst/>
                <a:gdLst/>
                <a:ahLst/>
                <a:cxnLst/>
                <a:rect l="l" t="t" r="r" b="b"/>
                <a:pathLst>
                  <a:path w="11980" h="13347" extrusionOk="0">
                    <a:moveTo>
                      <a:pt x="10376" y="0"/>
                    </a:moveTo>
                    <a:lnTo>
                      <a:pt x="9904" y="283"/>
                    </a:lnTo>
                    <a:lnTo>
                      <a:pt x="9338" y="661"/>
                    </a:lnTo>
                    <a:lnTo>
                      <a:pt x="9055" y="849"/>
                    </a:lnTo>
                    <a:lnTo>
                      <a:pt x="8819" y="1038"/>
                    </a:lnTo>
                    <a:lnTo>
                      <a:pt x="8725" y="1132"/>
                    </a:lnTo>
                    <a:lnTo>
                      <a:pt x="8631" y="1274"/>
                    </a:lnTo>
                    <a:lnTo>
                      <a:pt x="8395" y="1651"/>
                    </a:lnTo>
                    <a:lnTo>
                      <a:pt x="8253" y="1934"/>
                    </a:lnTo>
                    <a:lnTo>
                      <a:pt x="8112" y="2123"/>
                    </a:lnTo>
                    <a:lnTo>
                      <a:pt x="8065" y="2170"/>
                    </a:lnTo>
                    <a:lnTo>
                      <a:pt x="7970" y="2264"/>
                    </a:lnTo>
                    <a:lnTo>
                      <a:pt x="7829" y="2358"/>
                    </a:lnTo>
                    <a:lnTo>
                      <a:pt x="7687" y="2406"/>
                    </a:lnTo>
                    <a:lnTo>
                      <a:pt x="7404" y="2453"/>
                    </a:lnTo>
                    <a:lnTo>
                      <a:pt x="6791" y="2453"/>
                    </a:lnTo>
                    <a:lnTo>
                      <a:pt x="6744" y="2500"/>
                    </a:lnTo>
                    <a:lnTo>
                      <a:pt x="6603" y="2783"/>
                    </a:lnTo>
                    <a:lnTo>
                      <a:pt x="6461" y="3019"/>
                    </a:lnTo>
                    <a:lnTo>
                      <a:pt x="6367" y="3160"/>
                    </a:lnTo>
                    <a:lnTo>
                      <a:pt x="6225" y="3207"/>
                    </a:lnTo>
                    <a:lnTo>
                      <a:pt x="5990" y="3207"/>
                    </a:lnTo>
                    <a:lnTo>
                      <a:pt x="5660" y="3160"/>
                    </a:lnTo>
                    <a:lnTo>
                      <a:pt x="5518" y="3113"/>
                    </a:lnTo>
                    <a:lnTo>
                      <a:pt x="5235" y="3019"/>
                    </a:lnTo>
                    <a:lnTo>
                      <a:pt x="5094" y="3019"/>
                    </a:lnTo>
                    <a:lnTo>
                      <a:pt x="4103" y="2830"/>
                    </a:lnTo>
                    <a:lnTo>
                      <a:pt x="3915" y="2783"/>
                    </a:lnTo>
                    <a:lnTo>
                      <a:pt x="3490" y="2736"/>
                    </a:lnTo>
                    <a:lnTo>
                      <a:pt x="3396" y="2736"/>
                    </a:lnTo>
                    <a:lnTo>
                      <a:pt x="3160" y="2783"/>
                    </a:lnTo>
                    <a:lnTo>
                      <a:pt x="3066" y="2736"/>
                    </a:lnTo>
                    <a:lnTo>
                      <a:pt x="2971" y="2641"/>
                    </a:lnTo>
                    <a:lnTo>
                      <a:pt x="0" y="3349"/>
                    </a:lnTo>
                    <a:lnTo>
                      <a:pt x="2170" y="12404"/>
                    </a:lnTo>
                    <a:lnTo>
                      <a:pt x="2264" y="12404"/>
                    </a:lnTo>
                    <a:lnTo>
                      <a:pt x="2453" y="12357"/>
                    </a:lnTo>
                    <a:lnTo>
                      <a:pt x="2547" y="12404"/>
                    </a:lnTo>
                    <a:lnTo>
                      <a:pt x="2641" y="12451"/>
                    </a:lnTo>
                    <a:lnTo>
                      <a:pt x="2877" y="12309"/>
                    </a:lnTo>
                    <a:lnTo>
                      <a:pt x="2971" y="12262"/>
                    </a:lnTo>
                    <a:lnTo>
                      <a:pt x="3207" y="12262"/>
                    </a:lnTo>
                    <a:lnTo>
                      <a:pt x="3301" y="12309"/>
                    </a:lnTo>
                    <a:lnTo>
                      <a:pt x="3396" y="12404"/>
                    </a:lnTo>
                    <a:lnTo>
                      <a:pt x="3443" y="12404"/>
                    </a:lnTo>
                    <a:lnTo>
                      <a:pt x="3726" y="12640"/>
                    </a:lnTo>
                    <a:lnTo>
                      <a:pt x="3820" y="12781"/>
                    </a:lnTo>
                    <a:lnTo>
                      <a:pt x="3915" y="12923"/>
                    </a:lnTo>
                    <a:lnTo>
                      <a:pt x="3962" y="13064"/>
                    </a:lnTo>
                    <a:lnTo>
                      <a:pt x="4009" y="13158"/>
                    </a:lnTo>
                    <a:lnTo>
                      <a:pt x="4245" y="13253"/>
                    </a:lnTo>
                    <a:lnTo>
                      <a:pt x="4292" y="13158"/>
                    </a:lnTo>
                    <a:lnTo>
                      <a:pt x="4386" y="13064"/>
                    </a:lnTo>
                    <a:lnTo>
                      <a:pt x="4480" y="12970"/>
                    </a:lnTo>
                    <a:lnTo>
                      <a:pt x="4622" y="12970"/>
                    </a:lnTo>
                    <a:lnTo>
                      <a:pt x="4905" y="13017"/>
                    </a:lnTo>
                    <a:lnTo>
                      <a:pt x="5188" y="13205"/>
                    </a:lnTo>
                    <a:lnTo>
                      <a:pt x="5282" y="13300"/>
                    </a:lnTo>
                    <a:lnTo>
                      <a:pt x="5329" y="13347"/>
                    </a:lnTo>
                    <a:lnTo>
                      <a:pt x="5377" y="13347"/>
                    </a:lnTo>
                    <a:lnTo>
                      <a:pt x="5424" y="13205"/>
                    </a:lnTo>
                    <a:lnTo>
                      <a:pt x="5471" y="13064"/>
                    </a:lnTo>
                    <a:lnTo>
                      <a:pt x="5565" y="12970"/>
                    </a:lnTo>
                    <a:lnTo>
                      <a:pt x="5754" y="12970"/>
                    </a:lnTo>
                    <a:lnTo>
                      <a:pt x="5990" y="13017"/>
                    </a:lnTo>
                    <a:lnTo>
                      <a:pt x="6178" y="13064"/>
                    </a:lnTo>
                    <a:lnTo>
                      <a:pt x="6273" y="13158"/>
                    </a:lnTo>
                    <a:lnTo>
                      <a:pt x="6320" y="13158"/>
                    </a:lnTo>
                    <a:lnTo>
                      <a:pt x="6508" y="13111"/>
                    </a:lnTo>
                    <a:lnTo>
                      <a:pt x="6744" y="13017"/>
                    </a:lnTo>
                    <a:lnTo>
                      <a:pt x="6980" y="12781"/>
                    </a:lnTo>
                    <a:lnTo>
                      <a:pt x="6980" y="12687"/>
                    </a:lnTo>
                    <a:lnTo>
                      <a:pt x="7074" y="12498"/>
                    </a:lnTo>
                    <a:lnTo>
                      <a:pt x="7169" y="12404"/>
                    </a:lnTo>
                    <a:lnTo>
                      <a:pt x="7310" y="12357"/>
                    </a:lnTo>
                    <a:lnTo>
                      <a:pt x="7452" y="12404"/>
                    </a:lnTo>
                    <a:lnTo>
                      <a:pt x="7546" y="12404"/>
                    </a:lnTo>
                    <a:lnTo>
                      <a:pt x="7735" y="12498"/>
                    </a:lnTo>
                    <a:lnTo>
                      <a:pt x="7829" y="12592"/>
                    </a:lnTo>
                    <a:lnTo>
                      <a:pt x="7923" y="12687"/>
                    </a:lnTo>
                    <a:lnTo>
                      <a:pt x="8159" y="12923"/>
                    </a:lnTo>
                    <a:lnTo>
                      <a:pt x="8442" y="12970"/>
                    </a:lnTo>
                    <a:lnTo>
                      <a:pt x="8584" y="13017"/>
                    </a:lnTo>
                    <a:lnTo>
                      <a:pt x="8772" y="13158"/>
                    </a:lnTo>
                    <a:lnTo>
                      <a:pt x="8819" y="13158"/>
                    </a:lnTo>
                    <a:lnTo>
                      <a:pt x="9102" y="12828"/>
                    </a:lnTo>
                    <a:lnTo>
                      <a:pt x="9149" y="12734"/>
                    </a:lnTo>
                    <a:lnTo>
                      <a:pt x="9197" y="12640"/>
                    </a:lnTo>
                    <a:lnTo>
                      <a:pt x="9385" y="12404"/>
                    </a:lnTo>
                    <a:lnTo>
                      <a:pt x="9385" y="12357"/>
                    </a:lnTo>
                    <a:lnTo>
                      <a:pt x="9291" y="11932"/>
                    </a:lnTo>
                    <a:lnTo>
                      <a:pt x="9291" y="11743"/>
                    </a:lnTo>
                    <a:lnTo>
                      <a:pt x="9244" y="11602"/>
                    </a:lnTo>
                    <a:lnTo>
                      <a:pt x="9197" y="11413"/>
                    </a:lnTo>
                    <a:lnTo>
                      <a:pt x="9197" y="11225"/>
                    </a:lnTo>
                    <a:lnTo>
                      <a:pt x="9291" y="11036"/>
                    </a:lnTo>
                    <a:lnTo>
                      <a:pt x="9385" y="10847"/>
                    </a:lnTo>
                    <a:lnTo>
                      <a:pt x="9574" y="10753"/>
                    </a:lnTo>
                    <a:lnTo>
                      <a:pt x="9715" y="10706"/>
                    </a:lnTo>
                    <a:lnTo>
                      <a:pt x="9763" y="10706"/>
                    </a:lnTo>
                    <a:lnTo>
                      <a:pt x="9904" y="10753"/>
                    </a:lnTo>
                    <a:lnTo>
                      <a:pt x="9998" y="10895"/>
                    </a:lnTo>
                    <a:lnTo>
                      <a:pt x="10046" y="10942"/>
                    </a:lnTo>
                    <a:lnTo>
                      <a:pt x="10093" y="10989"/>
                    </a:lnTo>
                    <a:lnTo>
                      <a:pt x="10093" y="10942"/>
                    </a:lnTo>
                    <a:lnTo>
                      <a:pt x="10046" y="10800"/>
                    </a:lnTo>
                    <a:lnTo>
                      <a:pt x="10046" y="10612"/>
                    </a:lnTo>
                    <a:lnTo>
                      <a:pt x="10046" y="10376"/>
                    </a:lnTo>
                    <a:lnTo>
                      <a:pt x="10046" y="10187"/>
                    </a:lnTo>
                    <a:lnTo>
                      <a:pt x="10093" y="10140"/>
                    </a:lnTo>
                    <a:lnTo>
                      <a:pt x="10281" y="9574"/>
                    </a:lnTo>
                    <a:lnTo>
                      <a:pt x="10564" y="9055"/>
                    </a:lnTo>
                    <a:lnTo>
                      <a:pt x="10659" y="8961"/>
                    </a:lnTo>
                    <a:lnTo>
                      <a:pt x="10753" y="8961"/>
                    </a:lnTo>
                    <a:lnTo>
                      <a:pt x="11083" y="8914"/>
                    </a:lnTo>
                    <a:lnTo>
                      <a:pt x="11177" y="8914"/>
                    </a:lnTo>
                    <a:lnTo>
                      <a:pt x="11319" y="8678"/>
                    </a:lnTo>
                    <a:lnTo>
                      <a:pt x="11366" y="8584"/>
                    </a:lnTo>
                    <a:lnTo>
                      <a:pt x="11413" y="8395"/>
                    </a:lnTo>
                    <a:lnTo>
                      <a:pt x="11508" y="8206"/>
                    </a:lnTo>
                    <a:lnTo>
                      <a:pt x="11649" y="8018"/>
                    </a:lnTo>
                    <a:lnTo>
                      <a:pt x="11743" y="7876"/>
                    </a:lnTo>
                    <a:lnTo>
                      <a:pt x="11885" y="7782"/>
                    </a:lnTo>
                    <a:lnTo>
                      <a:pt x="11932" y="7735"/>
                    </a:lnTo>
                    <a:lnTo>
                      <a:pt x="11979" y="7593"/>
                    </a:lnTo>
                    <a:lnTo>
                      <a:pt x="11979" y="7405"/>
                    </a:lnTo>
                    <a:lnTo>
                      <a:pt x="11885" y="7357"/>
                    </a:lnTo>
                    <a:lnTo>
                      <a:pt x="11790" y="7310"/>
                    </a:lnTo>
                    <a:lnTo>
                      <a:pt x="11743" y="7169"/>
                    </a:lnTo>
                    <a:lnTo>
                      <a:pt x="11743" y="7122"/>
                    </a:lnTo>
                    <a:lnTo>
                      <a:pt x="11743" y="7027"/>
                    </a:lnTo>
                    <a:lnTo>
                      <a:pt x="11838" y="6886"/>
                    </a:lnTo>
                    <a:lnTo>
                      <a:pt x="11885" y="6744"/>
                    </a:lnTo>
                    <a:lnTo>
                      <a:pt x="11932" y="6414"/>
                    </a:lnTo>
                    <a:lnTo>
                      <a:pt x="11932" y="6226"/>
                    </a:lnTo>
                    <a:lnTo>
                      <a:pt x="11932" y="5613"/>
                    </a:lnTo>
                    <a:lnTo>
                      <a:pt x="11743" y="5424"/>
                    </a:lnTo>
                    <a:lnTo>
                      <a:pt x="11602" y="5330"/>
                    </a:lnTo>
                    <a:lnTo>
                      <a:pt x="11460" y="5235"/>
                    </a:lnTo>
                    <a:lnTo>
                      <a:pt x="11413" y="5094"/>
                    </a:lnTo>
                    <a:lnTo>
                      <a:pt x="11413" y="4952"/>
                    </a:lnTo>
                    <a:lnTo>
                      <a:pt x="11460" y="4764"/>
                    </a:lnTo>
                    <a:lnTo>
                      <a:pt x="11555" y="4622"/>
                    </a:lnTo>
                    <a:lnTo>
                      <a:pt x="11602" y="4575"/>
                    </a:lnTo>
                    <a:lnTo>
                      <a:pt x="11508" y="4433"/>
                    </a:lnTo>
                    <a:lnTo>
                      <a:pt x="11460" y="4339"/>
                    </a:lnTo>
                    <a:lnTo>
                      <a:pt x="11460" y="4198"/>
                    </a:lnTo>
                    <a:lnTo>
                      <a:pt x="11555" y="4151"/>
                    </a:lnTo>
                    <a:lnTo>
                      <a:pt x="11602" y="4103"/>
                    </a:lnTo>
                    <a:lnTo>
                      <a:pt x="10423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73"/>
              <p:cNvSpPr/>
              <p:nvPr/>
            </p:nvSpPr>
            <p:spPr>
              <a:xfrm>
                <a:off x="5979749" y="1935282"/>
                <a:ext cx="220353" cy="353393"/>
              </a:xfrm>
              <a:custGeom>
                <a:avLst/>
                <a:gdLst/>
                <a:ahLst/>
                <a:cxnLst/>
                <a:rect l="l" t="t" r="r" b="b"/>
                <a:pathLst>
                  <a:path w="9999" h="16036" extrusionOk="0">
                    <a:moveTo>
                      <a:pt x="3443" y="0"/>
                    </a:moveTo>
                    <a:lnTo>
                      <a:pt x="3254" y="47"/>
                    </a:lnTo>
                    <a:lnTo>
                      <a:pt x="3160" y="95"/>
                    </a:lnTo>
                    <a:lnTo>
                      <a:pt x="2783" y="472"/>
                    </a:lnTo>
                    <a:lnTo>
                      <a:pt x="2783" y="519"/>
                    </a:lnTo>
                    <a:lnTo>
                      <a:pt x="2547" y="755"/>
                    </a:lnTo>
                    <a:lnTo>
                      <a:pt x="2452" y="849"/>
                    </a:lnTo>
                    <a:lnTo>
                      <a:pt x="2122" y="1132"/>
                    </a:lnTo>
                    <a:lnTo>
                      <a:pt x="2028" y="1226"/>
                    </a:lnTo>
                    <a:lnTo>
                      <a:pt x="1698" y="1226"/>
                    </a:lnTo>
                    <a:lnTo>
                      <a:pt x="1556" y="1179"/>
                    </a:lnTo>
                    <a:lnTo>
                      <a:pt x="1462" y="1085"/>
                    </a:lnTo>
                    <a:lnTo>
                      <a:pt x="1368" y="896"/>
                    </a:lnTo>
                    <a:lnTo>
                      <a:pt x="1273" y="566"/>
                    </a:lnTo>
                    <a:lnTo>
                      <a:pt x="990" y="708"/>
                    </a:lnTo>
                    <a:lnTo>
                      <a:pt x="990" y="943"/>
                    </a:lnTo>
                    <a:lnTo>
                      <a:pt x="943" y="1368"/>
                    </a:lnTo>
                    <a:lnTo>
                      <a:pt x="755" y="2028"/>
                    </a:lnTo>
                    <a:lnTo>
                      <a:pt x="613" y="2641"/>
                    </a:lnTo>
                    <a:lnTo>
                      <a:pt x="472" y="3066"/>
                    </a:lnTo>
                    <a:lnTo>
                      <a:pt x="424" y="3632"/>
                    </a:lnTo>
                    <a:lnTo>
                      <a:pt x="424" y="4056"/>
                    </a:lnTo>
                    <a:lnTo>
                      <a:pt x="472" y="4150"/>
                    </a:lnTo>
                    <a:lnTo>
                      <a:pt x="566" y="4292"/>
                    </a:lnTo>
                    <a:lnTo>
                      <a:pt x="660" y="4433"/>
                    </a:lnTo>
                    <a:lnTo>
                      <a:pt x="707" y="4669"/>
                    </a:lnTo>
                    <a:lnTo>
                      <a:pt x="660" y="4905"/>
                    </a:lnTo>
                    <a:lnTo>
                      <a:pt x="613" y="5094"/>
                    </a:lnTo>
                    <a:lnTo>
                      <a:pt x="566" y="5235"/>
                    </a:lnTo>
                    <a:lnTo>
                      <a:pt x="519" y="5282"/>
                    </a:lnTo>
                    <a:lnTo>
                      <a:pt x="472" y="5377"/>
                    </a:lnTo>
                    <a:lnTo>
                      <a:pt x="472" y="5471"/>
                    </a:lnTo>
                    <a:lnTo>
                      <a:pt x="519" y="5612"/>
                    </a:lnTo>
                    <a:lnTo>
                      <a:pt x="613" y="5801"/>
                    </a:lnTo>
                    <a:lnTo>
                      <a:pt x="755" y="6131"/>
                    </a:lnTo>
                    <a:lnTo>
                      <a:pt x="849" y="6367"/>
                    </a:lnTo>
                    <a:lnTo>
                      <a:pt x="896" y="6556"/>
                    </a:lnTo>
                    <a:lnTo>
                      <a:pt x="896" y="6791"/>
                    </a:lnTo>
                    <a:lnTo>
                      <a:pt x="849" y="6980"/>
                    </a:lnTo>
                    <a:lnTo>
                      <a:pt x="802" y="7122"/>
                    </a:lnTo>
                    <a:lnTo>
                      <a:pt x="755" y="7169"/>
                    </a:lnTo>
                    <a:lnTo>
                      <a:pt x="755" y="7263"/>
                    </a:lnTo>
                    <a:lnTo>
                      <a:pt x="802" y="7405"/>
                    </a:lnTo>
                    <a:lnTo>
                      <a:pt x="802" y="7593"/>
                    </a:lnTo>
                    <a:lnTo>
                      <a:pt x="755" y="7735"/>
                    </a:lnTo>
                    <a:lnTo>
                      <a:pt x="660" y="7876"/>
                    </a:lnTo>
                    <a:lnTo>
                      <a:pt x="566" y="7971"/>
                    </a:lnTo>
                    <a:lnTo>
                      <a:pt x="472" y="8159"/>
                    </a:lnTo>
                    <a:lnTo>
                      <a:pt x="424" y="8301"/>
                    </a:lnTo>
                    <a:lnTo>
                      <a:pt x="566" y="8395"/>
                    </a:lnTo>
                    <a:lnTo>
                      <a:pt x="613" y="8442"/>
                    </a:lnTo>
                    <a:lnTo>
                      <a:pt x="660" y="8536"/>
                    </a:lnTo>
                    <a:lnTo>
                      <a:pt x="660" y="8678"/>
                    </a:lnTo>
                    <a:lnTo>
                      <a:pt x="660" y="8725"/>
                    </a:lnTo>
                    <a:lnTo>
                      <a:pt x="660" y="8819"/>
                    </a:lnTo>
                    <a:lnTo>
                      <a:pt x="566" y="8914"/>
                    </a:lnTo>
                    <a:lnTo>
                      <a:pt x="424" y="8961"/>
                    </a:lnTo>
                    <a:lnTo>
                      <a:pt x="424" y="9102"/>
                    </a:lnTo>
                    <a:lnTo>
                      <a:pt x="424" y="9244"/>
                    </a:lnTo>
                    <a:lnTo>
                      <a:pt x="424" y="9338"/>
                    </a:lnTo>
                    <a:lnTo>
                      <a:pt x="377" y="9433"/>
                    </a:lnTo>
                    <a:lnTo>
                      <a:pt x="283" y="9480"/>
                    </a:lnTo>
                    <a:lnTo>
                      <a:pt x="189" y="9527"/>
                    </a:lnTo>
                    <a:lnTo>
                      <a:pt x="0" y="9527"/>
                    </a:lnTo>
                    <a:lnTo>
                      <a:pt x="2688" y="15233"/>
                    </a:lnTo>
                    <a:lnTo>
                      <a:pt x="2688" y="15328"/>
                    </a:lnTo>
                    <a:lnTo>
                      <a:pt x="2688" y="15422"/>
                    </a:lnTo>
                    <a:lnTo>
                      <a:pt x="2688" y="15516"/>
                    </a:lnTo>
                    <a:lnTo>
                      <a:pt x="2735" y="15752"/>
                    </a:lnTo>
                    <a:lnTo>
                      <a:pt x="2830" y="15799"/>
                    </a:lnTo>
                    <a:lnTo>
                      <a:pt x="2877" y="15846"/>
                    </a:lnTo>
                    <a:lnTo>
                      <a:pt x="3113" y="15894"/>
                    </a:lnTo>
                    <a:lnTo>
                      <a:pt x="3207" y="15894"/>
                    </a:lnTo>
                    <a:lnTo>
                      <a:pt x="3301" y="15941"/>
                    </a:lnTo>
                    <a:lnTo>
                      <a:pt x="3348" y="15941"/>
                    </a:lnTo>
                    <a:lnTo>
                      <a:pt x="3396" y="15988"/>
                    </a:lnTo>
                    <a:lnTo>
                      <a:pt x="3443" y="16035"/>
                    </a:lnTo>
                    <a:lnTo>
                      <a:pt x="3443" y="15941"/>
                    </a:lnTo>
                    <a:lnTo>
                      <a:pt x="3490" y="15846"/>
                    </a:lnTo>
                    <a:lnTo>
                      <a:pt x="3584" y="15563"/>
                    </a:lnTo>
                    <a:lnTo>
                      <a:pt x="3679" y="15233"/>
                    </a:lnTo>
                    <a:lnTo>
                      <a:pt x="3726" y="14950"/>
                    </a:lnTo>
                    <a:lnTo>
                      <a:pt x="3726" y="14809"/>
                    </a:lnTo>
                    <a:lnTo>
                      <a:pt x="3726" y="14667"/>
                    </a:lnTo>
                    <a:lnTo>
                      <a:pt x="3820" y="14573"/>
                    </a:lnTo>
                    <a:lnTo>
                      <a:pt x="3914" y="14479"/>
                    </a:lnTo>
                    <a:lnTo>
                      <a:pt x="3820" y="14384"/>
                    </a:lnTo>
                    <a:lnTo>
                      <a:pt x="3726" y="14337"/>
                    </a:lnTo>
                    <a:lnTo>
                      <a:pt x="3631" y="14243"/>
                    </a:lnTo>
                    <a:lnTo>
                      <a:pt x="3631" y="14149"/>
                    </a:lnTo>
                    <a:lnTo>
                      <a:pt x="3631" y="14054"/>
                    </a:lnTo>
                    <a:lnTo>
                      <a:pt x="3679" y="13866"/>
                    </a:lnTo>
                    <a:lnTo>
                      <a:pt x="3962" y="13488"/>
                    </a:lnTo>
                    <a:lnTo>
                      <a:pt x="4197" y="13253"/>
                    </a:lnTo>
                    <a:lnTo>
                      <a:pt x="4245" y="13253"/>
                    </a:lnTo>
                    <a:lnTo>
                      <a:pt x="4339" y="13111"/>
                    </a:lnTo>
                    <a:lnTo>
                      <a:pt x="4433" y="13111"/>
                    </a:lnTo>
                    <a:lnTo>
                      <a:pt x="4527" y="13064"/>
                    </a:lnTo>
                    <a:lnTo>
                      <a:pt x="4622" y="13111"/>
                    </a:lnTo>
                    <a:lnTo>
                      <a:pt x="4716" y="12970"/>
                    </a:lnTo>
                    <a:lnTo>
                      <a:pt x="4905" y="12828"/>
                    </a:lnTo>
                    <a:lnTo>
                      <a:pt x="5046" y="12734"/>
                    </a:lnTo>
                    <a:lnTo>
                      <a:pt x="5235" y="12639"/>
                    </a:lnTo>
                    <a:lnTo>
                      <a:pt x="5376" y="12498"/>
                    </a:lnTo>
                    <a:lnTo>
                      <a:pt x="5424" y="12357"/>
                    </a:lnTo>
                    <a:lnTo>
                      <a:pt x="5471" y="12215"/>
                    </a:lnTo>
                    <a:lnTo>
                      <a:pt x="5565" y="12121"/>
                    </a:lnTo>
                    <a:lnTo>
                      <a:pt x="5659" y="12074"/>
                    </a:lnTo>
                    <a:lnTo>
                      <a:pt x="5895" y="11979"/>
                    </a:lnTo>
                    <a:lnTo>
                      <a:pt x="5942" y="11696"/>
                    </a:lnTo>
                    <a:lnTo>
                      <a:pt x="5895" y="11602"/>
                    </a:lnTo>
                    <a:lnTo>
                      <a:pt x="5848" y="11508"/>
                    </a:lnTo>
                    <a:lnTo>
                      <a:pt x="5895" y="11413"/>
                    </a:lnTo>
                    <a:lnTo>
                      <a:pt x="5942" y="11225"/>
                    </a:lnTo>
                    <a:lnTo>
                      <a:pt x="6084" y="10989"/>
                    </a:lnTo>
                    <a:lnTo>
                      <a:pt x="6178" y="10847"/>
                    </a:lnTo>
                    <a:lnTo>
                      <a:pt x="6178" y="10753"/>
                    </a:lnTo>
                    <a:lnTo>
                      <a:pt x="6178" y="10612"/>
                    </a:lnTo>
                    <a:lnTo>
                      <a:pt x="6225" y="10470"/>
                    </a:lnTo>
                    <a:lnTo>
                      <a:pt x="6320" y="10376"/>
                    </a:lnTo>
                    <a:lnTo>
                      <a:pt x="6367" y="10329"/>
                    </a:lnTo>
                    <a:lnTo>
                      <a:pt x="6555" y="10329"/>
                    </a:lnTo>
                    <a:lnTo>
                      <a:pt x="6697" y="10423"/>
                    </a:lnTo>
                    <a:lnTo>
                      <a:pt x="6838" y="10281"/>
                    </a:lnTo>
                    <a:lnTo>
                      <a:pt x="6933" y="10046"/>
                    </a:lnTo>
                    <a:lnTo>
                      <a:pt x="7027" y="9810"/>
                    </a:lnTo>
                    <a:lnTo>
                      <a:pt x="7074" y="9715"/>
                    </a:lnTo>
                    <a:lnTo>
                      <a:pt x="7121" y="9527"/>
                    </a:lnTo>
                    <a:lnTo>
                      <a:pt x="7216" y="9433"/>
                    </a:lnTo>
                    <a:lnTo>
                      <a:pt x="7404" y="9338"/>
                    </a:lnTo>
                    <a:lnTo>
                      <a:pt x="7451" y="9291"/>
                    </a:lnTo>
                    <a:lnTo>
                      <a:pt x="7782" y="9197"/>
                    </a:lnTo>
                    <a:lnTo>
                      <a:pt x="7970" y="9150"/>
                    </a:lnTo>
                    <a:lnTo>
                      <a:pt x="8065" y="9197"/>
                    </a:lnTo>
                    <a:lnTo>
                      <a:pt x="8159" y="9291"/>
                    </a:lnTo>
                    <a:lnTo>
                      <a:pt x="8206" y="9338"/>
                    </a:lnTo>
                    <a:lnTo>
                      <a:pt x="8300" y="9055"/>
                    </a:lnTo>
                    <a:lnTo>
                      <a:pt x="8536" y="8678"/>
                    </a:lnTo>
                    <a:lnTo>
                      <a:pt x="8583" y="8631"/>
                    </a:lnTo>
                    <a:lnTo>
                      <a:pt x="8913" y="8348"/>
                    </a:lnTo>
                    <a:lnTo>
                      <a:pt x="9244" y="7971"/>
                    </a:lnTo>
                    <a:lnTo>
                      <a:pt x="9432" y="7829"/>
                    </a:lnTo>
                    <a:lnTo>
                      <a:pt x="9527" y="7688"/>
                    </a:lnTo>
                    <a:lnTo>
                      <a:pt x="9715" y="7546"/>
                    </a:lnTo>
                    <a:lnTo>
                      <a:pt x="9857" y="7499"/>
                    </a:lnTo>
                    <a:lnTo>
                      <a:pt x="9998" y="7452"/>
                    </a:lnTo>
                    <a:lnTo>
                      <a:pt x="9998" y="7405"/>
                    </a:lnTo>
                    <a:lnTo>
                      <a:pt x="9998" y="7357"/>
                    </a:lnTo>
                    <a:lnTo>
                      <a:pt x="9904" y="7357"/>
                    </a:lnTo>
                    <a:lnTo>
                      <a:pt x="9762" y="7310"/>
                    </a:lnTo>
                    <a:lnTo>
                      <a:pt x="9715" y="7310"/>
                    </a:lnTo>
                    <a:lnTo>
                      <a:pt x="9574" y="7263"/>
                    </a:lnTo>
                    <a:lnTo>
                      <a:pt x="9432" y="7263"/>
                    </a:lnTo>
                    <a:lnTo>
                      <a:pt x="9338" y="7169"/>
                    </a:lnTo>
                    <a:lnTo>
                      <a:pt x="9291" y="7027"/>
                    </a:lnTo>
                    <a:lnTo>
                      <a:pt x="9244" y="6886"/>
                    </a:lnTo>
                    <a:lnTo>
                      <a:pt x="9291" y="6839"/>
                    </a:lnTo>
                    <a:lnTo>
                      <a:pt x="9338" y="6697"/>
                    </a:lnTo>
                    <a:lnTo>
                      <a:pt x="9385" y="6697"/>
                    </a:lnTo>
                    <a:lnTo>
                      <a:pt x="9385" y="6556"/>
                    </a:lnTo>
                    <a:lnTo>
                      <a:pt x="9338" y="6461"/>
                    </a:lnTo>
                    <a:lnTo>
                      <a:pt x="9291" y="6367"/>
                    </a:lnTo>
                    <a:lnTo>
                      <a:pt x="9149" y="6178"/>
                    </a:lnTo>
                    <a:lnTo>
                      <a:pt x="8961" y="6084"/>
                    </a:lnTo>
                    <a:lnTo>
                      <a:pt x="8961" y="6178"/>
                    </a:lnTo>
                    <a:lnTo>
                      <a:pt x="8913" y="6226"/>
                    </a:lnTo>
                    <a:lnTo>
                      <a:pt x="8819" y="6320"/>
                    </a:lnTo>
                    <a:lnTo>
                      <a:pt x="8631" y="6414"/>
                    </a:lnTo>
                    <a:lnTo>
                      <a:pt x="8536" y="6461"/>
                    </a:lnTo>
                    <a:lnTo>
                      <a:pt x="8395" y="6509"/>
                    </a:lnTo>
                    <a:lnTo>
                      <a:pt x="8300" y="6461"/>
                    </a:lnTo>
                    <a:lnTo>
                      <a:pt x="8206" y="6414"/>
                    </a:lnTo>
                    <a:lnTo>
                      <a:pt x="8159" y="6320"/>
                    </a:lnTo>
                    <a:lnTo>
                      <a:pt x="8112" y="6131"/>
                    </a:lnTo>
                    <a:lnTo>
                      <a:pt x="8065" y="5895"/>
                    </a:lnTo>
                    <a:lnTo>
                      <a:pt x="8065" y="5801"/>
                    </a:lnTo>
                    <a:lnTo>
                      <a:pt x="7876" y="5565"/>
                    </a:lnTo>
                    <a:lnTo>
                      <a:pt x="7829" y="5424"/>
                    </a:lnTo>
                    <a:lnTo>
                      <a:pt x="7782" y="5282"/>
                    </a:lnTo>
                    <a:lnTo>
                      <a:pt x="7734" y="4999"/>
                    </a:lnTo>
                    <a:lnTo>
                      <a:pt x="7546" y="5047"/>
                    </a:lnTo>
                    <a:lnTo>
                      <a:pt x="7357" y="5094"/>
                    </a:lnTo>
                    <a:lnTo>
                      <a:pt x="7121" y="5188"/>
                    </a:lnTo>
                    <a:lnTo>
                      <a:pt x="6980" y="5188"/>
                    </a:lnTo>
                    <a:lnTo>
                      <a:pt x="6838" y="5141"/>
                    </a:lnTo>
                    <a:lnTo>
                      <a:pt x="6697" y="5047"/>
                    </a:lnTo>
                    <a:lnTo>
                      <a:pt x="6603" y="4905"/>
                    </a:lnTo>
                    <a:lnTo>
                      <a:pt x="6461" y="4669"/>
                    </a:lnTo>
                    <a:lnTo>
                      <a:pt x="6414" y="4528"/>
                    </a:lnTo>
                    <a:lnTo>
                      <a:pt x="6320" y="4150"/>
                    </a:lnTo>
                    <a:lnTo>
                      <a:pt x="6131" y="3726"/>
                    </a:lnTo>
                    <a:lnTo>
                      <a:pt x="5659" y="2736"/>
                    </a:lnTo>
                    <a:lnTo>
                      <a:pt x="5565" y="2547"/>
                    </a:lnTo>
                    <a:lnTo>
                      <a:pt x="5282" y="2028"/>
                    </a:lnTo>
                    <a:lnTo>
                      <a:pt x="4905" y="1179"/>
                    </a:lnTo>
                    <a:lnTo>
                      <a:pt x="4858" y="1038"/>
                    </a:lnTo>
                    <a:lnTo>
                      <a:pt x="4810" y="802"/>
                    </a:lnTo>
                    <a:lnTo>
                      <a:pt x="4763" y="708"/>
                    </a:lnTo>
                    <a:lnTo>
                      <a:pt x="4763" y="613"/>
                    </a:lnTo>
                    <a:lnTo>
                      <a:pt x="3914" y="236"/>
                    </a:lnTo>
                    <a:lnTo>
                      <a:pt x="3443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73"/>
              <p:cNvSpPr/>
              <p:nvPr/>
            </p:nvSpPr>
            <p:spPr>
              <a:xfrm>
                <a:off x="6054566" y="2289689"/>
                <a:ext cx="1058" cy="1058"/>
              </a:xfrm>
              <a:custGeom>
                <a:avLst/>
                <a:gdLst/>
                <a:ahLst/>
                <a:cxnLst/>
                <a:rect l="l" t="t" r="r" b="b"/>
                <a:pathLst>
                  <a:path w="48" h="48" extrusionOk="0">
                    <a:moveTo>
                      <a:pt x="48" y="0"/>
                    </a:moveTo>
                    <a:lnTo>
                      <a:pt x="1" y="47"/>
                    </a:lnTo>
                    <a:lnTo>
                      <a:pt x="48" y="47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73"/>
              <p:cNvSpPr/>
              <p:nvPr/>
            </p:nvSpPr>
            <p:spPr>
              <a:xfrm>
                <a:off x="5866454" y="2183667"/>
                <a:ext cx="96679" cy="193335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8773" extrusionOk="0">
                    <a:moveTo>
                      <a:pt x="3962" y="1"/>
                    </a:moveTo>
                    <a:lnTo>
                      <a:pt x="0" y="1557"/>
                    </a:lnTo>
                    <a:lnTo>
                      <a:pt x="425" y="2406"/>
                    </a:lnTo>
                    <a:lnTo>
                      <a:pt x="472" y="2547"/>
                    </a:lnTo>
                    <a:lnTo>
                      <a:pt x="519" y="2642"/>
                    </a:lnTo>
                    <a:lnTo>
                      <a:pt x="661" y="2972"/>
                    </a:lnTo>
                    <a:lnTo>
                      <a:pt x="897" y="3302"/>
                    </a:lnTo>
                    <a:lnTo>
                      <a:pt x="991" y="3444"/>
                    </a:lnTo>
                    <a:lnTo>
                      <a:pt x="1038" y="3679"/>
                    </a:lnTo>
                    <a:lnTo>
                      <a:pt x="1085" y="3868"/>
                    </a:lnTo>
                    <a:lnTo>
                      <a:pt x="1038" y="4104"/>
                    </a:lnTo>
                    <a:lnTo>
                      <a:pt x="991" y="4245"/>
                    </a:lnTo>
                    <a:lnTo>
                      <a:pt x="944" y="4434"/>
                    </a:lnTo>
                    <a:lnTo>
                      <a:pt x="944" y="4575"/>
                    </a:lnTo>
                    <a:lnTo>
                      <a:pt x="991" y="4717"/>
                    </a:lnTo>
                    <a:lnTo>
                      <a:pt x="1085" y="4858"/>
                    </a:lnTo>
                    <a:lnTo>
                      <a:pt x="1227" y="5000"/>
                    </a:lnTo>
                    <a:lnTo>
                      <a:pt x="1321" y="5189"/>
                    </a:lnTo>
                    <a:lnTo>
                      <a:pt x="1462" y="5471"/>
                    </a:lnTo>
                    <a:lnTo>
                      <a:pt x="1510" y="5707"/>
                    </a:lnTo>
                    <a:lnTo>
                      <a:pt x="1510" y="5990"/>
                    </a:lnTo>
                    <a:lnTo>
                      <a:pt x="1557" y="5990"/>
                    </a:lnTo>
                    <a:lnTo>
                      <a:pt x="1651" y="6037"/>
                    </a:lnTo>
                    <a:lnTo>
                      <a:pt x="1793" y="6037"/>
                    </a:lnTo>
                    <a:lnTo>
                      <a:pt x="1887" y="6132"/>
                    </a:lnTo>
                    <a:lnTo>
                      <a:pt x="1981" y="6226"/>
                    </a:lnTo>
                    <a:lnTo>
                      <a:pt x="2170" y="6603"/>
                    </a:lnTo>
                    <a:lnTo>
                      <a:pt x="2311" y="6839"/>
                    </a:lnTo>
                    <a:lnTo>
                      <a:pt x="2406" y="7264"/>
                    </a:lnTo>
                    <a:lnTo>
                      <a:pt x="2453" y="7499"/>
                    </a:lnTo>
                    <a:lnTo>
                      <a:pt x="2594" y="7830"/>
                    </a:lnTo>
                    <a:lnTo>
                      <a:pt x="2689" y="8113"/>
                    </a:lnTo>
                    <a:lnTo>
                      <a:pt x="2736" y="8301"/>
                    </a:lnTo>
                    <a:lnTo>
                      <a:pt x="2830" y="8490"/>
                    </a:lnTo>
                    <a:lnTo>
                      <a:pt x="2924" y="8678"/>
                    </a:lnTo>
                    <a:lnTo>
                      <a:pt x="2972" y="8773"/>
                    </a:lnTo>
                    <a:lnTo>
                      <a:pt x="4386" y="8301"/>
                    </a:lnTo>
                    <a:lnTo>
                      <a:pt x="4245" y="8065"/>
                    </a:lnTo>
                    <a:lnTo>
                      <a:pt x="4151" y="7782"/>
                    </a:lnTo>
                    <a:lnTo>
                      <a:pt x="4198" y="7641"/>
                    </a:lnTo>
                    <a:lnTo>
                      <a:pt x="4245" y="7499"/>
                    </a:lnTo>
                    <a:lnTo>
                      <a:pt x="4245" y="7452"/>
                    </a:lnTo>
                    <a:lnTo>
                      <a:pt x="4151" y="7264"/>
                    </a:lnTo>
                    <a:lnTo>
                      <a:pt x="4151" y="7122"/>
                    </a:lnTo>
                    <a:lnTo>
                      <a:pt x="4103" y="6698"/>
                    </a:lnTo>
                    <a:lnTo>
                      <a:pt x="4009" y="6603"/>
                    </a:lnTo>
                    <a:lnTo>
                      <a:pt x="4009" y="6509"/>
                    </a:lnTo>
                    <a:lnTo>
                      <a:pt x="3820" y="5613"/>
                    </a:lnTo>
                    <a:lnTo>
                      <a:pt x="3773" y="5471"/>
                    </a:lnTo>
                    <a:lnTo>
                      <a:pt x="3773" y="5189"/>
                    </a:lnTo>
                    <a:lnTo>
                      <a:pt x="3726" y="5047"/>
                    </a:lnTo>
                    <a:lnTo>
                      <a:pt x="3773" y="4858"/>
                    </a:lnTo>
                    <a:lnTo>
                      <a:pt x="3820" y="4717"/>
                    </a:lnTo>
                    <a:lnTo>
                      <a:pt x="3915" y="4528"/>
                    </a:lnTo>
                    <a:lnTo>
                      <a:pt x="3915" y="4434"/>
                    </a:lnTo>
                    <a:lnTo>
                      <a:pt x="3820" y="4292"/>
                    </a:lnTo>
                    <a:lnTo>
                      <a:pt x="3820" y="4104"/>
                    </a:lnTo>
                    <a:lnTo>
                      <a:pt x="3868" y="3962"/>
                    </a:lnTo>
                    <a:lnTo>
                      <a:pt x="3915" y="3679"/>
                    </a:lnTo>
                    <a:lnTo>
                      <a:pt x="3962" y="3396"/>
                    </a:lnTo>
                    <a:lnTo>
                      <a:pt x="3820" y="3255"/>
                    </a:lnTo>
                    <a:lnTo>
                      <a:pt x="3726" y="3066"/>
                    </a:lnTo>
                    <a:lnTo>
                      <a:pt x="3679" y="2878"/>
                    </a:lnTo>
                    <a:lnTo>
                      <a:pt x="3632" y="2689"/>
                    </a:lnTo>
                    <a:lnTo>
                      <a:pt x="3632" y="2547"/>
                    </a:lnTo>
                    <a:lnTo>
                      <a:pt x="3726" y="2406"/>
                    </a:lnTo>
                    <a:lnTo>
                      <a:pt x="3915" y="2217"/>
                    </a:lnTo>
                    <a:lnTo>
                      <a:pt x="4151" y="1982"/>
                    </a:lnTo>
                    <a:lnTo>
                      <a:pt x="4339" y="1746"/>
                    </a:lnTo>
                    <a:lnTo>
                      <a:pt x="4386" y="1510"/>
                    </a:lnTo>
                    <a:lnTo>
                      <a:pt x="4386" y="1227"/>
                    </a:lnTo>
                    <a:lnTo>
                      <a:pt x="4292" y="991"/>
                    </a:lnTo>
                    <a:lnTo>
                      <a:pt x="4245" y="897"/>
                    </a:lnTo>
                    <a:lnTo>
                      <a:pt x="4151" y="850"/>
                    </a:lnTo>
                    <a:lnTo>
                      <a:pt x="4009" y="803"/>
                    </a:lnTo>
                    <a:lnTo>
                      <a:pt x="3962" y="708"/>
                    </a:lnTo>
                    <a:lnTo>
                      <a:pt x="3915" y="661"/>
                    </a:lnTo>
                    <a:lnTo>
                      <a:pt x="3915" y="520"/>
                    </a:lnTo>
                    <a:lnTo>
                      <a:pt x="3962" y="425"/>
                    </a:lnTo>
                    <a:lnTo>
                      <a:pt x="4056" y="95"/>
                    </a:lnTo>
                    <a:lnTo>
                      <a:pt x="4009" y="48"/>
                    </a:lnTo>
                    <a:lnTo>
                      <a:pt x="3962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73"/>
              <p:cNvSpPr/>
              <p:nvPr/>
            </p:nvSpPr>
            <p:spPr>
              <a:xfrm>
                <a:off x="5873727" y="2237725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73"/>
              <p:cNvSpPr/>
              <p:nvPr/>
            </p:nvSpPr>
            <p:spPr>
              <a:xfrm>
                <a:off x="5928820" y="2375944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73"/>
              <p:cNvSpPr/>
              <p:nvPr/>
            </p:nvSpPr>
            <p:spPr>
              <a:xfrm>
                <a:off x="5507882" y="2719950"/>
                <a:ext cx="259866" cy="243228"/>
              </a:xfrm>
              <a:custGeom>
                <a:avLst/>
                <a:gdLst/>
                <a:ahLst/>
                <a:cxnLst/>
                <a:rect l="l" t="t" r="r" b="b"/>
                <a:pathLst>
                  <a:path w="11792" h="11037" extrusionOk="0">
                    <a:moveTo>
                      <a:pt x="11178" y="1"/>
                    </a:moveTo>
                    <a:lnTo>
                      <a:pt x="11131" y="95"/>
                    </a:lnTo>
                    <a:lnTo>
                      <a:pt x="10989" y="142"/>
                    </a:lnTo>
                    <a:lnTo>
                      <a:pt x="10895" y="142"/>
                    </a:lnTo>
                    <a:lnTo>
                      <a:pt x="10754" y="48"/>
                    </a:lnTo>
                    <a:lnTo>
                      <a:pt x="10565" y="48"/>
                    </a:lnTo>
                    <a:lnTo>
                      <a:pt x="10329" y="142"/>
                    </a:lnTo>
                    <a:lnTo>
                      <a:pt x="10140" y="237"/>
                    </a:lnTo>
                    <a:lnTo>
                      <a:pt x="10093" y="237"/>
                    </a:lnTo>
                    <a:lnTo>
                      <a:pt x="9952" y="331"/>
                    </a:lnTo>
                    <a:lnTo>
                      <a:pt x="9905" y="520"/>
                    </a:lnTo>
                    <a:lnTo>
                      <a:pt x="9810" y="614"/>
                    </a:lnTo>
                    <a:lnTo>
                      <a:pt x="9669" y="708"/>
                    </a:lnTo>
                    <a:lnTo>
                      <a:pt x="9386" y="756"/>
                    </a:lnTo>
                    <a:lnTo>
                      <a:pt x="9056" y="708"/>
                    </a:lnTo>
                    <a:lnTo>
                      <a:pt x="9009" y="756"/>
                    </a:lnTo>
                    <a:lnTo>
                      <a:pt x="8914" y="897"/>
                    </a:lnTo>
                    <a:lnTo>
                      <a:pt x="8773" y="1133"/>
                    </a:lnTo>
                    <a:lnTo>
                      <a:pt x="8678" y="1322"/>
                    </a:lnTo>
                    <a:lnTo>
                      <a:pt x="8490" y="1510"/>
                    </a:lnTo>
                    <a:lnTo>
                      <a:pt x="8348" y="1557"/>
                    </a:lnTo>
                    <a:lnTo>
                      <a:pt x="8207" y="1652"/>
                    </a:lnTo>
                    <a:lnTo>
                      <a:pt x="8018" y="1887"/>
                    </a:lnTo>
                    <a:lnTo>
                      <a:pt x="7735" y="2406"/>
                    </a:lnTo>
                    <a:lnTo>
                      <a:pt x="7688" y="2548"/>
                    </a:lnTo>
                    <a:lnTo>
                      <a:pt x="7594" y="2689"/>
                    </a:lnTo>
                    <a:lnTo>
                      <a:pt x="7311" y="2689"/>
                    </a:lnTo>
                    <a:lnTo>
                      <a:pt x="7264" y="2548"/>
                    </a:lnTo>
                    <a:lnTo>
                      <a:pt x="6556" y="944"/>
                    </a:lnTo>
                    <a:lnTo>
                      <a:pt x="3915" y="1793"/>
                    </a:lnTo>
                    <a:lnTo>
                      <a:pt x="3821" y="1793"/>
                    </a:lnTo>
                    <a:lnTo>
                      <a:pt x="3774" y="1746"/>
                    </a:lnTo>
                    <a:lnTo>
                      <a:pt x="3679" y="1699"/>
                    </a:lnTo>
                    <a:lnTo>
                      <a:pt x="3632" y="1604"/>
                    </a:lnTo>
                    <a:lnTo>
                      <a:pt x="3444" y="897"/>
                    </a:lnTo>
                    <a:lnTo>
                      <a:pt x="3349" y="1180"/>
                    </a:lnTo>
                    <a:lnTo>
                      <a:pt x="3302" y="1322"/>
                    </a:lnTo>
                    <a:lnTo>
                      <a:pt x="3396" y="1416"/>
                    </a:lnTo>
                    <a:lnTo>
                      <a:pt x="3491" y="1604"/>
                    </a:lnTo>
                    <a:lnTo>
                      <a:pt x="3491" y="1887"/>
                    </a:lnTo>
                    <a:lnTo>
                      <a:pt x="3444" y="2076"/>
                    </a:lnTo>
                    <a:lnTo>
                      <a:pt x="3396" y="2218"/>
                    </a:lnTo>
                    <a:lnTo>
                      <a:pt x="3302" y="2312"/>
                    </a:lnTo>
                    <a:lnTo>
                      <a:pt x="3208" y="2406"/>
                    </a:lnTo>
                    <a:lnTo>
                      <a:pt x="3066" y="2548"/>
                    </a:lnTo>
                    <a:lnTo>
                      <a:pt x="2878" y="2831"/>
                    </a:lnTo>
                    <a:lnTo>
                      <a:pt x="2830" y="3019"/>
                    </a:lnTo>
                    <a:lnTo>
                      <a:pt x="2783" y="3114"/>
                    </a:lnTo>
                    <a:lnTo>
                      <a:pt x="2595" y="3444"/>
                    </a:lnTo>
                    <a:lnTo>
                      <a:pt x="2453" y="3538"/>
                    </a:lnTo>
                    <a:lnTo>
                      <a:pt x="2312" y="3632"/>
                    </a:lnTo>
                    <a:lnTo>
                      <a:pt x="1934" y="3632"/>
                    </a:lnTo>
                    <a:lnTo>
                      <a:pt x="1557" y="4434"/>
                    </a:lnTo>
                    <a:lnTo>
                      <a:pt x="1557" y="4528"/>
                    </a:lnTo>
                    <a:lnTo>
                      <a:pt x="1557" y="4764"/>
                    </a:lnTo>
                    <a:lnTo>
                      <a:pt x="1510" y="4953"/>
                    </a:lnTo>
                    <a:lnTo>
                      <a:pt x="1604" y="5189"/>
                    </a:lnTo>
                    <a:lnTo>
                      <a:pt x="1604" y="5425"/>
                    </a:lnTo>
                    <a:lnTo>
                      <a:pt x="1510" y="5613"/>
                    </a:lnTo>
                    <a:lnTo>
                      <a:pt x="1368" y="5708"/>
                    </a:lnTo>
                    <a:lnTo>
                      <a:pt x="1227" y="5755"/>
                    </a:lnTo>
                    <a:lnTo>
                      <a:pt x="1086" y="5708"/>
                    </a:lnTo>
                    <a:lnTo>
                      <a:pt x="897" y="5660"/>
                    </a:lnTo>
                    <a:lnTo>
                      <a:pt x="755" y="5519"/>
                    </a:lnTo>
                    <a:lnTo>
                      <a:pt x="708" y="5472"/>
                    </a:lnTo>
                    <a:lnTo>
                      <a:pt x="708" y="5519"/>
                    </a:lnTo>
                    <a:lnTo>
                      <a:pt x="755" y="5708"/>
                    </a:lnTo>
                    <a:lnTo>
                      <a:pt x="755" y="5896"/>
                    </a:lnTo>
                    <a:lnTo>
                      <a:pt x="803" y="6132"/>
                    </a:lnTo>
                    <a:lnTo>
                      <a:pt x="850" y="6604"/>
                    </a:lnTo>
                    <a:lnTo>
                      <a:pt x="850" y="6745"/>
                    </a:lnTo>
                    <a:lnTo>
                      <a:pt x="850" y="6839"/>
                    </a:lnTo>
                    <a:lnTo>
                      <a:pt x="614" y="7170"/>
                    </a:lnTo>
                    <a:lnTo>
                      <a:pt x="567" y="7264"/>
                    </a:lnTo>
                    <a:lnTo>
                      <a:pt x="520" y="7311"/>
                    </a:lnTo>
                    <a:lnTo>
                      <a:pt x="237" y="7688"/>
                    </a:lnTo>
                    <a:lnTo>
                      <a:pt x="95" y="7830"/>
                    </a:lnTo>
                    <a:lnTo>
                      <a:pt x="1" y="7877"/>
                    </a:lnTo>
                    <a:lnTo>
                      <a:pt x="142" y="7877"/>
                    </a:lnTo>
                    <a:lnTo>
                      <a:pt x="142" y="7971"/>
                    </a:lnTo>
                    <a:lnTo>
                      <a:pt x="189" y="8160"/>
                    </a:lnTo>
                    <a:lnTo>
                      <a:pt x="189" y="8490"/>
                    </a:lnTo>
                    <a:lnTo>
                      <a:pt x="237" y="8726"/>
                    </a:lnTo>
                    <a:lnTo>
                      <a:pt x="331" y="8914"/>
                    </a:lnTo>
                    <a:lnTo>
                      <a:pt x="472" y="8962"/>
                    </a:lnTo>
                    <a:lnTo>
                      <a:pt x="472" y="9009"/>
                    </a:lnTo>
                    <a:lnTo>
                      <a:pt x="661" y="9150"/>
                    </a:lnTo>
                    <a:lnTo>
                      <a:pt x="803" y="9339"/>
                    </a:lnTo>
                    <a:lnTo>
                      <a:pt x="897" y="9480"/>
                    </a:lnTo>
                    <a:lnTo>
                      <a:pt x="991" y="9622"/>
                    </a:lnTo>
                    <a:lnTo>
                      <a:pt x="1133" y="9763"/>
                    </a:lnTo>
                    <a:lnTo>
                      <a:pt x="1321" y="9858"/>
                    </a:lnTo>
                    <a:lnTo>
                      <a:pt x="1463" y="9905"/>
                    </a:lnTo>
                    <a:lnTo>
                      <a:pt x="1557" y="9905"/>
                    </a:lnTo>
                    <a:lnTo>
                      <a:pt x="1651" y="9952"/>
                    </a:lnTo>
                    <a:lnTo>
                      <a:pt x="2076" y="10093"/>
                    </a:lnTo>
                    <a:lnTo>
                      <a:pt x="2406" y="10188"/>
                    </a:lnTo>
                    <a:lnTo>
                      <a:pt x="2548" y="10329"/>
                    </a:lnTo>
                    <a:lnTo>
                      <a:pt x="2595" y="10424"/>
                    </a:lnTo>
                    <a:lnTo>
                      <a:pt x="2736" y="10707"/>
                    </a:lnTo>
                    <a:lnTo>
                      <a:pt x="2783" y="10754"/>
                    </a:lnTo>
                    <a:lnTo>
                      <a:pt x="3066" y="10895"/>
                    </a:lnTo>
                    <a:lnTo>
                      <a:pt x="3255" y="10942"/>
                    </a:lnTo>
                    <a:lnTo>
                      <a:pt x="3491" y="11037"/>
                    </a:lnTo>
                    <a:lnTo>
                      <a:pt x="3727" y="11037"/>
                    </a:lnTo>
                    <a:lnTo>
                      <a:pt x="3868" y="10612"/>
                    </a:lnTo>
                    <a:lnTo>
                      <a:pt x="3915" y="10518"/>
                    </a:lnTo>
                    <a:lnTo>
                      <a:pt x="3962" y="10424"/>
                    </a:lnTo>
                    <a:lnTo>
                      <a:pt x="4104" y="10376"/>
                    </a:lnTo>
                    <a:lnTo>
                      <a:pt x="4340" y="10376"/>
                    </a:lnTo>
                    <a:lnTo>
                      <a:pt x="4528" y="10424"/>
                    </a:lnTo>
                    <a:lnTo>
                      <a:pt x="4858" y="10518"/>
                    </a:lnTo>
                    <a:lnTo>
                      <a:pt x="5377" y="10329"/>
                    </a:lnTo>
                    <a:lnTo>
                      <a:pt x="5424" y="10188"/>
                    </a:lnTo>
                    <a:lnTo>
                      <a:pt x="5424" y="9999"/>
                    </a:lnTo>
                    <a:lnTo>
                      <a:pt x="5472" y="9858"/>
                    </a:lnTo>
                    <a:lnTo>
                      <a:pt x="5566" y="9763"/>
                    </a:lnTo>
                    <a:lnTo>
                      <a:pt x="5707" y="9716"/>
                    </a:lnTo>
                    <a:lnTo>
                      <a:pt x="5802" y="9528"/>
                    </a:lnTo>
                    <a:lnTo>
                      <a:pt x="5849" y="9433"/>
                    </a:lnTo>
                    <a:lnTo>
                      <a:pt x="5943" y="9386"/>
                    </a:lnTo>
                    <a:lnTo>
                      <a:pt x="6132" y="9292"/>
                    </a:lnTo>
                    <a:lnTo>
                      <a:pt x="6320" y="9245"/>
                    </a:lnTo>
                    <a:lnTo>
                      <a:pt x="6462" y="9245"/>
                    </a:lnTo>
                    <a:lnTo>
                      <a:pt x="6651" y="8914"/>
                    </a:lnTo>
                    <a:lnTo>
                      <a:pt x="6745" y="8773"/>
                    </a:lnTo>
                    <a:lnTo>
                      <a:pt x="6603" y="8631"/>
                    </a:lnTo>
                    <a:lnTo>
                      <a:pt x="6509" y="8490"/>
                    </a:lnTo>
                    <a:lnTo>
                      <a:pt x="6509" y="8254"/>
                    </a:lnTo>
                    <a:lnTo>
                      <a:pt x="6556" y="8018"/>
                    </a:lnTo>
                    <a:lnTo>
                      <a:pt x="6651" y="7783"/>
                    </a:lnTo>
                    <a:lnTo>
                      <a:pt x="6698" y="7641"/>
                    </a:lnTo>
                    <a:lnTo>
                      <a:pt x="6839" y="7405"/>
                    </a:lnTo>
                    <a:lnTo>
                      <a:pt x="7075" y="6934"/>
                    </a:lnTo>
                    <a:lnTo>
                      <a:pt x="7169" y="6698"/>
                    </a:lnTo>
                    <a:lnTo>
                      <a:pt x="7216" y="6415"/>
                    </a:lnTo>
                    <a:lnTo>
                      <a:pt x="7264" y="5943"/>
                    </a:lnTo>
                    <a:lnTo>
                      <a:pt x="7264" y="5660"/>
                    </a:lnTo>
                    <a:lnTo>
                      <a:pt x="7264" y="5472"/>
                    </a:lnTo>
                    <a:lnTo>
                      <a:pt x="7264" y="5236"/>
                    </a:lnTo>
                    <a:lnTo>
                      <a:pt x="7264" y="5047"/>
                    </a:lnTo>
                    <a:lnTo>
                      <a:pt x="7311" y="4953"/>
                    </a:lnTo>
                    <a:lnTo>
                      <a:pt x="7358" y="4859"/>
                    </a:lnTo>
                    <a:lnTo>
                      <a:pt x="7499" y="4717"/>
                    </a:lnTo>
                    <a:lnTo>
                      <a:pt x="7641" y="4623"/>
                    </a:lnTo>
                    <a:lnTo>
                      <a:pt x="7782" y="4576"/>
                    </a:lnTo>
                    <a:lnTo>
                      <a:pt x="7877" y="4623"/>
                    </a:lnTo>
                    <a:lnTo>
                      <a:pt x="8018" y="4670"/>
                    </a:lnTo>
                    <a:lnTo>
                      <a:pt x="8207" y="4764"/>
                    </a:lnTo>
                    <a:lnTo>
                      <a:pt x="8396" y="4859"/>
                    </a:lnTo>
                    <a:lnTo>
                      <a:pt x="8490" y="4906"/>
                    </a:lnTo>
                    <a:lnTo>
                      <a:pt x="8584" y="4670"/>
                    </a:lnTo>
                    <a:lnTo>
                      <a:pt x="8678" y="4198"/>
                    </a:lnTo>
                    <a:lnTo>
                      <a:pt x="8726" y="4151"/>
                    </a:lnTo>
                    <a:lnTo>
                      <a:pt x="8867" y="3444"/>
                    </a:lnTo>
                    <a:lnTo>
                      <a:pt x="8867" y="3349"/>
                    </a:lnTo>
                    <a:lnTo>
                      <a:pt x="8961" y="3255"/>
                    </a:lnTo>
                    <a:lnTo>
                      <a:pt x="9056" y="3208"/>
                    </a:lnTo>
                    <a:lnTo>
                      <a:pt x="9197" y="3161"/>
                    </a:lnTo>
                    <a:lnTo>
                      <a:pt x="9244" y="3066"/>
                    </a:lnTo>
                    <a:lnTo>
                      <a:pt x="9386" y="2831"/>
                    </a:lnTo>
                    <a:lnTo>
                      <a:pt x="9527" y="2689"/>
                    </a:lnTo>
                    <a:lnTo>
                      <a:pt x="9716" y="2595"/>
                    </a:lnTo>
                    <a:lnTo>
                      <a:pt x="9810" y="2548"/>
                    </a:lnTo>
                    <a:lnTo>
                      <a:pt x="9858" y="2312"/>
                    </a:lnTo>
                    <a:lnTo>
                      <a:pt x="9999" y="2076"/>
                    </a:lnTo>
                    <a:lnTo>
                      <a:pt x="10046" y="1935"/>
                    </a:lnTo>
                    <a:lnTo>
                      <a:pt x="9905" y="1652"/>
                    </a:lnTo>
                    <a:lnTo>
                      <a:pt x="9858" y="1557"/>
                    </a:lnTo>
                    <a:lnTo>
                      <a:pt x="9858" y="1463"/>
                    </a:lnTo>
                    <a:lnTo>
                      <a:pt x="9999" y="1227"/>
                    </a:lnTo>
                    <a:lnTo>
                      <a:pt x="9952" y="1133"/>
                    </a:lnTo>
                    <a:lnTo>
                      <a:pt x="9952" y="991"/>
                    </a:lnTo>
                    <a:lnTo>
                      <a:pt x="9999" y="850"/>
                    </a:lnTo>
                    <a:lnTo>
                      <a:pt x="10046" y="661"/>
                    </a:lnTo>
                    <a:lnTo>
                      <a:pt x="10140" y="567"/>
                    </a:lnTo>
                    <a:lnTo>
                      <a:pt x="10188" y="520"/>
                    </a:lnTo>
                    <a:lnTo>
                      <a:pt x="10376" y="520"/>
                    </a:lnTo>
                    <a:lnTo>
                      <a:pt x="10942" y="803"/>
                    </a:lnTo>
                    <a:lnTo>
                      <a:pt x="11697" y="1133"/>
                    </a:lnTo>
                    <a:lnTo>
                      <a:pt x="11744" y="756"/>
                    </a:lnTo>
                    <a:lnTo>
                      <a:pt x="11791" y="661"/>
                    </a:lnTo>
                    <a:lnTo>
                      <a:pt x="11744" y="614"/>
                    </a:lnTo>
                    <a:lnTo>
                      <a:pt x="11697" y="473"/>
                    </a:lnTo>
                    <a:lnTo>
                      <a:pt x="11602" y="425"/>
                    </a:lnTo>
                    <a:lnTo>
                      <a:pt x="11508" y="190"/>
                    </a:lnTo>
                    <a:lnTo>
                      <a:pt x="11414" y="142"/>
                    </a:lnTo>
                    <a:lnTo>
                      <a:pt x="11178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73"/>
              <p:cNvSpPr/>
              <p:nvPr/>
            </p:nvSpPr>
            <p:spPr>
              <a:xfrm>
                <a:off x="5538029" y="3120106"/>
                <a:ext cx="311809" cy="229697"/>
              </a:xfrm>
              <a:custGeom>
                <a:avLst/>
                <a:gdLst/>
                <a:ahLst/>
                <a:cxnLst/>
                <a:rect l="l" t="t" r="r" b="b"/>
                <a:pathLst>
                  <a:path w="14149" h="10423" extrusionOk="0">
                    <a:moveTo>
                      <a:pt x="5754" y="0"/>
                    </a:moveTo>
                    <a:lnTo>
                      <a:pt x="5613" y="47"/>
                    </a:lnTo>
                    <a:lnTo>
                      <a:pt x="5424" y="94"/>
                    </a:lnTo>
                    <a:lnTo>
                      <a:pt x="4858" y="283"/>
                    </a:lnTo>
                    <a:lnTo>
                      <a:pt x="4575" y="377"/>
                    </a:lnTo>
                    <a:lnTo>
                      <a:pt x="4386" y="377"/>
                    </a:lnTo>
                    <a:lnTo>
                      <a:pt x="4009" y="519"/>
                    </a:lnTo>
                    <a:lnTo>
                      <a:pt x="3915" y="613"/>
                    </a:lnTo>
                    <a:lnTo>
                      <a:pt x="3726" y="660"/>
                    </a:lnTo>
                    <a:lnTo>
                      <a:pt x="3207" y="707"/>
                    </a:lnTo>
                    <a:lnTo>
                      <a:pt x="3113" y="707"/>
                    </a:lnTo>
                    <a:lnTo>
                      <a:pt x="3019" y="755"/>
                    </a:lnTo>
                    <a:lnTo>
                      <a:pt x="2783" y="849"/>
                    </a:lnTo>
                    <a:lnTo>
                      <a:pt x="2594" y="896"/>
                    </a:lnTo>
                    <a:lnTo>
                      <a:pt x="2547" y="896"/>
                    </a:lnTo>
                    <a:lnTo>
                      <a:pt x="2170" y="943"/>
                    </a:lnTo>
                    <a:lnTo>
                      <a:pt x="2028" y="990"/>
                    </a:lnTo>
                    <a:lnTo>
                      <a:pt x="1698" y="1273"/>
                    </a:lnTo>
                    <a:lnTo>
                      <a:pt x="1321" y="1604"/>
                    </a:lnTo>
                    <a:lnTo>
                      <a:pt x="1274" y="1604"/>
                    </a:lnTo>
                    <a:lnTo>
                      <a:pt x="1085" y="1745"/>
                    </a:lnTo>
                    <a:lnTo>
                      <a:pt x="897" y="1792"/>
                    </a:lnTo>
                    <a:lnTo>
                      <a:pt x="472" y="2217"/>
                    </a:lnTo>
                    <a:lnTo>
                      <a:pt x="472" y="2264"/>
                    </a:lnTo>
                    <a:lnTo>
                      <a:pt x="472" y="2405"/>
                    </a:lnTo>
                    <a:lnTo>
                      <a:pt x="472" y="2452"/>
                    </a:lnTo>
                    <a:lnTo>
                      <a:pt x="425" y="2594"/>
                    </a:lnTo>
                    <a:lnTo>
                      <a:pt x="236" y="2735"/>
                    </a:lnTo>
                    <a:lnTo>
                      <a:pt x="0" y="3018"/>
                    </a:lnTo>
                    <a:lnTo>
                      <a:pt x="0" y="3066"/>
                    </a:lnTo>
                    <a:lnTo>
                      <a:pt x="0" y="3207"/>
                    </a:lnTo>
                    <a:lnTo>
                      <a:pt x="48" y="3254"/>
                    </a:lnTo>
                    <a:lnTo>
                      <a:pt x="189" y="3349"/>
                    </a:lnTo>
                    <a:lnTo>
                      <a:pt x="425" y="3396"/>
                    </a:lnTo>
                    <a:lnTo>
                      <a:pt x="661" y="3443"/>
                    </a:lnTo>
                    <a:lnTo>
                      <a:pt x="897" y="3537"/>
                    </a:lnTo>
                    <a:lnTo>
                      <a:pt x="1227" y="3631"/>
                    </a:lnTo>
                    <a:lnTo>
                      <a:pt x="1462" y="3679"/>
                    </a:lnTo>
                    <a:lnTo>
                      <a:pt x="1604" y="3679"/>
                    </a:lnTo>
                    <a:lnTo>
                      <a:pt x="1698" y="3773"/>
                    </a:lnTo>
                    <a:lnTo>
                      <a:pt x="2028" y="4103"/>
                    </a:lnTo>
                    <a:lnTo>
                      <a:pt x="2123" y="4245"/>
                    </a:lnTo>
                    <a:lnTo>
                      <a:pt x="2406" y="4575"/>
                    </a:lnTo>
                    <a:lnTo>
                      <a:pt x="2689" y="4858"/>
                    </a:lnTo>
                    <a:lnTo>
                      <a:pt x="2736" y="4905"/>
                    </a:lnTo>
                    <a:lnTo>
                      <a:pt x="3066" y="5093"/>
                    </a:lnTo>
                    <a:lnTo>
                      <a:pt x="3302" y="5235"/>
                    </a:lnTo>
                    <a:lnTo>
                      <a:pt x="3585" y="5376"/>
                    </a:lnTo>
                    <a:lnTo>
                      <a:pt x="4104" y="5754"/>
                    </a:lnTo>
                    <a:lnTo>
                      <a:pt x="4575" y="6037"/>
                    </a:lnTo>
                    <a:lnTo>
                      <a:pt x="4622" y="6084"/>
                    </a:lnTo>
                    <a:lnTo>
                      <a:pt x="4764" y="6037"/>
                    </a:lnTo>
                    <a:lnTo>
                      <a:pt x="4858" y="6084"/>
                    </a:lnTo>
                    <a:lnTo>
                      <a:pt x="4952" y="6084"/>
                    </a:lnTo>
                    <a:lnTo>
                      <a:pt x="5047" y="6178"/>
                    </a:lnTo>
                    <a:lnTo>
                      <a:pt x="5283" y="6508"/>
                    </a:lnTo>
                    <a:lnTo>
                      <a:pt x="5471" y="6886"/>
                    </a:lnTo>
                    <a:lnTo>
                      <a:pt x="5660" y="6980"/>
                    </a:lnTo>
                    <a:lnTo>
                      <a:pt x="5848" y="7074"/>
                    </a:lnTo>
                    <a:lnTo>
                      <a:pt x="5990" y="7169"/>
                    </a:lnTo>
                    <a:lnTo>
                      <a:pt x="6131" y="7216"/>
                    </a:lnTo>
                    <a:lnTo>
                      <a:pt x="6226" y="7310"/>
                    </a:lnTo>
                    <a:lnTo>
                      <a:pt x="6273" y="7404"/>
                    </a:lnTo>
                    <a:lnTo>
                      <a:pt x="6367" y="7452"/>
                    </a:lnTo>
                    <a:lnTo>
                      <a:pt x="6509" y="7452"/>
                    </a:lnTo>
                    <a:lnTo>
                      <a:pt x="6745" y="7499"/>
                    </a:lnTo>
                    <a:lnTo>
                      <a:pt x="6839" y="7546"/>
                    </a:lnTo>
                    <a:lnTo>
                      <a:pt x="6980" y="7687"/>
                    </a:lnTo>
                    <a:lnTo>
                      <a:pt x="7075" y="7876"/>
                    </a:lnTo>
                    <a:lnTo>
                      <a:pt x="7216" y="8159"/>
                    </a:lnTo>
                    <a:lnTo>
                      <a:pt x="7452" y="8442"/>
                    </a:lnTo>
                    <a:lnTo>
                      <a:pt x="7688" y="8866"/>
                    </a:lnTo>
                    <a:lnTo>
                      <a:pt x="7829" y="9055"/>
                    </a:lnTo>
                    <a:lnTo>
                      <a:pt x="7876" y="9055"/>
                    </a:lnTo>
                    <a:lnTo>
                      <a:pt x="8018" y="9102"/>
                    </a:lnTo>
                    <a:lnTo>
                      <a:pt x="8254" y="9197"/>
                    </a:lnTo>
                    <a:lnTo>
                      <a:pt x="8490" y="9338"/>
                    </a:lnTo>
                    <a:lnTo>
                      <a:pt x="8678" y="9479"/>
                    </a:lnTo>
                    <a:lnTo>
                      <a:pt x="8772" y="9574"/>
                    </a:lnTo>
                    <a:lnTo>
                      <a:pt x="8772" y="9668"/>
                    </a:lnTo>
                    <a:lnTo>
                      <a:pt x="8961" y="9998"/>
                    </a:lnTo>
                    <a:lnTo>
                      <a:pt x="9008" y="10187"/>
                    </a:lnTo>
                    <a:lnTo>
                      <a:pt x="9055" y="10376"/>
                    </a:lnTo>
                    <a:lnTo>
                      <a:pt x="9197" y="10423"/>
                    </a:lnTo>
                    <a:lnTo>
                      <a:pt x="9386" y="10376"/>
                    </a:lnTo>
                    <a:lnTo>
                      <a:pt x="9480" y="10376"/>
                    </a:lnTo>
                    <a:lnTo>
                      <a:pt x="9480" y="10328"/>
                    </a:lnTo>
                    <a:lnTo>
                      <a:pt x="9621" y="10187"/>
                    </a:lnTo>
                    <a:lnTo>
                      <a:pt x="9763" y="9951"/>
                    </a:lnTo>
                    <a:lnTo>
                      <a:pt x="9763" y="9904"/>
                    </a:lnTo>
                    <a:lnTo>
                      <a:pt x="9669" y="9621"/>
                    </a:lnTo>
                    <a:lnTo>
                      <a:pt x="9669" y="9527"/>
                    </a:lnTo>
                    <a:lnTo>
                      <a:pt x="9763" y="9385"/>
                    </a:lnTo>
                    <a:lnTo>
                      <a:pt x="9857" y="9291"/>
                    </a:lnTo>
                    <a:lnTo>
                      <a:pt x="9999" y="9197"/>
                    </a:lnTo>
                    <a:lnTo>
                      <a:pt x="10140" y="8914"/>
                    </a:lnTo>
                    <a:lnTo>
                      <a:pt x="10282" y="8678"/>
                    </a:lnTo>
                    <a:lnTo>
                      <a:pt x="10282" y="8631"/>
                    </a:lnTo>
                    <a:lnTo>
                      <a:pt x="10329" y="8536"/>
                    </a:lnTo>
                    <a:lnTo>
                      <a:pt x="10376" y="8489"/>
                    </a:lnTo>
                    <a:lnTo>
                      <a:pt x="10800" y="8159"/>
                    </a:lnTo>
                    <a:lnTo>
                      <a:pt x="10989" y="7923"/>
                    </a:lnTo>
                    <a:lnTo>
                      <a:pt x="11083" y="7829"/>
                    </a:lnTo>
                    <a:lnTo>
                      <a:pt x="11272" y="7687"/>
                    </a:lnTo>
                    <a:lnTo>
                      <a:pt x="11555" y="7404"/>
                    </a:lnTo>
                    <a:lnTo>
                      <a:pt x="11649" y="7310"/>
                    </a:lnTo>
                    <a:lnTo>
                      <a:pt x="11649" y="7169"/>
                    </a:lnTo>
                    <a:lnTo>
                      <a:pt x="11744" y="6980"/>
                    </a:lnTo>
                    <a:lnTo>
                      <a:pt x="11979" y="6744"/>
                    </a:lnTo>
                    <a:lnTo>
                      <a:pt x="12168" y="6555"/>
                    </a:lnTo>
                    <a:lnTo>
                      <a:pt x="12498" y="6131"/>
                    </a:lnTo>
                    <a:lnTo>
                      <a:pt x="12687" y="5754"/>
                    </a:lnTo>
                    <a:lnTo>
                      <a:pt x="12734" y="5659"/>
                    </a:lnTo>
                    <a:lnTo>
                      <a:pt x="12828" y="5565"/>
                    </a:lnTo>
                    <a:lnTo>
                      <a:pt x="13017" y="5471"/>
                    </a:lnTo>
                    <a:lnTo>
                      <a:pt x="13017" y="5424"/>
                    </a:lnTo>
                    <a:lnTo>
                      <a:pt x="13064" y="5424"/>
                    </a:lnTo>
                    <a:lnTo>
                      <a:pt x="13158" y="5282"/>
                    </a:lnTo>
                    <a:lnTo>
                      <a:pt x="13206" y="5188"/>
                    </a:lnTo>
                    <a:lnTo>
                      <a:pt x="13206" y="5093"/>
                    </a:lnTo>
                    <a:lnTo>
                      <a:pt x="13111" y="4905"/>
                    </a:lnTo>
                    <a:lnTo>
                      <a:pt x="13064" y="4763"/>
                    </a:lnTo>
                    <a:lnTo>
                      <a:pt x="13064" y="4480"/>
                    </a:lnTo>
                    <a:lnTo>
                      <a:pt x="13064" y="4386"/>
                    </a:lnTo>
                    <a:lnTo>
                      <a:pt x="13064" y="4150"/>
                    </a:lnTo>
                    <a:lnTo>
                      <a:pt x="13064" y="3962"/>
                    </a:lnTo>
                    <a:lnTo>
                      <a:pt x="13158" y="3773"/>
                    </a:lnTo>
                    <a:lnTo>
                      <a:pt x="13300" y="3490"/>
                    </a:lnTo>
                    <a:lnTo>
                      <a:pt x="13677" y="2783"/>
                    </a:lnTo>
                    <a:lnTo>
                      <a:pt x="13913" y="2358"/>
                    </a:lnTo>
                    <a:lnTo>
                      <a:pt x="13960" y="2311"/>
                    </a:lnTo>
                    <a:lnTo>
                      <a:pt x="14149" y="2122"/>
                    </a:lnTo>
                    <a:lnTo>
                      <a:pt x="10612" y="425"/>
                    </a:lnTo>
                    <a:lnTo>
                      <a:pt x="10234" y="330"/>
                    </a:lnTo>
                    <a:lnTo>
                      <a:pt x="9857" y="377"/>
                    </a:lnTo>
                    <a:lnTo>
                      <a:pt x="9480" y="519"/>
                    </a:lnTo>
                    <a:lnTo>
                      <a:pt x="8820" y="660"/>
                    </a:lnTo>
                    <a:lnTo>
                      <a:pt x="8018" y="755"/>
                    </a:lnTo>
                    <a:lnTo>
                      <a:pt x="7924" y="849"/>
                    </a:lnTo>
                    <a:lnTo>
                      <a:pt x="7829" y="896"/>
                    </a:lnTo>
                    <a:lnTo>
                      <a:pt x="7641" y="990"/>
                    </a:lnTo>
                    <a:lnTo>
                      <a:pt x="7452" y="1038"/>
                    </a:lnTo>
                    <a:lnTo>
                      <a:pt x="7169" y="1085"/>
                    </a:lnTo>
                    <a:lnTo>
                      <a:pt x="7028" y="1085"/>
                    </a:lnTo>
                    <a:lnTo>
                      <a:pt x="6933" y="990"/>
                    </a:lnTo>
                    <a:lnTo>
                      <a:pt x="6745" y="707"/>
                    </a:lnTo>
                    <a:lnTo>
                      <a:pt x="6603" y="613"/>
                    </a:lnTo>
                    <a:lnTo>
                      <a:pt x="6556" y="519"/>
                    </a:lnTo>
                    <a:lnTo>
                      <a:pt x="6556" y="377"/>
                    </a:lnTo>
                    <a:lnTo>
                      <a:pt x="6179" y="330"/>
                    </a:lnTo>
                    <a:lnTo>
                      <a:pt x="6131" y="283"/>
                    </a:lnTo>
                    <a:lnTo>
                      <a:pt x="5943" y="236"/>
                    </a:lnTo>
                    <a:lnTo>
                      <a:pt x="5848" y="142"/>
                    </a:lnTo>
                    <a:lnTo>
                      <a:pt x="5754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73"/>
              <p:cNvSpPr/>
              <p:nvPr/>
            </p:nvSpPr>
            <p:spPr>
              <a:xfrm>
                <a:off x="5577521" y="3039031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73"/>
              <p:cNvSpPr/>
              <p:nvPr/>
            </p:nvSpPr>
            <p:spPr>
              <a:xfrm>
                <a:off x="5521391" y="2991231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73"/>
              <p:cNvSpPr/>
              <p:nvPr/>
            </p:nvSpPr>
            <p:spPr>
              <a:xfrm>
                <a:off x="5956874" y="2151448"/>
                <a:ext cx="96679" cy="211009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9575" extrusionOk="0">
                    <a:moveTo>
                      <a:pt x="661" y="1"/>
                    </a:moveTo>
                    <a:lnTo>
                      <a:pt x="519" y="95"/>
                    </a:lnTo>
                    <a:lnTo>
                      <a:pt x="331" y="189"/>
                    </a:lnTo>
                    <a:lnTo>
                      <a:pt x="95" y="284"/>
                    </a:lnTo>
                    <a:lnTo>
                      <a:pt x="95" y="378"/>
                    </a:lnTo>
                    <a:lnTo>
                      <a:pt x="142" y="425"/>
                    </a:lnTo>
                    <a:lnTo>
                      <a:pt x="142" y="472"/>
                    </a:lnTo>
                    <a:lnTo>
                      <a:pt x="189" y="755"/>
                    </a:lnTo>
                    <a:lnTo>
                      <a:pt x="189" y="1086"/>
                    </a:lnTo>
                    <a:lnTo>
                      <a:pt x="189" y="1133"/>
                    </a:lnTo>
                    <a:lnTo>
                      <a:pt x="236" y="1180"/>
                    </a:lnTo>
                    <a:lnTo>
                      <a:pt x="283" y="1227"/>
                    </a:lnTo>
                    <a:lnTo>
                      <a:pt x="331" y="1321"/>
                    </a:lnTo>
                    <a:lnTo>
                      <a:pt x="331" y="1368"/>
                    </a:lnTo>
                    <a:lnTo>
                      <a:pt x="378" y="1463"/>
                    </a:lnTo>
                    <a:lnTo>
                      <a:pt x="425" y="1557"/>
                    </a:lnTo>
                    <a:lnTo>
                      <a:pt x="331" y="1934"/>
                    </a:lnTo>
                    <a:lnTo>
                      <a:pt x="472" y="2029"/>
                    </a:lnTo>
                    <a:lnTo>
                      <a:pt x="566" y="2170"/>
                    </a:lnTo>
                    <a:lnTo>
                      <a:pt x="614" y="2265"/>
                    </a:lnTo>
                    <a:lnTo>
                      <a:pt x="708" y="2595"/>
                    </a:lnTo>
                    <a:lnTo>
                      <a:pt x="755" y="2783"/>
                    </a:lnTo>
                    <a:lnTo>
                      <a:pt x="755" y="2925"/>
                    </a:lnTo>
                    <a:lnTo>
                      <a:pt x="708" y="3255"/>
                    </a:lnTo>
                    <a:lnTo>
                      <a:pt x="661" y="3444"/>
                    </a:lnTo>
                    <a:lnTo>
                      <a:pt x="566" y="3585"/>
                    </a:lnTo>
                    <a:lnTo>
                      <a:pt x="425" y="3727"/>
                    </a:lnTo>
                    <a:lnTo>
                      <a:pt x="378" y="3774"/>
                    </a:lnTo>
                    <a:lnTo>
                      <a:pt x="95" y="4057"/>
                    </a:lnTo>
                    <a:lnTo>
                      <a:pt x="0" y="4104"/>
                    </a:lnTo>
                    <a:lnTo>
                      <a:pt x="95" y="4434"/>
                    </a:lnTo>
                    <a:lnTo>
                      <a:pt x="142" y="4481"/>
                    </a:lnTo>
                    <a:lnTo>
                      <a:pt x="236" y="4528"/>
                    </a:lnTo>
                    <a:lnTo>
                      <a:pt x="283" y="4623"/>
                    </a:lnTo>
                    <a:lnTo>
                      <a:pt x="283" y="4717"/>
                    </a:lnTo>
                    <a:lnTo>
                      <a:pt x="283" y="4953"/>
                    </a:lnTo>
                    <a:lnTo>
                      <a:pt x="236" y="5330"/>
                    </a:lnTo>
                    <a:lnTo>
                      <a:pt x="236" y="5471"/>
                    </a:lnTo>
                    <a:lnTo>
                      <a:pt x="189" y="5660"/>
                    </a:lnTo>
                    <a:lnTo>
                      <a:pt x="189" y="5707"/>
                    </a:lnTo>
                    <a:lnTo>
                      <a:pt x="283" y="5896"/>
                    </a:lnTo>
                    <a:lnTo>
                      <a:pt x="283" y="6037"/>
                    </a:lnTo>
                    <a:lnTo>
                      <a:pt x="236" y="6226"/>
                    </a:lnTo>
                    <a:lnTo>
                      <a:pt x="142" y="6415"/>
                    </a:lnTo>
                    <a:lnTo>
                      <a:pt x="95" y="6415"/>
                    </a:lnTo>
                    <a:lnTo>
                      <a:pt x="142" y="6603"/>
                    </a:lnTo>
                    <a:lnTo>
                      <a:pt x="142" y="6839"/>
                    </a:lnTo>
                    <a:lnTo>
                      <a:pt x="236" y="7075"/>
                    </a:lnTo>
                    <a:lnTo>
                      <a:pt x="331" y="7830"/>
                    </a:lnTo>
                    <a:lnTo>
                      <a:pt x="425" y="7971"/>
                    </a:lnTo>
                    <a:lnTo>
                      <a:pt x="425" y="8065"/>
                    </a:lnTo>
                    <a:lnTo>
                      <a:pt x="519" y="8490"/>
                    </a:lnTo>
                    <a:lnTo>
                      <a:pt x="519" y="8631"/>
                    </a:lnTo>
                    <a:lnTo>
                      <a:pt x="566" y="8726"/>
                    </a:lnTo>
                    <a:lnTo>
                      <a:pt x="614" y="8867"/>
                    </a:lnTo>
                    <a:lnTo>
                      <a:pt x="614" y="9056"/>
                    </a:lnTo>
                    <a:lnTo>
                      <a:pt x="566" y="9197"/>
                    </a:lnTo>
                    <a:lnTo>
                      <a:pt x="519" y="9197"/>
                    </a:lnTo>
                    <a:lnTo>
                      <a:pt x="661" y="9480"/>
                    </a:lnTo>
                    <a:lnTo>
                      <a:pt x="755" y="9575"/>
                    </a:lnTo>
                    <a:lnTo>
                      <a:pt x="3396" y="8584"/>
                    </a:lnTo>
                    <a:lnTo>
                      <a:pt x="3490" y="8584"/>
                    </a:lnTo>
                    <a:lnTo>
                      <a:pt x="3632" y="8490"/>
                    </a:lnTo>
                    <a:lnTo>
                      <a:pt x="3726" y="8395"/>
                    </a:lnTo>
                    <a:lnTo>
                      <a:pt x="3868" y="8065"/>
                    </a:lnTo>
                    <a:lnTo>
                      <a:pt x="3962" y="7877"/>
                    </a:lnTo>
                    <a:lnTo>
                      <a:pt x="4009" y="7830"/>
                    </a:lnTo>
                    <a:lnTo>
                      <a:pt x="4292" y="7547"/>
                    </a:lnTo>
                    <a:lnTo>
                      <a:pt x="4339" y="7547"/>
                    </a:lnTo>
                    <a:lnTo>
                      <a:pt x="4339" y="7405"/>
                    </a:lnTo>
                    <a:lnTo>
                      <a:pt x="4339" y="7264"/>
                    </a:lnTo>
                    <a:lnTo>
                      <a:pt x="4386" y="7122"/>
                    </a:lnTo>
                    <a:lnTo>
                      <a:pt x="4339" y="7122"/>
                    </a:lnTo>
                    <a:lnTo>
                      <a:pt x="4339" y="7075"/>
                    </a:lnTo>
                    <a:lnTo>
                      <a:pt x="4292" y="6981"/>
                    </a:lnTo>
                    <a:lnTo>
                      <a:pt x="4198" y="6698"/>
                    </a:lnTo>
                    <a:lnTo>
                      <a:pt x="4151" y="6556"/>
                    </a:lnTo>
                    <a:lnTo>
                      <a:pt x="3962" y="6556"/>
                    </a:lnTo>
                    <a:lnTo>
                      <a:pt x="3773" y="6509"/>
                    </a:lnTo>
                    <a:lnTo>
                      <a:pt x="3538" y="6368"/>
                    </a:lnTo>
                    <a:lnTo>
                      <a:pt x="3443" y="6273"/>
                    </a:lnTo>
                    <a:lnTo>
                      <a:pt x="3349" y="6132"/>
                    </a:lnTo>
                    <a:lnTo>
                      <a:pt x="3302" y="5943"/>
                    </a:lnTo>
                    <a:lnTo>
                      <a:pt x="3255" y="5802"/>
                    </a:lnTo>
                    <a:lnTo>
                      <a:pt x="3255" y="5566"/>
                    </a:lnTo>
                    <a:lnTo>
                      <a:pt x="661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73"/>
              <p:cNvSpPr/>
              <p:nvPr/>
            </p:nvSpPr>
            <p:spPr>
              <a:xfrm>
                <a:off x="5947530" y="2503784"/>
                <a:ext cx="81076" cy="55094"/>
              </a:xfrm>
              <a:custGeom>
                <a:avLst/>
                <a:gdLst/>
                <a:ahLst/>
                <a:cxnLst/>
                <a:rect l="l" t="t" r="r" b="b"/>
                <a:pathLst>
                  <a:path w="3679" h="2500" extrusionOk="0">
                    <a:moveTo>
                      <a:pt x="3207" y="0"/>
                    </a:moveTo>
                    <a:lnTo>
                      <a:pt x="3113" y="95"/>
                    </a:lnTo>
                    <a:lnTo>
                      <a:pt x="2924" y="189"/>
                    </a:lnTo>
                    <a:lnTo>
                      <a:pt x="2594" y="425"/>
                    </a:lnTo>
                    <a:lnTo>
                      <a:pt x="2169" y="708"/>
                    </a:lnTo>
                    <a:lnTo>
                      <a:pt x="1651" y="1132"/>
                    </a:lnTo>
                    <a:lnTo>
                      <a:pt x="1509" y="1227"/>
                    </a:lnTo>
                    <a:lnTo>
                      <a:pt x="1415" y="1321"/>
                    </a:lnTo>
                    <a:lnTo>
                      <a:pt x="1273" y="1415"/>
                    </a:lnTo>
                    <a:lnTo>
                      <a:pt x="943" y="1604"/>
                    </a:lnTo>
                    <a:lnTo>
                      <a:pt x="849" y="1698"/>
                    </a:lnTo>
                    <a:lnTo>
                      <a:pt x="660" y="1840"/>
                    </a:lnTo>
                    <a:lnTo>
                      <a:pt x="566" y="1934"/>
                    </a:lnTo>
                    <a:lnTo>
                      <a:pt x="283" y="1934"/>
                    </a:lnTo>
                    <a:lnTo>
                      <a:pt x="189" y="1840"/>
                    </a:lnTo>
                    <a:lnTo>
                      <a:pt x="141" y="1887"/>
                    </a:lnTo>
                    <a:lnTo>
                      <a:pt x="94" y="1934"/>
                    </a:lnTo>
                    <a:lnTo>
                      <a:pt x="47" y="2028"/>
                    </a:lnTo>
                    <a:lnTo>
                      <a:pt x="0" y="1981"/>
                    </a:lnTo>
                    <a:lnTo>
                      <a:pt x="0" y="2028"/>
                    </a:lnTo>
                    <a:lnTo>
                      <a:pt x="47" y="2123"/>
                    </a:lnTo>
                    <a:lnTo>
                      <a:pt x="47" y="2359"/>
                    </a:lnTo>
                    <a:lnTo>
                      <a:pt x="47" y="2500"/>
                    </a:lnTo>
                    <a:lnTo>
                      <a:pt x="519" y="2406"/>
                    </a:lnTo>
                    <a:lnTo>
                      <a:pt x="613" y="2406"/>
                    </a:lnTo>
                    <a:lnTo>
                      <a:pt x="1368" y="2076"/>
                    </a:lnTo>
                    <a:lnTo>
                      <a:pt x="1603" y="1934"/>
                    </a:lnTo>
                    <a:lnTo>
                      <a:pt x="1651" y="1887"/>
                    </a:lnTo>
                    <a:lnTo>
                      <a:pt x="1792" y="1793"/>
                    </a:lnTo>
                    <a:lnTo>
                      <a:pt x="1839" y="1745"/>
                    </a:lnTo>
                    <a:lnTo>
                      <a:pt x="2028" y="1557"/>
                    </a:lnTo>
                    <a:lnTo>
                      <a:pt x="2358" y="1227"/>
                    </a:lnTo>
                    <a:lnTo>
                      <a:pt x="2735" y="944"/>
                    </a:lnTo>
                    <a:lnTo>
                      <a:pt x="3065" y="661"/>
                    </a:lnTo>
                    <a:lnTo>
                      <a:pt x="3584" y="189"/>
                    </a:lnTo>
                    <a:lnTo>
                      <a:pt x="3679" y="95"/>
                    </a:lnTo>
                    <a:lnTo>
                      <a:pt x="3584" y="95"/>
                    </a:lnTo>
                    <a:lnTo>
                      <a:pt x="3443" y="142"/>
                    </a:lnTo>
                    <a:lnTo>
                      <a:pt x="3301" y="95"/>
                    </a:lnTo>
                    <a:lnTo>
                      <a:pt x="3207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73"/>
              <p:cNvSpPr/>
              <p:nvPr/>
            </p:nvSpPr>
            <p:spPr>
              <a:xfrm>
                <a:off x="6035857" y="2495476"/>
                <a:ext cx="1058" cy="2094"/>
              </a:xfrm>
              <a:custGeom>
                <a:avLst/>
                <a:gdLst/>
                <a:ahLst/>
                <a:cxnLst/>
                <a:rect l="l" t="t" r="r" b="b"/>
                <a:pathLst>
                  <a:path w="48" h="95" extrusionOk="0">
                    <a:moveTo>
                      <a:pt x="48" y="0"/>
                    </a:moveTo>
                    <a:lnTo>
                      <a:pt x="1" y="94"/>
                    </a:lnTo>
                    <a:lnTo>
                      <a:pt x="48" y="47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73"/>
              <p:cNvSpPr/>
              <p:nvPr/>
            </p:nvSpPr>
            <p:spPr>
              <a:xfrm>
                <a:off x="5877892" y="2653440"/>
                <a:ext cx="68603" cy="98750"/>
              </a:xfrm>
              <a:custGeom>
                <a:avLst/>
                <a:gdLst/>
                <a:ahLst/>
                <a:cxnLst/>
                <a:rect l="l" t="t" r="r" b="b"/>
                <a:pathLst>
                  <a:path w="3113" h="4481" extrusionOk="0">
                    <a:moveTo>
                      <a:pt x="236" y="1"/>
                    </a:moveTo>
                    <a:lnTo>
                      <a:pt x="47" y="95"/>
                    </a:lnTo>
                    <a:lnTo>
                      <a:pt x="0" y="236"/>
                    </a:lnTo>
                    <a:lnTo>
                      <a:pt x="47" y="425"/>
                    </a:lnTo>
                    <a:lnTo>
                      <a:pt x="47" y="472"/>
                    </a:lnTo>
                    <a:lnTo>
                      <a:pt x="47" y="519"/>
                    </a:lnTo>
                    <a:lnTo>
                      <a:pt x="95" y="661"/>
                    </a:lnTo>
                    <a:lnTo>
                      <a:pt x="47" y="755"/>
                    </a:lnTo>
                    <a:lnTo>
                      <a:pt x="142" y="991"/>
                    </a:lnTo>
                    <a:lnTo>
                      <a:pt x="1698" y="4481"/>
                    </a:lnTo>
                    <a:lnTo>
                      <a:pt x="1745" y="4481"/>
                    </a:lnTo>
                    <a:lnTo>
                      <a:pt x="2075" y="4434"/>
                    </a:lnTo>
                    <a:lnTo>
                      <a:pt x="2217" y="4434"/>
                    </a:lnTo>
                    <a:lnTo>
                      <a:pt x="2594" y="4151"/>
                    </a:lnTo>
                    <a:lnTo>
                      <a:pt x="2830" y="4057"/>
                    </a:lnTo>
                    <a:lnTo>
                      <a:pt x="3019" y="4009"/>
                    </a:lnTo>
                    <a:lnTo>
                      <a:pt x="3113" y="4009"/>
                    </a:lnTo>
                    <a:lnTo>
                      <a:pt x="3113" y="3915"/>
                    </a:lnTo>
                    <a:lnTo>
                      <a:pt x="3066" y="3915"/>
                    </a:lnTo>
                    <a:lnTo>
                      <a:pt x="2971" y="3726"/>
                    </a:lnTo>
                    <a:lnTo>
                      <a:pt x="2688" y="3302"/>
                    </a:lnTo>
                    <a:lnTo>
                      <a:pt x="2594" y="3208"/>
                    </a:lnTo>
                    <a:lnTo>
                      <a:pt x="2453" y="3113"/>
                    </a:lnTo>
                    <a:lnTo>
                      <a:pt x="2358" y="3113"/>
                    </a:lnTo>
                    <a:lnTo>
                      <a:pt x="2075" y="2972"/>
                    </a:lnTo>
                    <a:lnTo>
                      <a:pt x="1934" y="2830"/>
                    </a:lnTo>
                    <a:lnTo>
                      <a:pt x="1745" y="2689"/>
                    </a:lnTo>
                    <a:lnTo>
                      <a:pt x="1462" y="2406"/>
                    </a:lnTo>
                    <a:lnTo>
                      <a:pt x="1274" y="2170"/>
                    </a:lnTo>
                    <a:lnTo>
                      <a:pt x="1132" y="1981"/>
                    </a:lnTo>
                    <a:lnTo>
                      <a:pt x="1085" y="2029"/>
                    </a:lnTo>
                    <a:lnTo>
                      <a:pt x="1132" y="1934"/>
                    </a:lnTo>
                    <a:lnTo>
                      <a:pt x="991" y="1746"/>
                    </a:lnTo>
                    <a:lnTo>
                      <a:pt x="802" y="1557"/>
                    </a:lnTo>
                    <a:lnTo>
                      <a:pt x="566" y="1321"/>
                    </a:lnTo>
                    <a:lnTo>
                      <a:pt x="378" y="1038"/>
                    </a:lnTo>
                    <a:lnTo>
                      <a:pt x="283" y="850"/>
                    </a:lnTo>
                    <a:lnTo>
                      <a:pt x="283" y="708"/>
                    </a:lnTo>
                    <a:lnTo>
                      <a:pt x="283" y="331"/>
                    </a:lnTo>
                    <a:lnTo>
                      <a:pt x="283" y="284"/>
                    </a:lnTo>
                    <a:lnTo>
                      <a:pt x="283" y="95"/>
                    </a:lnTo>
                    <a:lnTo>
                      <a:pt x="283" y="48"/>
                    </a:lnTo>
                    <a:lnTo>
                      <a:pt x="236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73"/>
              <p:cNvSpPr/>
              <p:nvPr/>
            </p:nvSpPr>
            <p:spPr>
              <a:xfrm>
                <a:off x="5901780" y="2696061"/>
                <a:ext cx="1080" cy="2094"/>
              </a:xfrm>
              <a:custGeom>
                <a:avLst/>
                <a:gdLst/>
                <a:ahLst/>
                <a:cxnLst/>
                <a:rect l="l" t="t" r="r" b="b"/>
                <a:pathLst>
                  <a:path w="49" h="95" extrusionOk="0">
                    <a:moveTo>
                      <a:pt x="48" y="0"/>
                    </a:moveTo>
                    <a:lnTo>
                      <a:pt x="1" y="95"/>
                    </a:lnTo>
                    <a:lnTo>
                      <a:pt x="48" y="47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73"/>
              <p:cNvSpPr/>
              <p:nvPr/>
            </p:nvSpPr>
            <p:spPr>
              <a:xfrm>
                <a:off x="5898673" y="2691896"/>
                <a:ext cx="1058" cy="1058"/>
              </a:xfrm>
              <a:custGeom>
                <a:avLst/>
                <a:gdLst/>
                <a:ahLst/>
                <a:cxnLst/>
                <a:rect l="l" t="t" r="r" b="b"/>
                <a:pathLst>
                  <a:path w="48" h="48" extrusionOk="0">
                    <a:moveTo>
                      <a:pt x="48" y="1"/>
                    </a:moveTo>
                    <a:lnTo>
                      <a:pt x="48" y="1"/>
                    </a:lnTo>
                    <a:lnTo>
                      <a:pt x="48" y="1"/>
                    </a:lnTo>
                    <a:lnTo>
                      <a:pt x="0" y="48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73"/>
              <p:cNvSpPr/>
              <p:nvPr/>
            </p:nvSpPr>
            <p:spPr>
              <a:xfrm>
                <a:off x="5926727" y="2794789"/>
                <a:ext cx="13531" cy="44714"/>
              </a:xfrm>
              <a:custGeom>
                <a:avLst/>
                <a:gdLst/>
                <a:ahLst/>
                <a:cxnLst/>
                <a:rect l="l" t="t" r="r" b="b"/>
                <a:pathLst>
                  <a:path w="614" h="2029" extrusionOk="0">
                    <a:moveTo>
                      <a:pt x="425" y="1"/>
                    </a:moveTo>
                    <a:lnTo>
                      <a:pt x="331" y="142"/>
                    </a:lnTo>
                    <a:lnTo>
                      <a:pt x="378" y="189"/>
                    </a:lnTo>
                    <a:lnTo>
                      <a:pt x="425" y="284"/>
                    </a:lnTo>
                    <a:lnTo>
                      <a:pt x="472" y="378"/>
                    </a:lnTo>
                    <a:lnTo>
                      <a:pt x="425" y="519"/>
                    </a:lnTo>
                    <a:lnTo>
                      <a:pt x="378" y="661"/>
                    </a:lnTo>
                    <a:lnTo>
                      <a:pt x="237" y="850"/>
                    </a:lnTo>
                    <a:lnTo>
                      <a:pt x="48" y="1038"/>
                    </a:lnTo>
                    <a:lnTo>
                      <a:pt x="1" y="1180"/>
                    </a:lnTo>
                    <a:lnTo>
                      <a:pt x="1" y="1274"/>
                    </a:lnTo>
                    <a:lnTo>
                      <a:pt x="1" y="1463"/>
                    </a:lnTo>
                    <a:lnTo>
                      <a:pt x="48" y="2029"/>
                    </a:lnTo>
                    <a:lnTo>
                      <a:pt x="237" y="1557"/>
                    </a:lnTo>
                    <a:lnTo>
                      <a:pt x="378" y="1132"/>
                    </a:lnTo>
                    <a:lnTo>
                      <a:pt x="472" y="944"/>
                    </a:lnTo>
                    <a:lnTo>
                      <a:pt x="567" y="755"/>
                    </a:lnTo>
                    <a:lnTo>
                      <a:pt x="614" y="614"/>
                    </a:lnTo>
                    <a:lnTo>
                      <a:pt x="614" y="567"/>
                    </a:lnTo>
                    <a:lnTo>
                      <a:pt x="567" y="142"/>
                    </a:lnTo>
                    <a:lnTo>
                      <a:pt x="520" y="95"/>
                    </a:lnTo>
                    <a:lnTo>
                      <a:pt x="472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73"/>
              <p:cNvSpPr/>
              <p:nvPr/>
            </p:nvSpPr>
            <p:spPr>
              <a:xfrm>
                <a:off x="5931928" y="2795825"/>
                <a:ext cx="1058" cy="1058"/>
              </a:xfrm>
              <a:custGeom>
                <a:avLst/>
                <a:gdLst/>
                <a:ahLst/>
                <a:cxnLst/>
                <a:rect l="l" t="t" r="r" b="b"/>
                <a:pathLst>
                  <a:path w="48" h="48" extrusionOk="0">
                    <a:moveTo>
                      <a:pt x="48" y="48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48" y="48"/>
                    </a:lnTo>
                    <a:lnTo>
                      <a:pt x="48" y="48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73"/>
              <p:cNvSpPr/>
              <p:nvPr/>
            </p:nvSpPr>
            <p:spPr>
              <a:xfrm>
                <a:off x="5497503" y="2738659"/>
                <a:ext cx="445885" cy="300393"/>
              </a:xfrm>
              <a:custGeom>
                <a:avLst/>
                <a:gdLst/>
                <a:ahLst/>
                <a:cxnLst/>
                <a:rect l="l" t="t" r="r" b="b"/>
                <a:pathLst>
                  <a:path w="20233" h="13631" extrusionOk="0">
                    <a:moveTo>
                      <a:pt x="12687" y="1"/>
                    </a:moveTo>
                    <a:lnTo>
                      <a:pt x="12639" y="425"/>
                    </a:lnTo>
                    <a:lnTo>
                      <a:pt x="12592" y="567"/>
                    </a:lnTo>
                    <a:lnTo>
                      <a:pt x="12404" y="661"/>
                    </a:lnTo>
                    <a:lnTo>
                      <a:pt x="12262" y="755"/>
                    </a:lnTo>
                    <a:lnTo>
                      <a:pt x="12073" y="708"/>
                    </a:lnTo>
                    <a:lnTo>
                      <a:pt x="11225" y="378"/>
                    </a:lnTo>
                    <a:lnTo>
                      <a:pt x="10894" y="237"/>
                    </a:lnTo>
                    <a:lnTo>
                      <a:pt x="10942" y="425"/>
                    </a:lnTo>
                    <a:lnTo>
                      <a:pt x="10894" y="567"/>
                    </a:lnTo>
                    <a:lnTo>
                      <a:pt x="10847" y="661"/>
                    </a:lnTo>
                    <a:lnTo>
                      <a:pt x="10800" y="661"/>
                    </a:lnTo>
                    <a:lnTo>
                      <a:pt x="10989" y="944"/>
                    </a:lnTo>
                    <a:lnTo>
                      <a:pt x="10989" y="1038"/>
                    </a:lnTo>
                    <a:lnTo>
                      <a:pt x="10989" y="1133"/>
                    </a:lnTo>
                    <a:lnTo>
                      <a:pt x="10942" y="1274"/>
                    </a:lnTo>
                    <a:lnTo>
                      <a:pt x="10847" y="1510"/>
                    </a:lnTo>
                    <a:lnTo>
                      <a:pt x="10800" y="1652"/>
                    </a:lnTo>
                    <a:lnTo>
                      <a:pt x="10706" y="1793"/>
                    </a:lnTo>
                    <a:lnTo>
                      <a:pt x="10611" y="1982"/>
                    </a:lnTo>
                    <a:lnTo>
                      <a:pt x="10517" y="2076"/>
                    </a:lnTo>
                    <a:lnTo>
                      <a:pt x="10376" y="2170"/>
                    </a:lnTo>
                    <a:lnTo>
                      <a:pt x="10234" y="2217"/>
                    </a:lnTo>
                    <a:lnTo>
                      <a:pt x="10140" y="2453"/>
                    </a:lnTo>
                    <a:lnTo>
                      <a:pt x="9998" y="2642"/>
                    </a:lnTo>
                    <a:lnTo>
                      <a:pt x="9904" y="2783"/>
                    </a:lnTo>
                    <a:lnTo>
                      <a:pt x="9763" y="2783"/>
                    </a:lnTo>
                    <a:lnTo>
                      <a:pt x="9621" y="3397"/>
                    </a:lnTo>
                    <a:lnTo>
                      <a:pt x="9621" y="3444"/>
                    </a:lnTo>
                    <a:lnTo>
                      <a:pt x="9574" y="3727"/>
                    </a:lnTo>
                    <a:lnTo>
                      <a:pt x="9480" y="4057"/>
                    </a:lnTo>
                    <a:lnTo>
                      <a:pt x="9338" y="4340"/>
                    </a:lnTo>
                    <a:lnTo>
                      <a:pt x="9244" y="4434"/>
                    </a:lnTo>
                    <a:lnTo>
                      <a:pt x="9149" y="4481"/>
                    </a:lnTo>
                    <a:lnTo>
                      <a:pt x="9008" y="4528"/>
                    </a:lnTo>
                    <a:lnTo>
                      <a:pt x="8819" y="4528"/>
                    </a:lnTo>
                    <a:lnTo>
                      <a:pt x="8631" y="4387"/>
                    </a:lnTo>
                    <a:lnTo>
                      <a:pt x="8536" y="4340"/>
                    </a:lnTo>
                    <a:lnTo>
                      <a:pt x="8301" y="4245"/>
                    </a:lnTo>
                    <a:lnTo>
                      <a:pt x="8253" y="4245"/>
                    </a:lnTo>
                    <a:lnTo>
                      <a:pt x="8206" y="4293"/>
                    </a:lnTo>
                    <a:lnTo>
                      <a:pt x="8206" y="4340"/>
                    </a:lnTo>
                    <a:lnTo>
                      <a:pt x="8206" y="4670"/>
                    </a:lnTo>
                    <a:lnTo>
                      <a:pt x="8206" y="4906"/>
                    </a:lnTo>
                    <a:lnTo>
                      <a:pt x="8206" y="5094"/>
                    </a:lnTo>
                    <a:lnTo>
                      <a:pt x="8206" y="5141"/>
                    </a:lnTo>
                    <a:lnTo>
                      <a:pt x="8159" y="5660"/>
                    </a:lnTo>
                    <a:lnTo>
                      <a:pt x="8065" y="5990"/>
                    </a:lnTo>
                    <a:lnTo>
                      <a:pt x="7970" y="6273"/>
                    </a:lnTo>
                    <a:lnTo>
                      <a:pt x="7829" y="6603"/>
                    </a:lnTo>
                    <a:lnTo>
                      <a:pt x="7735" y="6792"/>
                    </a:lnTo>
                    <a:lnTo>
                      <a:pt x="7640" y="6981"/>
                    </a:lnTo>
                    <a:lnTo>
                      <a:pt x="7593" y="7075"/>
                    </a:lnTo>
                    <a:lnTo>
                      <a:pt x="7593" y="7122"/>
                    </a:lnTo>
                    <a:lnTo>
                      <a:pt x="7452" y="7405"/>
                    </a:lnTo>
                    <a:lnTo>
                      <a:pt x="7452" y="7547"/>
                    </a:lnTo>
                    <a:lnTo>
                      <a:pt x="7499" y="7547"/>
                    </a:lnTo>
                    <a:lnTo>
                      <a:pt x="7593" y="7641"/>
                    </a:lnTo>
                    <a:lnTo>
                      <a:pt x="7640" y="7688"/>
                    </a:lnTo>
                    <a:lnTo>
                      <a:pt x="7687" y="7782"/>
                    </a:lnTo>
                    <a:lnTo>
                      <a:pt x="7735" y="7877"/>
                    </a:lnTo>
                    <a:lnTo>
                      <a:pt x="7687" y="7971"/>
                    </a:lnTo>
                    <a:lnTo>
                      <a:pt x="7640" y="8113"/>
                    </a:lnTo>
                    <a:lnTo>
                      <a:pt x="7546" y="8301"/>
                    </a:lnTo>
                    <a:lnTo>
                      <a:pt x="7310" y="8726"/>
                    </a:lnTo>
                    <a:lnTo>
                      <a:pt x="7169" y="8820"/>
                    </a:lnTo>
                    <a:lnTo>
                      <a:pt x="7074" y="8867"/>
                    </a:lnTo>
                    <a:lnTo>
                      <a:pt x="6791" y="8867"/>
                    </a:lnTo>
                    <a:lnTo>
                      <a:pt x="6697" y="8914"/>
                    </a:lnTo>
                    <a:lnTo>
                      <a:pt x="6508" y="9292"/>
                    </a:lnTo>
                    <a:lnTo>
                      <a:pt x="6414" y="9386"/>
                    </a:lnTo>
                    <a:lnTo>
                      <a:pt x="6320" y="9386"/>
                    </a:lnTo>
                    <a:lnTo>
                      <a:pt x="6320" y="9480"/>
                    </a:lnTo>
                    <a:lnTo>
                      <a:pt x="6273" y="9716"/>
                    </a:lnTo>
                    <a:lnTo>
                      <a:pt x="6178" y="9810"/>
                    </a:lnTo>
                    <a:lnTo>
                      <a:pt x="6084" y="9858"/>
                    </a:lnTo>
                    <a:lnTo>
                      <a:pt x="5518" y="10093"/>
                    </a:lnTo>
                    <a:lnTo>
                      <a:pt x="5424" y="10141"/>
                    </a:lnTo>
                    <a:lnTo>
                      <a:pt x="5282" y="10141"/>
                    </a:lnTo>
                    <a:lnTo>
                      <a:pt x="4763" y="9999"/>
                    </a:lnTo>
                    <a:lnTo>
                      <a:pt x="4622" y="10376"/>
                    </a:lnTo>
                    <a:lnTo>
                      <a:pt x="4528" y="10565"/>
                    </a:lnTo>
                    <a:lnTo>
                      <a:pt x="4433" y="10659"/>
                    </a:lnTo>
                    <a:lnTo>
                      <a:pt x="4339" y="10659"/>
                    </a:lnTo>
                    <a:lnTo>
                      <a:pt x="4292" y="10706"/>
                    </a:lnTo>
                    <a:lnTo>
                      <a:pt x="3962" y="10659"/>
                    </a:lnTo>
                    <a:lnTo>
                      <a:pt x="3537" y="10565"/>
                    </a:lnTo>
                    <a:lnTo>
                      <a:pt x="3349" y="10471"/>
                    </a:lnTo>
                    <a:lnTo>
                      <a:pt x="3019" y="10282"/>
                    </a:lnTo>
                    <a:lnTo>
                      <a:pt x="2877" y="10188"/>
                    </a:lnTo>
                    <a:lnTo>
                      <a:pt x="2783" y="10093"/>
                    </a:lnTo>
                    <a:lnTo>
                      <a:pt x="2783" y="10046"/>
                    </a:lnTo>
                    <a:lnTo>
                      <a:pt x="2405" y="10518"/>
                    </a:lnTo>
                    <a:lnTo>
                      <a:pt x="1415" y="11650"/>
                    </a:lnTo>
                    <a:lnTo>
                      <a:pt x="1368" y="11697"/>
                    </a:lnTo>
                    <a:lnTo>
                      <a:pt x="1368" y="11886"/>
                    </a:lnTo>
                    <a:lnTo>
                      <a:pt x="1274" y="12074"/>
                    </a:lnTo>
                    <a:lnTo>
                      <a:pt x="1179" y="12168"/>
                    </a:lnTo>
                    <a:lnTo>
                      <a:pt x="1085" y="12216"/>
                    </a:lnTo>
                    <a:lnTo>
                      <a:pt x="1038" y="12263"/>
                    </a:lnTo>
                    <a:lnTo>
                      <a:pt x="991" y="12310"/>
                    </a:lnTo>
                    <a:lnTo>
                      <a:pt x="1038" y="12357"/>
                    </a:lnTo>
                    <a:lnTo>
                      <a:pt x="1085" y="12499"/>
                    </a:lnTo>
                    <a:lnTo>
                      <a:pt x="1085" y="12687"/>
                    </a:lnTo>
                    <a:lnTo>
                      <a:pt x="1038" y="12782"/>
                    </a:lnTo>
                    <a:lnTo>
                      <a:pt x="943" y="12829"/>
                    </a:lnTo>
                    <a:lnTo>
                      <a:pt x="802" y="12923"/>
                    </a:lnTo>
                    <a:lnTo>
                      <a:pt x="613" y="13065"/>
                    </a:lnTo>
                    <a:lnTo>
                      <a:pt x="566" y="13065"/>
                    </a:lnTo>
                    <a:lnTo>
                      <a:pt x="566" y="13112"/>
                    </a:lnTo>
                    <a:lnTo>
                      <a:pt x="472" y="13253"/>
                    </a:lnTo>
                    <a:lnTo>
                      <a:pt x="377" y="13395"/>
                    </a:lnTo>
                    <a:lnTo>
                      <a:pt x="142" y="13583"/>
                    </a:lnTo>
                    <a:lnTo>
                      <a:pt x="0" y="13630"/>
                    </a:lnTo>
                    <a:lnTo>
                      <a:pt x="0" y="13630"/>
                    </a:lnTo>
                    <a:lnTo>
                      <a:pt x="2924" y="12829"/>
                    </a:lnTo>
                    <a:lnTo>
                      <a:pt x="3632" y="12687"/>
                    </a:lnTo>
                    <a:lnTo>
                      <a:pt x="3820" y="12640"/>
                    </a:lnTo>
                    <a:lnTo>
                      <a:pt x="4009" y="12546"/>
                    </a:lnTo>
                    <a:lnTo>
                      <a:pt x="4198" y="12451"/>
                    </a:lnTo>
                    <a:lnTo>
                      <a:pt x="4339" y="12404"/>
                    </a:lnTo>
                    <a:lnTo>
                      <a:pt x="4386" y="12404"/>
                    </a:lnTo>
                    <a:lnTo>
                      <a:pt x="4716" y="12451"/>
                    </a:lnTo>
                    <a:lnTo>
                      <a:pt x="10093" y="10942"/>
                    </a:lnTo>
                    <a:lnTo>
                      <a:pt x="20138" y="7688"/>
                    </a:lnTo>
                    <a:lnTo>
                      <a:pt x="20185" y="7688"/>
                    </a:lnTo>
                    <a:lnTo>
                      <a:pt x="20185" y="7641"/>
                    </a:lnTo>
                    <a:lnTo>
                      <a:pt x="20185" y="7594"/>
                    </a:lnTo>
                    <a:lnTo>
                      <a:pt x="20232" y="7594"/>
                    </a:lnTo>
                    <a:lnTo>
                      <a:pt x="20232" y="7547"/>
                    </a:lnTo>
                    <a:lnTo>
                      <a:pt x="20232" y="7358"/>
                    </a:lnTo>
                    <a:lnTo>
                      <a:pt x="20185" y="7217"/>
                    </a:lnTo>
                    <a:lnTo>
                      <a:pt x="20138" y="7169"/>
                    </a:lnTo>
                    <a:lnTo>
                      <a:pt x="19997" y="7028"/>
                    </a:lnTo>
                    <a:lnTo>
                      <a:pt x="19902" y="6839"/>
                    </a:lnTo>
                    <a:lnTo>
                      <a:pt x="19855" y="6745"/>
                    </a:lnTo>
                    <a:lnTo>
                      <a:pt x="19808" y="6698"/>
                    </a:lnTo>
                    <a:lnTo>
                      <a:pt x="19666" y="6651"/>
                    </a:lnTo>
                    <a:lnTo>
                      <a:pt x="19572" y="6698"/>
                    </a:lnTo>
                    <a:lnTo>
                      <a:pt x="19336" y="6886"/>
                    </a:lnTo>
                    <a:lnTo>
                      <a:pt x="19148" y="7028"/>
                    </a:lnTo>
                    <a:lnTo>
                      <a:pt x="18959" y="7122"/>
                    </a:lnTo>
                    <a:lnTo>
                      <a:pt x="18770" y="7169"/>
                    </a:lnTo>
                    <a:lnTo>
                      <a:pt x="18582" y="7169"/>
                    </a:lnTo>
                    <a:lnTo>
                      <a:pt x="18440" y="7122"/>
                    </a:lnTo>
                    <a:lnTo>
                      <a:pt x="18252" y="7028"/>
                    </a:lnTo>
                    <a:lnTo>
                      <a:pt x="18016" y="6934"/>
                    </a:lnTo>
                    <a:lnTo>
                      <a:pt x="17874" y="6886"/>
                    </a:lnTo>
                    <a:lnTo>
                      <a:pt x="17827" y="6745"/>
                    </a:lnTo>
                    <a:lnTo>
                      <a:pt x="17827" y="6603"/>
                    </a:lnTo>
                    <a:lnTo>
                      <a:pt x="17921" y="6462"/>
                    </a:lnTo>
                    <a:lnTo>
                      <a:pt x="18063" y="6368"/>
                    </a:lnTo>
                    <a:lnTo>
                      <a:pt x="18299" y="6321"/>
                    </a:lnTo>
                    <a:lnTo>
                      <a:pt x="18440" y="6368"/>
                    </a:lnTo>
                    <a:lnTo>
                      <a:pt x="18535" y="6415"/>
                    </a:lnTo>
                    <a:lnTo>
                      <a:pt x="18676" y="6415"/>
                    </a:lnTo>
                    <a:lnTo>
                      <a:pt x="18723" y="6321"/>
                    </a:lnTo>
                    <a:lnTo>
                      <a:pt x="18770" y="6226"/>
                    </a:lnTo>
                    <a:lnTo>
                      <a:pt x="18393" y="6226"/>
                    </a:lnTo>
                    <a:lnTo>
                      <a:pt x="18204" y="6179"/>
                    </a:lnTo>
                    <a:lnTo>
                      <a:pt x="18016" y="6132"/>
                    </a:lnTo>
                    <a:lnTo>
                      <a:pt x="17921" y="6038"/>
                    </a:lnTo>
                    <a:lnTo>
                      <a:pt x="17827" y="5896"/>
                    </a:lnTo>
                    <a:lnTo>
                      <a:pt x="17827" y="5849"/>
                    </a:lnTo>
                    <a:lnTo>
                      <a:pt x="17874" y="5755"/>
                    </a:lnTo>
                    <a:lnTo>
                      <a:pt x="17874" y="5660"/>
                    </a:lnTo>
                    <a:lnTo>
                      <a:pt x="17969" y="5613"/>
                    </a:lnTo>
                    <a:lnTo>
                      <a:pt x="17921" y="5519"/>
                    </a:lnTo>
                    <a:lnTo>
                      <a:pt x="17921" y="5424"/>
                    </a:lnTo>
                    <a:lnTo>
                      <a:pt x="17969" y="5189"/>
                    </a:lnTo>
                    <a:lnTo>
                      <a:pt x="18016" y="5094"/>
                    </a:lnTo>
                    <a:lnTo>
                      <a:pt x="18110" y="5047"/>
                    </a:lnTo>
                    <a:lnTo>
                      <a:pt x="18204" y="5000"/>
                    </a:lnTo>
                    <a:lnTo>
                      <a:pt x="18299" y="5000"/>
                    </a:lnTo>
                    <a:lnTo>
                      <a:pt x="18346" y="5047"/>
                    </a:lnTo>
                    <a:lnTo>
                      <a:pt x="18393" y="5047"/>
                    </a:lnTo>
                    <a:lnTo>
                      <a:pt x="18346" y="4906"/>
                    </a:lnTo>
                    <a:lnTo>
                      <a:pt x="18157" y="4811"/>
                    </a:lnTo>
                    <a:lnTo>
                      <a:pt x="18016" y="4717"/>
                    </a:lnTo>
                    <a:lnTo>
                      <a:pt x="17921" y="4576"/>
                    </a:lnTo>
                    <a:lnTo>
                      <a:pt x="17874" y="4528"/>
                    </a:lnTo>
                    <a:lnTo>
                      <a:pt x="17780" y="4340"/>
                    </a:lnTo>
                    <a:lnTo>
                      <a:pt x="17780" y="4245"/>
                    </a:lnTo>
                    <a:lnTo>
                      <a:pt x="17733" y="4104"/>
                    </a:lnTo>
                    <a:lnTo>
                      <a:pt x="17780" y="3915"/>
                    </a:lnTo>
                    <a:lnTo>
                      <a:pt x="17827" y="3821"/>
                    </a:lnTo>
                    <a:lnTo>
                      <a:pt x="17827" y="3774"/>
                    </a:lnTo>
                    <a:lnTo>
                      <a:pt x="17874" y="3679"/>
                    </a:lnTo>
                    <a:lnTo>
                      <a:pt x="17921" y="3585"/>
                    </a:lnTo>
                    <a:lnTo>
                      <a:pt x="17827" y="3491"/>
                    </a:lnTo>
                    <a:lnTo>
                      <a:pt x="17639" y="3397"/>
                    </a:lnTo>
                    <a:lnTo>
                      <a:pt x="17261" y="3349"/>
                    </a:lnTo>
                    <a:lnTo>
                      <a:pt x="16837" y="3349"/>
                    </a:lnTo>
                    <a:lnTo>
                      <a:pt x="16554" y="3255"/>
                    </a:lnTo>
                    <a:lnTo>
                      <a:pt x="16507" y="3255"/>
                    </a:lnTo>
                    <a:lnTo>
                      <a:pt x="16129" y="3161"/>
                    </a:lnTo>
                    <a:lnTo>
                      <a:pt x="15988" y="3161"/>
                    </a:lnTo>
                    <a:lnTo>
                      <a:pt x="15752" y="3114"/>
                    </a:lnTo>
                    <a:lnTo>
                      <a:pt x="15658" y="3066"/>
                    </a:lnTo>
                    <a:lnTo>
                      <a:pt x="15611" y="2972"/>
                    </a:lnTo>
                    <a:lnTo>
                      <a:pt x="15469" y="2878"/>
                    </a:lnTo>
                    <a:lnTo>
                      <a:pt x="15375" y="2878"/>
                    </a:lnTo>
                    <a:lnTo>
                      <a:pt x="15328" y="2925"/>
                    </a:lnTo>
                    <a:lnTo>
                      <a:pt x="15139" y="2972"/>
                    </a:lnTo>
                    <a:lnTo>
                      <a:pt x="14856" y="3019"/>
                    </a:lnTo>
                    <a:lnTo>
                      <a:pt x="14762" y="3066"/>
                    </a:lnTo>
                    <a:lnTo>
                      <a:pt x="14620" y="3019"/>
                    </a:lnTo>
                    <a:lnTo>
                      <a:pt x="14526" y="2972"/>
                    </a:lnTo>
                    <a:lnTo>
                      <a:pt x="14384" y="2831"/>
                    </a:lnTo>
                    <a:lnTo>
                      <a:pt x="14290" y="2642"/>
                    </a:lnTo>
                    <a:lnTo>
                      <a:pt x="14290" y="2548"/>
                    </a:lnTo>
                    <a:lnTo>
                      <a:pt x="14290" y="2359"/>
                    </a:lnTo>
                    <a:lnTo>
                      <a:pt x="14384" y="2076"/>
                    </a:lnTo>
                    <a:lnTo>
                      <a:pt x="14526" y="1652"/>
                    </a:lnTo>
                    <a:lnTo>
                      <a:pt x="14715" y="1227"/>
                    </a:lnTo>
                    <a:lnTo>
                      <a:pt x="14620" y="1086"/>
                    </a:lnTo>
                    <a:lnTo>
                      <a:pt x="14479" y="897"/>
                    </a:lnTo>
                    <a:lnTo>
                      <a:pt x="14196" y="803"/>
                    </a:lnTo>
                    <a:lnTo>
                      <a:pt x="14007" y="708"/>
                    </a:lnTo>
                    <a:lnTo>
                      <a:pt x="13866" y="614"/>
                    </a:lnTo>
                    <a:lnTo>
                      <a:pt x="13724" y="567"/>
                    </a:lnTo>
                    <a:lnTo>
                      <a:pt x="13630" y="614"/>
                    </a:lnTo>
                    <a:lnTo>
                      <a:pt x="13583" y="614"/>
                    </a:lnTo>
                    <a:lnTo>
                      <a:pt x="13488" y="567"/>
                    </a:lnTo>
                    <a:lnTo>
                      <a:pt x="13300" y="520"/>
                    </a:lnTo>
                    <a:lnTo>
                      <a:pt x="13111" y="378"/>
                    </a:lnTo>
                    <a:lnTo>
                      <a:pt x="13064" y="284"/>
                    </a:lnTo>
                    <a:lnTo>
                      <a:pt x="13017" y="142"/>
                    </a:lnTo>
                    <a:lnTo>
                      <a:pt x="13017" y="48"/>
                    </a:lnTo>
                    <a:lnTo>
                      <a:pt x="12970" y="48"/>
                    </a:lnTo>
                    <a:lnTo>
                      <a:pt x="12687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73"/>
              <p:cNvSpPr/>
              <p:nvPr/>
            </p:nvSpPr>
            <p:spPr>
              <a:xfrm>
                <a:off x="5450717" y="2918463"/>
                <a:ext cx="530090" cy="268174"/>
              </a:xfrm>
              <a:custGeom>
                <a:avLst/>
                <a:gdLst/>
                <a:ahLst/>
                <a:cxnLst/>
                <a:rect l="l" t="t" r="r" b="b"/>
                <a:pathLst>
                  <a:path w="24054" h="12169" extrusionOk="0">
                    <a:moveTo>
                      <a:pt x="22308" y="1"/>
                    </a:moveTo>
                    <a:lnTo>
                      <a:pt x="12357" y="3255"/>
                    </a:lnTo>
                    <a:lnTo>
                      <a:pt x="7594" y="4575"/>
                    </a:lnTo>
                    <a:lnTo>
                      <a:pt x="6839" y="4764"/>
                    </a:lnTo>
                    <a:lnTo>
                      <a:pt x="6745" y="4717"/>
                    </a:lnTo>
                    <a:lnTo>
                      <a:pt x="6509" y="4717"/>
                    </a:lnTo>
                    <a:lnTo>
                      <a:pt x="6368" y="4764"/>
                    </a:lnTo>
                    <a:lnTo>
                      <a:pt x="6085" y="4906"/>
                    </a:lnTo>
                    <a:lnTo>
                      <a:pt x="6038" y="4906"/>
                    </a:lnTo>
                    <a:lnTo>
                      <a:pt x="6085" y="5283"/>
                    </a:lnTo>
                    <a:lnTo>
                      <a:pt x="6226" y="5471"/>
                    </a:lnTo>
                    <a:lnTo>
                      <a:pt x="6226" y="5613"/>
                    </a:lnTo>
                    <a:lnTo>
                      <a:pt x="6226" y="5754"/>
                    </a:lnTo>
                    <a:lnTo>
                      <a:pt x="6132" y="5896"/>
                    </a:lnTo>
                    <a:lnTo>
                      <a:pt x="5990" y="5990"/>
                    </a:lnTo>
                    <a:lnTo>
                      <a:pt x="5802" y="6085"/>
                    </a:lnTo>
                    <a:lnTo>
                      <a:pt x="5707" y="6179"/>
                    </a:lnTo>
                    <a:lnTo>
                      <a:pt x="5566" y="6509"/>
                    </a:lnTo>
                    <a:lnTo>
                      <a:pt x="5377" y="6886"/>
                    </a:lnTo>
                    <a:lnTo>
                      <a:pt x="5283" y="6981"/>
                    </a:lnTo>
                    <a:lnTo>
                      <a:pt x="5094" y="7075"/>
                    </a:lnTo>
                    <a:lnTo>
                      <a:pt x="4906" y="7169"/>
                    </a:lnTo>
                    <a:lnTo>
                      <a:pt x="4764" y="7169"/>
                    </a:lnTo>
                    <a:lnTo>
                      <a:pt x="4717" y="7216"/>
                    </a:lnTo>
                    <a:lnTo>
                      <a:pt x="4670" y="7216"/>
                    </a:lnTo>
                    <a:lnTo>
                      <a:pt x="4528" y="7452"/>
                    </a:lnTo>
                    <a:lnTo>
                      <a:pt x="4434" y="7547"/>
                    </a:lnTo>
                    <a:lnTo>
                      <a:pt x="4434" y="7594"/>
                    </a:lnTo>
                    <a:lnTo>
                      <a:pt x="4293" y="7735"/>
                    </a:lnTo>
                    <a:lnTo>
                      <a:pt x="4198" y="7830"/>
                    </a:lnTo>
                    <a:lnTo>
                      <a:pt x="4010" y="7877"/>
                    </a:lnTo>
                    <a:lnTo>
                      <a:pt x="3868" y="7830"/>
                    </a:lnTo>
                    <a:lnTo>
                      <a:pt x="3774" y="7830"/>
                    </a:lnTo>
                    <a:lnTo>
                      <a:pt x="3680" y="7924"/>
                    </a:lnTo>
                    <a:lnTo>
                      <a:pt x="3538" y="8113"/>
                    </a:lnTo>
                    <a:lnTo>
                      <a:pt x="3349" y="8254"/>
                    </a:lnTo>
                    <a:lnTo>
                      <a:pt x="3397" y="8348"/>
                    </a:lnTo>
                    <a:lnTo>
                      <a:pt x="3349" y="8490"/>
                    </a:lnTo>
                    <a:lnTo>
                      <a:pt x="3255" y="8631"/>
                    </a:lnTo>
                    <a:lnTo>
                      <a:pt x="3019" y="8914"/>
                    </a:lnTo>
                    <a:lnTo>
                      <a:pt x="2642" y="9244"/>
                    </a:lnTo>
                    <a:lnTo>
                      <a:pt x="2548" y="9386"/>
                    </a:lnTo>
                    <a:lnTo>
                      <a:pt x="2500" y="9527"/>
                    </a:lnTo>
                    <a:lnTo>
                      <a:pt x="2359" y="9763"/>
                    </a:lnTo>
                    <a:lnTo>
                      <a:pt x="2218" y="9905"/>
                    </a:lnTo>
                    <a:lnTo>
                      <a:pt x="2076" y="9999"/>
                    </a:lnTo>
                    <a:lnTo>
                      <a:pt x="1652" y="10140"/>
                    </a:lnTo>
                    <a:lnTo>
                      <a:pt x="1321" y="10235"/>
                    </a:lnTo>
                    <a:lnTo>
                      <a:pt x="1133" y="10235"/>
                    </a:lnTo>
                    <a:lnTo>
                      <a:pt x="1038" y="10282"/>
                    </a:lnTo>
                    <a:lnTo>
                      <a:pt x="944" y="10376"/>
                    </a:lnTo>
                    <a:lnTo>
                      <a:pt x="756" y="10565"/>
                    </a:lnTo>
                    <a:lnTo>
                      <a:pt x="708" y="10612"/>
                    </a:lnTo>
                    <a:lnTo>
                      <a:pt x="614" y="10754"/>
                    </a:lnTo>
                    <a:lnTo>
                      <a:pt x="567" y="10895"/>
                    </a:lnTo>
                    <a:lnTo>
                      <a:pt x="567" y="11131"/>
                    </a:lnTo>
                    <a:lnTo>
                      <a:pt x="567" y="11272"/>
                    </a:lnTo>
                    <a:lnTo>
                      <a:pt x="520" y="11414"/>
                    </a:lnTo>
                    <a:lnTo>
                      <a:pt x="425" y="11555"/>
                    </a:lnTo>
                    <a:lnTo>
                      <a:pt x="284" y="11650"/>
                    </a:lnTo>
                    <a:lnTo>
                      <a:pt x="1" y="11885"/>
                    </a:lnTo>
                    <a:lnTo>
                      <a:pt x="1" y="12168"/>
                    </a:lnTo>
                    <a:lnTo>
                      <a:pt x="4057" y="11084"/>
                    </a:lnTo>
                    <a:lnTo>
                      <a:pt x="4623" y="10565"/>
                    </a:lnTo>
                    <a:lnTo>
                      <a:pt x="4717" y="10518"/>
                    </a:lnTo>
                    <a:lnTo>
                      <a:pt x="4811" y="10518"/>
                    </a:lnTo>
                    <a:lnTo>
                      <a:pt x="4953" y="10423"/>
                    </a:lnTo>
                    <a:lnTo>
                      <a:pt x="5377" y="10046"/>
                    </a:lnTo>
                    <a:lnTo>
                      <a:pt x="5660" y="9810"/>
                    </a:lnTo>
                    <a:lnTo>
                      <a:pt x="5802" y="9716"/>
                    </a:lnTo>
                    <a:lnTo>
                      <a:pt x="5990" y="9669"/>
                    </a:lnTo>
                    <a:lnTo>
                      <a:pt x="6462" y="9575"/>
                    </a:lnTo>
                    <a:lnTo>
                      <a:pt x="6509" y="9575"/>
                    </a:lnTo>
                    <a:lnTo>
                      <a:pt x="6745" y="9480"/>
                    </a:lnTo>
                    <a:lnTo>
                      <a:pt x="7028" y="9386"/>
                    </a:lnTo>
                    <a:lnTo>
                      <a:pt x="7169" y="9386"/>
                    </a:lnTo>
                    <a:lnTo>
                      <a:pt x="7547" y="9339"/>
                    </a:lnTo>
                    <a:lnTo>
                      <a:pt x="7688" y="9339"/>
                    </a:lnTo>
                    <a:lnTo>
                      <a:pt x="7783" y="9244"/>
                    </a:lnTo>
                    <a:lnTo>
                      <a:pt x="7971" y="9150"/>
                    </a:lnTo>
                    <a:lnTo>
                      <a:pt x="8254" y="9103"/>
                    </a:lnTo>
                    <a:lnTo>
                      <a:pt x="8679" y="9009"/>
                    </a:lnTo>
                    <a:lnTo>
                      <a:pt x="8962" y="8914"/>
                    </a:lnTo>
                    <a:lnTo>
                      <a:pt x="9339" y="8773"/>
                    </a:lnTo>
                    <a:lnTo>
                      <a:pt x="9433" y="8773"/>
                    </a:lnTo>
                    <a:lnTo>
                      <a:pt x="9622" y="8726"/>
                    </a:lnTo>
                    <a:lnTo>
                      <a:pt x="9810" y="8678"/>
                    </a:lnTo>
                    <a:lnTo>
                      <a:pt x="9952" y="8726"/>
                    </a:lnTo>
                    <a:lnTo>
                      <a:pt x="10046" y="8773"/>
                    </a:lnTo>
                    <a:lnTo>
                      <a:pt x="10093" y="8867"/>
                    </a:lnTo>
                    <a:lnTo>
                      <a:pt x="10141" y="9009"/>
                    </a:lnTo>
                    <a:lnTo>
                      <a:pt x="10188" y="9009"/>
                    </a:lnTo>
                    <a:lnTo>
                      <a:pt x="10565" y="9056"/>
                    </a:lnTo>
                    <a:lnTo>
                      <a:pt x="10801" y="9103"/>
                    </a:lnTo>
                    <a:lnTo>
                      <a:pt x="10942" y="9197"/>
                    </a:lnTo>
                    <a:lnTo>
                      <a:pt x="10990" y="9339"/>
                    </a:lnTo>
                    <a:lnTo>
                      <a:pt x="10990" y="9480"/>
                    </a:lnTo>
                    <a:lnTo>
                      <a:pt x="11084" y="9575"/>
                    </a:lnTo>
                    <a:lnTo>
                      <a:pt x="11225" y="9763"/>
                    </a:lnTo>
                    <a:lnTo>
                      <a:pt x="11508" y="9669"/>
                    </a:lnTo>
                    <a:lnTo>
                      <a:pt x="11603" y="9575"/>
                    </a:lnTo>
                    <a:lnTo>
                      <a:pt x="11697" y="9480"/>
                    </a:lnTo>
                    <a:lnTo>
                      <a:pt x="11838" y="9433"/>
                    </a:lnTo>
                    <a:lnTo>
                      <a:pt x="12687" y="9339"/>
                    </a:lnTo>
                    <a:lnTo>
                      <a:pt x="13300" y="9244"/>
                    </a:lnTo>
                    <a:lnTo>
                      <a:pt x="13631" y="9056"/>
                    </a:lnTo>
                    <a:lnTo>
                      <a:pt x="13725" y="9056"/>
                    </a:lnTo>
                    <a:lnTo>
                      <a:pt x="14196" y="9009"/>
                    </a:lnTo>
                    <a:lnTo>
                      <a:pt x="14291" y="9009"/>
                    </a:lnTo>
                    <a:lnTo>
                      <a:pt x="14762" y="9150"/>
                    </a:lnTo>
                    <a:lnTo>
                      <a:pt x="18535" y="10989"/>
                    </a:lnTo>
                    <a:lnTo>
                      <a:pt x="18677" y="10895"/>
                    </a:lnTo>
                    <a:lnTo>
                      <a:pt x="18771" y="10848"/>
                    </a:lnTo>
                    <a:lnTo>
                      <a:pt x="19337" y="10659"/>
                    </a:lnTo>
                    <a:lnTo>
                      <a:pt x="19431" y="10612"/>
                    </a:lnTo>
                    <a:lnTo>
                      <a:pt x="19762" y="10471"/>
                    </a:lnTo>
                    <a:lnTo>
                      <a:pt x="19903" y="10471"/>
                    </a:lnTo>
                    <a:lnTo>
                      <a:pt x="19950" y="10188"/>
                    </a:lnTo>
                    <a:lnTo>
                      <a:pt x="19950" y="10046"/>
                    </a:lnTo>
                    <a:lnTo>
                      <a:pt x="19950" y="9480"/>
                    </a:lnTo>
                    <a:lnTo>
                      <a:pt x="20092" y="9009"/>
                    </a:lnTo>
                    <a:lnTo>
                      <a:pt x="20139" y="8773"/>
                    </a:lnTo>
                    <a:lnTo>
                      <a:pt x="20233" y="8584"/>
                    </a:lnTo>
                    <a:lnTo>
                      <a:pt x="20280" y="8443"/>
                    </a:lnTo>
                    <a:lnTo>
                      <a:pt x="20422" y="8254"/>
                    </a:lnTo>
                    <a:lnTo>
                      <a:pt x="20658" y="8018"/>
                    </a:lnTo>
                    <a:lnTo>
                      <a:pt x="20941" y="7782"/>
                    </a:lnTo>
                    <a:lnTo>
                      <a:pt x="21129" y="7641"/>
                    </a:lnTo>
                    <a:lnTo>
                      <a:pt x="21271" y="7547"/>
                    </a:lnTo>
                    <a:lnTo>
                      <a:pt x="21318" y="7452"/>
                    </a:lnTo>
                    <a:lnTo>
                      <a:pt x="21318" y="7216"/>
                    </a:lnTo>
                    <a:lnTo>
                      <a:pt x="21365" y="7028"/>
                    </a:lnTo>
                    <a:lnTo>
                      <a:pt x="21412" y="6886"/>
                    </a:lnTo>
                    <a:lnTo>
                      <a:pt x="21506" y="6792"/>
                    </a:lnTo>
                    <a:lnTo>
                      <a:pt x="21695" y="6698"/>
                    </a:lnTo>
                    <a:lnTo>
                      <a:pt x="21884" y="6603"/>
                    </a:lnTo>
                    <a:lnTo>
                      <a:pt x="22214" y="6509"/>
                    </a:lnTo>
                    <a:lnTo>
                      <a:pt x="22450" y="6368"/>
                    </a:lnTo>
                    <a:lnTo>
                      <a:pt x="22780" y="6226"/>
                    </a:lnTo>
                    <a:lnTo>
                      <a:pt x="23110" y="5943"/>
                    </a:lnTo>
                    <a:lnTo>
                      <a:pt x="23251" y="5802"/>
                    </a:lnTo>
                    <a:lnTo>
                      <a:pt x="23299" y="5660"/>
                    </a:lnTo>
                    <a:lnTo>
                      <a:pt x="23110" y="5802"/>
                    </a:lnTo>
                    <a:lnTo>
                      <a:pt x="23016" y="5896"/>
                    </a:lnTo>
                    <a:lnTo>
                      <a:pt x="22827" y="5990"/>
                    </a:lnTo>
                    <a:lnTo>
                      <a:pt x="22497" y="6085"/>
                    </a:lnTo>
                    <a:lnTo>
                      <a:pt x="22072" y="6179"/>
                    </a:lnTo>
                    <a:lnTo>
                      <a:pt x="21884" y="6226"/>
                    </a:lnTo>
                    <a:lnTo>
                      <a:pt x="21695" y="6226"/>
                    </a:lnTo>
                    <a:lnTo>
                      <a:pt x="21506" y="6179"/>
                    </a:lnTo>
                    <a:lnTo>
                      <a:pt x="21412" y="6132"/>
                    </a:lnTo>
                    <a:lnTo>
                      <a:pt x="21318" y="6085"/>
                    </a:lnTo>
                    <a:lnTo>
                      <a:pt x="21176" y="5943"/>
                    </a:lnTo>
                    <a:lnTo>
                      <a:pt x="21129" y="5849"/>
                    </a:lnTo>
                    <a:lnTo>
                      <a:pt x="21129" y="5754"/>
                    </a:lnTo>
                    <a:lnTo>
                      <a:pt x="21176" y="5613"/>
                    </a:lnTo>
                    <a:lnTo>
                      <a:pt x="21223" y="5566"/>
                    </a:lnTo>
                    <a:lnTo>
                      <a:pt x="21271" y="5471"/>
                    </a:lnTo>
                    <a:lnTo>
                      <a:pt x="21365" y="5424"/>
                    </a:lnTo>
                    <a:lnTo>
                      <a:pt x="21506" y="5330"/>
                    </a:lnTo>
                    <a:lnTo>
                      <a:pt x="21648" y="5283"/>
                    </a:lnTo>
                    <a:lnTo>
                      <a:pt x="21789" y="5283"/>
                    </a:lnTo>
                    <a:lnTo>
                      <a:pt x="21931" y="5330"/>
                    </a:lnTo>
                    <a:lnTo>
                      <a:pt x="22072" y="5424"/>
                    </a:lnTo>
                    <a:lnTo>
                      <a:pt x="22214" y="5424"/>
                    </a:lnTo>
                    <a:lnTo>
                      <a:pt x="22261" y="5330"/>
                    </a:lnTo>
                    <a:lnTo>
                      <a:pt x="22308" y="5189"/>
                    </a:lnTo>
                    <a:lnTo>
                      <a:pt x="22355" y="5094"/>
                    </a:lnTo>
                    <a:lnTo>
                      <a:pt x="22308" y="4811"/>
                    </a:lnTo>
                    <a:lnTo>
                      <a:pt x="22072" y="4717"/>
                    </a:lnTo>
                    <a:lnTo>
                      <a:pt x="21978" y="4623"/>
                    </a:lnTo>
                    <a:lnTo>
                      <a:pt x="21884" y="4528"/>
                    </a:lnTo>
                    <a:lnTo>
                      <a:pt x="21742" y="4198"/>
                    </a:lnTo>
                    <a:lnTo>
                      <a:pt x="21695" y="3962"/>
                    </a:lnTo>
                    <a:lnTo>
                      <a:pt x="21695" y="3821"/>
                    </a:lnTo>
                    <a:lnTo>
                      <a:pt x="21789" y="3349"/>
                    </a:lnTo>
                    <a:lnTo>
                      <a:pt x="21837" y="3255"/>
                    </a:lnTo>
                    <a:lnTo>
                      <a:pt x="21884" y="3208"/>
                    </a:lnTo>
                    <a:lnTo>
                      <a:pt x="21978" y="3161"/>
                    </a:lnTo>
                    <a:lnTo>
                      <a:pt x="22072" y="3161"/>
                    </a:lnTo>
                    <a:lnTo>
                      <a:pt x="22214" y="3208"/>
                    </a:lnTo>
                    <a:lnTo>
                      <a:pt x="22355" y="3302"/>
                    </a:lnTo>
                    <a:lnTo>
                      <a:pt x="22450" y="3444"/>
                    </a:lnTo>
                    <a:lnTo>
                      <a:pt x="22497" y="3585"/>
                    </a:lnTo>
                    <a:lnTo>
                      <a:pt x="22450" y="3727"/>
                    </a:lnTo>
                    <a:lnTo>
                      <a:pt x="22497" y="3821"/>
                    </a:lnTo>
                    <a:lnTo>
                      <a:pt x="22733" y="3727"/>
                    </a:lnTo>
                    <a:lnTo>
                      <a:pt x="22874" y="3727"/>
                    </a:lnTo>
                    <a:lnTo>
                      <a:pt x="23016" y="3774"/>
                    </a:lnTo>
                    <a:lnTo>
                      <a:pt x="23110" y="3868"/>
                    </a:lnTo>
                    <a:lnTo>
                      <a:pt x="23204" y="3915"/>
                    </a:lnTo>
                    <a:lnTo>
                      <a:pt x="23204" y="3868"/>
                    </a:lnTo>
                    <a:lnTo>
                      <a:pt x="23393" y="3679"/>
                    </a:lnTo>
                    <a:lnTo>
                      <a:pt x="23534" y="3585"/>
                    </a:lnTo>
                    <a:lnTo>
                      <a:pt x="23629" y="3491"/>
                    </a:lnTo>
                    <a:lnTo>
                      <a:pt x="23676" y="3396"/>
                    </a:lnTo>
                    <a:lnTo>
                      <a:pt x="23676" y="3161"/>
                    </a:lnTo>
                    <a:lnTo>
                      <a:pt x="23723" y="2972"/>
                    </a:lnTo>
                    <a:lnTo>
                      <a:pt x="23817" y="2830"/>
                    </a:lnTo>
                    <a:lnTo>
                      <a:pt x="23912" y="2689"/>
                    </a:lnTo>
                    <a:lnTo>
                      <a:pt x="24053" y="2595"/>
                    </a:lnTo>
                    <a:lnTo>
                      <a:pt x="24053" y="2500"/>
                    </a:lnTo>
                    <a:lnTo>
                      <a:pt x="24053" y="2406"/>
                    </a:lnTo>
                    <a:lnTo>
                      <a:pt x="24053" y="2265"/>
                    </a:lnTo>
                    <a:lnTo>
                      <a:pt x="23865" y="2123"/>
                    </a:lnTo>
                    <a:lnTo>
                      <a:pt x="23817" y="1934"/>
                    </a:lnTo>
                    <a:lnTo>
                      <a:pt x="23817" y="1887"/>
                    </a:lnTo>
                    <a:lnTo>
                      <a:pt x="23770" y="1934"/>
                    </a:lnTo>
                    <a:lnTo>
                      <a:pt x="23723" y="2076"/>
                    </a:lnTo>
                    <a:lnTo>
                      <a:pt x="23676" y="2170"/>
                    </a:lnTo>
                    <a:lnTo>
                      <a:pt x="23534" y="2312"/>
                    </a:lnTo>
                    <a:lnTo>
                      <a:pt x="23393" y="2359"/>
                    </a:lnTo>
                    <a:lnTo>
                      <a:pt x="23299" y="2359"/>
                    </a:lnTo>
                    <a:lnTo>
                      <a:pt x="23063" y="2312"/>
                    </a:lnTo>
                    <a:lnTo>
                      <a:pt x="22874" y="2265"/>
                    </a:lnTo>
                    <a:lnTo>
                      <a:pt x="22780" y="2123"/>
                    </a:lnTo>
                    <a:lnTo>
                      <a:pt x="22733" y="1982"/>
                    </a:lnTo>
                    <a:lnTo>
                      <a:pt x="22780" y="1840"/>
                    </a:lnTo>
                    <a:lnTo>
                      <a:pt x="22450" y="2076"/>
                    </a:lnTo>
                    <a:lnTo>
                      <a:pt x="22214" y="2265"/>
                    </a:lnTo>
                    <a:lnTo>
                      <a:pt x="22025" y="2359"/>
                    </a:lnTo>
                    <a:lnTo>
                      <a:pt x="21506" y="2595"/>
                    </a:lnTo>
                    <a:lnTo>
                      <a:pt x="21412" y="2642"/>
                    </a:lnTo>
                    <a:lnTo>
                      <a:pt x="21223" y="2595"/>
                    </a:lnTo>
                    <a:lnTo>
                      <a:pt x="21082" y="2500"/>
                    </a:lnTo>
                    <a:lnTo>
                      <a:pt x="21035" y="2406"/>
                    </a:lnTo>
                    <a:lnTo>
                      <a:pt x="20988" y="2265"/>
                    </a:lnTo>
                    <a:lnTo>
                      <a:pt x="20988" y="2123"/>
                    </a:lnTo>
                    <a:lnTo>
                      <a:pt x="21035" y="2076"/>
                    </a:lnTo>
                    <a:lnTo>
                      <a:pt x="21035" y="1982"/>
                    </a:lnTo>
                    <a:lnTo>
                      <a:pt x="21129" y="1840"/>
                    </a:lnTo>
                    <a:lnTo>
                      <a:pt x="21223" y="1746"/>
                    </a:lnTo>
                    <a:lnTo>
                      <a:pt x="21459" y="1699"/>
                    </a:lnTo>
                    <a:lnTo>
                      <a:pt x="21648" y="1699"/>
                    </a:lnTo>
                    <a:lnTo>
                      <a:pt x="21695" y="1651"/>
                    </a:lnTo>
                    <a:lnTo>
                      <a:pt x="21742" y="1604"/>
                    </a:lnTo>
                    <a:lnTo>
                      <a:pt x="21789" y="1510"/>
                    </a:lnTo>
                    <a:lnTo>
                      <a:pt x="21789" y="1463"/>
                    </a:lnTo>
                    <a:lnTo>
                      <a:pt x="21931" y="1274"/>
                    </a:lnTo>
                    <a:lnTo>
                      <a:pt x="22025" y="1227"/>
                    </a:lnTo>
                    <a:lnTo>
                      <a:pt x="22167" y="1180"/>
                    </a:lnTo>
                    <a:lnTo>
                      <a:pt x="22450" y="1085"/>
                    </a:lnTo>
                    <a:lnTo>
                      <a:pt x="22450" y="1038"/>
                    </a:lnTo>
                    <a:lnTo>
                      <a:pt x="22403" y="897"/>
                    </a:lnTo>
                    <a:lnTo>
                      <a:pt x="22450" y="803"/>
                    </a:lnTo>
                    <a:lnTo>
                      <a:pt x="22497" y="755"/>
                    </a:lnTo>
                    <a:lnTo>
                      <a:pt x="22591" y="661"/>
                    </a:lnTo>
                    <a:lnTo>
                      <a:pt x="23204" y="661"/>
                    </a:lnTo>
                    <a:lnTo>
                      <a:pt x="22874" y="425"/>
                    </a:lnTo>
                    <a:lnTo>
                      <a:pt x="22733" y="331"/>
                    </a:lnTo>
                    <a:lnTo>
                      <a:pt x="22497" y="142"/>
                    </a:lnTo>
                    <a:lnTo>
                      <a:pt x="22450" y="95"/>
                    </a:lnTo>
                    <a:lnTo>
                      <a:pt x="22308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73"/>
              <p:cNvSpPr/>
              <p:nvPr/>
            </p:nvSpPr>
            <p:spPr>
              <a:xfrm>
                <a:off x="5921526" y="3050468"/>
                <a:ext cx="22" cy="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73"/>
              <p:cNvSpPr/>
              <p:nvPr/>
            </p:nvSpPr>
            <p:spPr>
              <a:xfrm>
                <a:off x="5582722" y="3034865"/>
                <a:ext cx="1058" cy="108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9" extrusionOk="0">
                    <a:moveTo>
                      <a:pt x="48" y="1"/>
                    </a:moveTo>
                    <a:lnTo>
                      <a:pt x="0" y="48"/>
                    </a:lnTo>
                    <a:lnTo>
                      <a:pt x="0" y="48"/>
                    </a:lnTo>
                    <a:lnTo>
                      <a:pt x="48" y="1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9" name="Google Shape;1349;p73"/>
            <p:cNvSpPr/>
            <p:nvPr/>
          </p:nvSpPr>
          <p:spPr>
            <a:xfrm>
              <a:off x="5401704" y="3372016"/>
              <a:ext cx="667669" cy="442460"/>
            </a:xfrm>
            <a:custGeom>
              <a:avLst/>
              <a:gdLst/>
              <a:ahLst/>
              <a:cxnLst/>
              <a:rect l="l" t="t" r="r" b="b"/>
              <a:pathLst>
                <a:path w="27684" h="18346" extrusionOk="0">
                  <a:moveTo>
                    <a:pt x="17308" y="0"/>
                  </a:moveTo>
                  <a:lnTo>
                    <a:pt x="17261" y="47"/>
                  </a:lnTo>
                  <a:lnTo>
                    <a:pt x="17214" y="94"/>
                  </a:lnTo>
                  <a:lnTo>
                    <a:pt x="17214" y="236"/>
                  </a:lnTo>
                  <a:lnTo>
                    <a:pt x="17308" y="660"/>
                  </a:lnTo>
                  <a:lnTo>
                    <a:pt x="17544" y="1085"/>
                  </a:lnTo>
                  <a:lnTo>
                    <a:pt x="17544" y="1226"/>
                  </a:lnTo>
                  <a:lnTo>
                    <a:pt x="17544" y="1415"/>
                  </a:lnTo>
                  <a:lnTo>
                    <a:pt x="17450" y="1651"/>
                  </a:lnTo>
                  <a:lnTo>
                    <a:pt x="17356" y="1745"/>
                  </a:lnTo>
                  <a:lnTo>
                    <a:pt x="17261" y="1792"/>
                  </a:lnTo>
                  <a:lnTo>
                    <a:pt x="16884" y="1792"/>
                  </a:lnTo>
                  <a:lnTo>
                    <a:pt x="16695" y="1698"/>
                  </a:lnTo>
                  <a:lnTo>
                    <a:pt x="16507" y="1604"/>
                  </a:lnTo>
                  <a:lnTo>
                    <a:pt x="16412" y="1415"/>
                  </a:lnTo>
                  <a:lnTo>
                    <a:pt x="16365" y="1273"/>
                  </a:lnTo>
                  <a:lnTo>
                    <a:pt x="16318" y="1273"/>
                  </a:lnTo>
                  <a:lnTo>
                    <a:pt x="16035" y="1415"/>
                  </a:lnTo>
                  <a:lnTo>
                    <a:pt x="15941" y="1462"/>
                  </a:lnTo>
                  <a:lnTo>
                    <a:pt x="15752" y="1462"/>
                  </a:lnTo>
                  <a:lnTo>
                    <a:pt x="13583" y="1792"/>
                  </a:lnTo>
                  <a:lnTo>
                    <a:pt x="13253" y="1887"/>
                  </a:lnTo>
                  <a:lnTo>
                    <a:pt x="13111" y="1934"/>
                  </a:lnTo>
                  <a:lnTo>
                    <a:pt x="12545" y="2075"/>
                  </a:lnTo>
                  <a:lnTo>
                    <a:pt x="12356" y="2122"/>
                  </a:lnTo>
                  <a:lnTo>
                    <a:pt x="12309" y="2122"/>
                  </a:lnTo>
                  <a:lnTo>
                    <a:pt x="11791" y="2264"/>
                  </a:lnTo>
                  <a:lnTo>
                    <a:pt x="11508" y="2311"/>
                  </a:lnTo>
                  <a:lnTo>
                    <a:pt x="10800" y="2452"/>
                  </a:lnTo>
                  <a:lnTo>
                    <a:pt x="9008" y="2594"/>
                  </a:lnTo>
                  <a:lnTo>
                    <a:pt x="8961" y="2594"/>
                  </a:lnTo>
                  <a:lnTo>
                    <a:pt x="8725" y="2735"/>
                  </a:lnTo>
                  <a:lnTo>
                    <a:pt x="8584" y="2830"/>
                  </a:lnTo>
                  <a:lnTo>
                    <a:pt x="8395" y="2830"/>
                  </a:lnTo>
                  <a:lnTo>
                    <a:pt x="8206" y="2783"/>
                  </a:lnTo>
                  <a:lnTo>
                    <a:pt x="8065" y="2735"/>
                  </a:lnTo>
                  <a:lnTo>
                    <a:pt x="7970" y="2547"/>
                  </a:lnTo>
                  <a:lnTo>
                    <a:pt x="7923" y="2500"/>
                  </a:lnTo>
                  <a:lnTo>
                    <a:pt x="7829" y="2311"/>
                  </a:lnTo>
                  <a:lnTo>
                    <a:pt x="7829" y="2122"/>
                  </a:lnTo>
                  <a:lnTo>
                    <a:pt x="7829" y="2028"/>
                  </a:lnTo>
                  <a:lnTo>
                    <a:pt x="7640" y="1887"/>
                  </a:lnTo>
                  <a:lnTo>
                    <a:pt x="7640" y="1839"/>
                  </a:lnTo>
                  <a:lnTo>
                    <a:pt x="7452" y="1981"/>
                  </a:lnTo>
                  <a:lnTo>
                    <a:pt x="7310" y="2028"/>
                  </a:lnTo>
                  <a:lnTo>
                    <a:pt x="7169" y="2075"/>
                  </a:lnTo>
                  <a:lnTo>
                    <a:pt x="6508" y="2169"/>
                  </a:lnTo>
                  <a:lnTo>
                    <a:pt x="6367" y="2264"/>
                  </a:lnTo>
                  <a:lnTo>
                    <a:pt x="6178" y="2311"/>
                  </a:lnTo>
                  <a:lnTo>
                    <a:pt x="5329" y="2405"/>
                  </a:lnTo>
                  <a:lnTo>
                    <a:pt x="4858" y="2547"/>
                  </a:lnTo>
                  <a:lnTo>
                    <a:pt x="4292" y="2641"/>
                  </a:lnTo>
                  <a:lnTo>
                    <a:pt x="4245" y="2735"/>
                  </a:lnTo>
                  <a:lnTo>
                    <a:pt x="4150" y="2783"/>
                  </a:lnTo>
                  <a:lnTo>
                    <a:pt x="3867" y="2830"/>
                  </a:lnTo>
                  <a:lnTo>
                    <a:pt x="2830" y="3018"/>
                  </a:lnTo>
                  <a:lnTo>
                    <a:pt x="1840" y="3207"/>
                  </a:lnTo>
                  <a:lnTo>
                    <a:pt x="1745" y="3254"/>
                  </a:lnTo>
                  <a:lnTo>
                    <a:pt x="378" y="3631"/>
                  </a:lnTo>
                  <a:lnTo>
                    <a:pt x="189" y="3679"/>
                  </a:lnTo>
                  <a:lnTo>
                    <a:pt x="0" y="3679"/>
                  </a:lnTo>
                  <a:lnTo>
                    <a:pt x="47" y="3867"/>
                  </a:lnTo>
                  <a:lnTo>
                    <a:pt x="236" y="4056"/>
                  </a:lnTo>
                  <a:lnTo>
                    <a:pt x="425" y="4245"/>
                  </a:lnTo>
                  <a:lnTo>
                    <a:pt x="566" y="4339"/>
                  </a:lnTo>
                  <a:lnTo>
                    <a:pt x="613" y="4339"/>
                  </a:lnTo>
                  <a:lnTo>
                    <a:pt x="755" y="4433"/>
                  </a:lnTo>
                  <a:lnTo>
                    <a:pt x="943" y="4575"/>
                  </a:lnTo>
                  <a:lnTo>
                    <a:pt x="991" y="4669"/>
                  </a:lnTo>
                  <a:lnTo>
                    <a:pt x="991" y="4858"/>
                  </a:lnTo>
                  <a:lnTo>
                    <a:pt x="943" y="4952"/>
                  </a:lnTo>
                  <a:lnTo>
                    <a:pt x="1085" y="5141"/>
                  </a:lnTo>
                  <a:lnTo>
                    <a:pt x="1132" y="5235"/>
                  </a:lnTo>
                  <a:lnTo>
                    <a:pt x="1132" y="5329"/>
                  </a:lnTo>
                  <a:lnTo>
                    <a:pt x="1085" y="5471"/>
                  </a:lnTo>
                  <a:lnTo>
                    <a:pt x="1179" y="5471"/>
                  </a:lnTo>
                  <a:lnTo>
                    <a:pt x="1321" y="5093"/>
                  </a:lnTo>
                  <a:lnTo>
                    <a:pt x="1321" y="5046"/>
                  </a:lnTo>
                  <a:lnTo>
                    <a:pt x="1509" y="4811"/>
                  </a:lnTo>
                  <a:lnTo>
                    <a:pt x="1651" y="4763"/>
                  </a:lnTo>
                  <a:lnTo>
                    <a:pt x="2122" y="4669"/>
                  </a:lnTo>
                  <a:lnTo>
                    <a:pt x="2264" y="4669"/>
                  </a:lnTo>
                  <a:lnTo>
                    <a:pt x="2358" y="4763"/>
                  </a:lnTo>
                  <a:lnTo>
                    <a:pt x="2405" y="4858"/>
                  </a:lnTo>
                  <a:lnTo>
                    <a:pt x="2358" y="4952"/>
                  </a:lnTo>
                  <a:lnTo>
                    <a:pt x="2736" y="4858"/>
                  </a:lnTo>
                  <a:lnTo>
                    <a:pt x="2971" y="4763"/>
                  </a:lnTo>
                  <a:lnTo>
                    <a:pt x="3207" y="4669"/>
                  </a:lnTo>
                  <a:lnTo>
                    <a:pt x="3396" y="4433"/>
                  </a:lnTo>
                  <a:lnTo>
                    <a:pt x="3679" y="4292"/>
                  </a:lnTo>
                  <a:lnTo>
                    <a:pt x="4103" y="4150"/>
                  </a:lnTo>
                  <a:lnTo>
                    <a:pt x="4245" y="4150"/>
                  </a:lnTo>
                  <a:lnTo>
                    <a:pt x="4339" y="4245"/>
                  </a:lnTo>
                  <a:lnTo>
                    <a:pt x="4386" y="4386"/>
                  </a:lnTo>
                  <a:lnTo>
                    <a:pt x="4386" y="4528"/>
                  </a:lnTo>
                  <a:lnTo>
                    <a:pt x="4292" y="4622"/>
                  </a:lnTo>
                  <a:lnTo>
                    <a:pt x="4339" y="4622"/>
                  </a:lnTo>
                  <a:lnTo>
                    <a:pt x="4528" y="4575"/>
                  </a:lnTo>
                  <a:lnTo>
                    <a:pt x="5046" y="4575"/>
                  </a:lnTo>
                  <a:lnTo>
                    <a:pt x="5282" y="4669"/>
                  </a:lnTo>
                  <a:lnTo>
                    <a:pt x="5377" y="4716"/>
                  </a:lnTo>
                  <a:lnTo>
                    <a:pt x="5424" y="4811"/>
                  </a:lnTo>
                  <a:lnTo>
                    <a:pt x="5471" y="4811"/>
                  </a:lnTo>
                  <a:lnTo>
                    <a:pt x="5565" y="4858"/>
                  </a:lnTo>
                  <a:lnTo>
                    <a:pt x="5612" y="4858"/>
                  </a:lnTo>
                  <a:lnTo>
                    <a:pt x="5801" y="4999"/>
                  </a:lnTo>
                  <a:lnTo>
                    <a:pt x="5943" y="4858"/>
                  </a:lnTo>
                  <a:lnTo>
                    <a:pt x="6084" y="4763"/>
                  </a:lnTo>
                  <a:lnTo>
                    <a:pt x="6273" y="4716"/>
                  </a:lnTo>
                  <a:lnTo>
                    <a:pt x="6414" y="4716"/>
                  </a:lnTo>
                  <a:lnTo>
                    <a:pt x="6556" y="4858"/>
                  </a:lnTo>
                  <a:lnTo>
                    <a:pt x="6697" y="4905"/>
                  </a:lnTo>
                  <a:lnTo>
                    <a:pt x="6839" y="4905"/>
                  </a:lnTo>
                  <a:lnTo>
                    <a:pt x="6933" y="4952"/>
                  </a:lnTo>
                  <a:lnTo>
                    <a:pt x="7027" y="5046"/>
                  </a:lnTo>
                  <a:lnTo>
                    <a:pt x="7074" y="5141"/>
                  </a:lnTo>
                  <a:lnTo>
                    <a:pt x="7074" y="5282"/>
                  </a:lnTo>
                  <a:lnTo>
                    <a:pt x="7122" y="5376"/>
                  </a:lnTo>
                  <a:lnTo>
                    <a:pt x="7310" y="5471"/>
                  </a:lnTo>
                  <a:lnTo>
                    <a:pt x="7546" y="5565"/>
                  </a:lnTo>
                  <a:lnTo>
                    <a:pt x="7688" y="5659"/>
                  </a:lnTo>
                  <a:lnTo>
                    <a:pt x="8065" y="5942"/>
                  </a:lnTo>
                  <a:lnTo>
                    <a:pt x="8112" y="5990"/>
                  </a:lnTo>
                  <a:lnTo>
                    <a:pt x="8159" y="6084"/>
                  </a:lnTo>
                  <a:lnTo>
                    <a:pt x="8159" y="6225"/>
                  </a:lnTo>
                  <a:lnTo>
                    <a:pt x="8348" y="6084"/>
                  </a:lnTo>
                  <a:lnTo>
                    <a:pt x="8536" y="5942"/>
                  </a:lnTo>
                  <a:lnTo>
                    <a:pt x="8725" y="5848"/>
                  </a:lnTo>
                  <a:lnTo>
                    <a:pt x="9150" y="5707"/>
                  </a:lnTo>
                  <a:lnTo>
                    <a:pt x="9715" y="5141"/>
                  </a:lnTo>
                  <a:lnTo>
                    <a:pt x="9857" y="5046"/>
                  </a:lnTo>
                  <a:lnTo>
                    <a:pt x="10140" y="4999"/>
                  </a:lnTo>
                  <a:lnTo>
                    <a:pt x="10329" y="4999"/>
                  </a:lnTo>
                  <a:lnTo>
                    <a:pt x="10376" y="4858"/>
                  </a:lnTo>
                  <a:lnTo>
                    <a:pt x="10281" y="4716"/>
                  </a:lnTo>
                  <a:lnTo>
                    <a:pt x="10281" y="4622"/>
                  </a:lnTo>
                  <a:lnTo>
                    <a:pt x="10281" y="4528"/>
                  </a:lnTo>
                  <a:lnTo>
                    <a:pt x="10376" y="4339"/>
                  </a:lnTo>
                  <a:lnTo>
                    <a:pt x="10564" y="4245"/>
                  </a:lnTo>
                  <a:lnTo>
                    <a:pt x="11036" y="4103"/>
                  </a:lnTo>
                  <a:lnTo>
                    <a:pt x="11413" y="3962"/>
                  </a:lnTo>
                  <a:lnTo>
                    <a:pt x="11460" y="3962"/>
                  </a:lnTo>
                  <a:lnTo>
                    <a:pt x="11838" y="4009"/>
                  </a:lnTo>
                  <a:lnTo>
                    <a:pt x="12262" y="4103"/>
                  </a:lnTo>
                  <a:lnTo>
                    <a:pt x="12451" y="4150"/>
                  </a:lnTo>
                  <a:lnTo>
                    <a:pt x="12970" y="4292"/>
                  </a:lnTo>
                  <a:lnTo>
                    <a:pt x="13158" y="4386"/>
                  </a:lnTo>
                  <a:lnTo>
                    <a:pt x="13347" y="4528"/>
                  </a:lnTo>
                  <a:lnTo>
                    <a:pt x="13630" y="4716"/>
                  </a:lnTo>
                  <a:lnTo>
                    <a:pt x="13866" y="4952"/>
                  </a:lnTo>
                  <a:lnTo>
                    <a:pt x="14054" y="5188"/>
                  </a:lnTo>
                  <a:lnTo>
                    <a:pt x="14243" y="5329"/>
                  </a:lnTo>
                  <a:lnTo>
                    <a:pt x="14479" y="5471"/>
                  </a:lnTo>
                  <a:lnTo>
                    <a:pt x="14762" y="5612"/>
                  </a:lnTo>
                  <a:lnTo>
                    <a:pt x="14950" y="5707"/>
                  </a:lnTo>
                  <a:lnTo>
                    <a:pt x="15139" y="5895"/>
                  </a:lnTo>
                  <a:lnTo>
                    <a:pt x="15328" y="6037"/>
                  </a:lnTo>
                  <a:lnTo>
                    <a:pt x="15422" y="6225"/>
                  </a:lnTo>
                  <a:lnTo>
                    <a:pt x="15469" y="6320"/>
                  </a:lnTo>
                  <a:lnTo>
                    <a:pt x="15516" y="6320"/>
                  </a:lnTo>
                  <a:lnTo>
                    <a:pt x="15611" y="6225"/>
                  </a:lnTo>
                  <a:lnTo>
                    <a:pt x="15705" y="6178"/>
                  </a:lnTo>
                  <a:lnTo>
                    <a:pt x="16082" y="6131"/>
                  </a:lnTo>
                  <a:lnTo>
                    <a:pt x="16224" y="6131"/>
                  </a:lnTo>
                  <a:lnTo>
                    <a:pt x="16318" y="6225"/>
                  </a:lnTo>
                  <a:lnTo>
                    <a:pt x="16601" y="6697"/>
                  </a:lnTo>
                  <a:lnTo>
                    <a:pt x="16742" y="6838"/>
                  </a:lnTo>
                  <a:lnTo>
                    <a:pt x="16837" y="6933"/>
                  </a:lnTo>
                  <a:lnTo>
                    <a:pt x="16931" y="7121"/>
                  </a:lnTo>
                  <a:lnTo>
                    <a:pt x="17167" y="7546"/>
                  </a:lnTo>
                  <a:lnTo>
                    <a:pt x="17308" y="7923"/>
                  </a:lnTo>
                  <a:lnTo>
                    <a:pt x="17356" y="8112"/>
                  </a:lnTo>
                  <a:lnTo>
                    <a:pt x="17356" y="8348"/>
                  </a:lnTo>
                  <a:lnTo>
                    <a:pt x="17356" y="8536"/>
                  </a:lnTo>
                  <a:lnTo>
                    <a:pt x="17403" y="8819"/>
                  </a:lnTo>
                  <a:lnTo>
                    <a:pt x="17450" y="9102"/>
                  </a:lnTo>
                  <a:lnTo>
                    <a:pt x="17403" y="9479"/>
                  </a:lnTo>
                  <a:lnTo>
                    <a:pt x="17261" y="10281"/>
                  </a:lnTo>
                  <a:lnTo>
                    <a:pt x="17308" y="10376"/>
                  </a:lnTo>
                  <a:lnTo>
                    <a:pt x="17308" y="10281"/>
                  </a:lnTo>
                  <a:lnTo>
                    <a:pt x="17356" y="10187"/>
                  </a:lnTo>
                  <a:lnTo>
                    <a:pt x="17403" y="10140"/>
                  </a:lnTo>
                  <a:lnTo>
                    <a:pt x="17639" y="9951"/>
                  </a:lnTo>
                  <a:lnTo>
                    <a:pt x="17827" y="9904"/>
                  </a:lnTo>
                  <a:lnTo>
                    <a:pt x="17969" y="9857"/>
                  </a:lnTo>
                  <a:lnTo>
                    <a:pt x="18110" y="9857"/>
                  </a:lnTo>
                  <a:lnTo>
                    <a:pt x="18204" y="9904"/>
                  </a:lnTo>
                  <a:lnTo>
                    <a:pt x="18252" y="9998"/>
                  </a:lnTo>
                  <a:lnTo>
                    <a:pt x="18299" y="10093"/>
                  </a:lnTo>
                  <a:lnTo>
                    <a:pt x="18299" y="10281"/>
                  </a:lnTo>
                  <a:lnTo>
                    <a:pt x="18440" y="10234"/>
                  </a:lnTo>
                  <a:lnTo>
                    <a:pt x="18487" y="10187"/>
                  </a:lnTo>
                  <a:lnTo>
                    <a:pt x="18582" y="10140"/>
                  </a:lnTo>
                  <a:lnTo>
                    <a:pt x="18676" y="10093"/>
                  </a:lnTo>
                  <a:lnTo>
                    <a:pt x="18818" y="10140"/>
                  </a:lnTo>
                  <a:lnTo>
                    <a:pt x="18959" y="10281"/>
                  </a:lnTo>
                  <a:lnTo>
                    <a:pt x="19006" y="10376"/>
                  </a:lnTo>
                  <a:lnTo>
                    <a:pt x="19006" y="10470"/>
                  </a:lnTo>
                  <a:lnTo>
                    <a:pt x="18912" y="10753"/>
                  </a:lnTo>
                  <a:lnTo>
                    <a:pt x="18770" y="11036"/>
                  </a:lnTo>
                  <a:lnTo>
                    <a:pt x="18676" y="11130"/>
                  </a:lnTo>
                  <a:lnTo>
                    <a:pt x="18676" y="11224"/>
                  </a:lnTo>
                  <a:lnTo>
                    <a:pt x="18676" y="11413"/>
                  </a:lnTo>
                  <a:lnTo>
                    <a:pt x="18629" y="11602"/>
                  </a:lnTo>
                  <a:lnTo>
                    <a:pt x="18535" y="11790"/>
                  </a:lnTo>
                  <a:lnTo>
                    <a:pt x="18440" y="11885"/>
                  </a:lnTo>
                  <a:lnTo>
                    <a:pt x="18393" y="11932"/>
                  </a:lnTo>
                  <a:lnTo>
                    <a:pt x="18582" y="12215"/>
                  </a:lnTo>
                  <a:lnTo>
                    <a:pt x="18770" y="12309"/>
                  </a:lnTo>
                  <a:lnTo>
                    <a:pt x="19006" y="12545"/>
                  </a:lnTo>
                  <a:lnTo>
                    <a:pt x="19101" y="12639"/>
                  </a:lnTo>
                  <a:lnTo>
                    <a:pt x="19148" y="12734"/>
                  </a:lnTo>
                  <a:lnTo>
                    <a:pt x="19195" y="12922"/>
                  </a:lnTo>
                  <a:lnTo>
                    <a:pt x="19242" y="13111"/>
                  </a:lnTo>
                  <a:lnTo>
                    <a:pt x="19336" y="13347"/>
                  </a:lnTo>
                  <a:lnTo>
                    <a:pt x="19525" y="13582"/>
                  </a:lnTo>
                  <a:lnTo>
                    <a:pt x="19666" y="13630"/>
                  </a:lnTo>
                  <a:lnTo>
                    <a:pt x="20044" y="13677"/>
                  </a:lnTo>
                  <a:lnTo>
                    <a:pt x="20091" y="13630"/>
                  </a:lnTo>
                  <a:lnTo>
                    <a:pt x="20185" y="13535"/>
                  </a:lnTo>
                  <a:lnTo>
                    <a:pt x="20327" y="13488"/>
                  </a:lnTo>
                  <a:lnTo>
                    <a:pt x="20610" y="13535"/>
                  </a:lnTo>
                  <a:lnTo>
                    <a:pt x="20798" y="13630"/>
                  </a:lnTo>
                  <a:lnTo>
                    <a:pt x="20940" y="13771"/>
                  </a:lnTo>
                  <a:lnTo>
                    <a:pt x="21034" y="13960"/>
                  </a:lnTo>
                  <a:lnTo>
                    <a:pt x="21128" y="14148"/>
                  </a:lnTo>
                  <a:lnTo>
                    <a:pt x="21223" y="14479"/>
                  </a:lnTo>
                  <a:lnTo>
                    <a:pt x="21270" y="14667"/>
                  </a:lnTo>
                  <a:lnTo>
                    <a:pt x="21317" y="14762"/>
                  </a:lnTo>
                  <a:lnTo>
                    <a:pt x="21411" y="14856"/>
                  </a:lnTo>
                  <a:lnTo>
                    <a:pt x="21506" y="14903"/>
                  </a:lnTo>
                  <a:lnTo>
                    <a:pt x="21742" y="14903"/>
                  </a:lnTo>
                  <a:lnTo>
                    <a:pt x="21883" y="14950"/>
                  </a:lnTo>
                  <a:lnTo>
                    <a:pt x="21977" y="14997"/>
                  </a:lnTo>
                  <a:lnTo>
                    <a:pt x="22119" y="15139"/>
                  </a:lnTo>
                  <a:lnTo>
                    <a:pt x="22496" y="15658"/>
                  </a:lnTo>
                  <a:lnTo>
                    <a:pt x="22590" y="15941"/>
                  </a:lnTo>
                  <a:lnTo>
                    <a:pt x="22685" y="16129"/>
                  </a:lnTo>
                  <a:lnTo>
                    <a:pt x="22638" y="16318"/>
                  </a:lnTo>
                  <a:lnTo>
                    <a:pt x="22685" y="16365"/>
                  </a:lnTo>
                  <a:lnTo>
                    <a:pt x="22968" y="16412"/>
                  </a:lnTo>
                  <a:lnTo>
                    <a:pt x="23392" y="16412"/>
                  </a:lnTo>
                  <a:lnTo>
                    <a:pt x="23534" y="16459"/>
                  </a:lnTo>
                  <a:lnTo>
                    <a:pt x="23911" y="16648"/>
                  </a:lnTo>
                  <a:lnTo>
                    <a:pt x="24241" y="16837"/>
                  </a:lnTo>
                  <a:lnTo>
                    <a:pt x="24666" y="17261"/>
                  </a:lnTo>
                  <a:lnTo>
                    <a:pt x="24666" y="17308"/>
                  </a:lnTo>
                  <a:lnTo>
                    <a:pt x="24901" y="17497"/>
                  </a:lnTo>
                  <a:lnTo>
                    <a:pt x="25043" y="17638"/>
                  </a:lnTo>
                  <a:lnTo>
                    <a:pt x="25184" y="17686"/>
                  </a:lnTo>
                  <a:lnTo>
                    <a:pt x="25232" y="17686"/>
                  </a:lnTo>
                  <a:lnTo>
                    <a:pt x="25420" y="17733"/>
                  </a:lnTo>
                  <a:lnTo>
                    <a:pt x="25609" y="17733"/>
                  </a:lnTo>
                  <a:lnTo>
                    <a:pt x="25750" y="17780"/>
                  </a:lnTo>
                  <a:lnTo>
                    <a:pt x="25845" y="17827"/>
                  </a:lnTo>
                  <a:lnTo>
                    <a:pt x="25986" y="18157"/>
                  </a:lnTo>
                  <a:lnTo>
                    <a:pt x="26033" y="18346"/>
                  </a:lnTo>
                  <a:lnTo>
                    <a:pt x="26316" y="18251"/>
                  </a:lnTo>
                  <a:lnTo>
                    <a:pt x="26646" y="18063"/>
                  </a:lnTo>
                  <a:lnTo>
                    <a:pt x="26882" y="17874"/>
                  </a:lnTo>
                  <a:lnTo>
                    <a:pt x="27071" y="17827"/>
                  </a:lnTo>
                  <a:lnTo>
                    <a:pt x="27259" y="17733"/>
                  </a:lnTo>
                  <a:lnTo>
                    <a:pt x="27401" y="17591"/>
                  </a:lnTo>
                  <a:lnTo>
                    <a:pt x="27448" y="17355"/>
                  </a:lnTo>
                  <a:lnTo>
                    <a:pt x="27448" y="17261"/>
                  </a:lnTo>
                  <a:lnTo>
                    <a:pt x="27354" y="17120"/>
                  </a:lnTo>
                  <a:lnTo>
                    <a:pt x="27259" y="16837"/>
                  </a:lnTo>
                  <a:lnTo>
                    <a:pt x="27165" y="16459"/>
                  </a:lnTo>
                  <a:lnTo>
                    <a:pt x="27165" y="16176"/>
                  </a:lnTo>
                  <a:lnTo>
                    <a:pt x="27165" y="15941"/>
                  </a:lnTo>
                  <a:lnTo>
                    <a:pt x="27259" y="15799"/>
                  </a:lnTo>
                  <a:lnTo>
                    <a:pt x="27354" y="15658"/>
                  </a:lnTo>
                  <a:lnTo>
                    <a:pt x="27590" y="15422"/>
                  </a:lnTo>
                  <a:lnTo>
                    <a:pt x="27684" y="15375"/>
                  </a:lnTo>
                  <a:lnTo>
                    <a:pt x="27637" y="15186"/>
                  </a:lnTo>
                  <a:lnTo>
                    <a:pt x="27495" y="14997"/>
                  </a:lnTo>
                  <a:lnTo>
                    <a:pt x="27212" y="14620"/>
                  </a:lnTo>
                  <a:lnTo>
                    <a:pt x="27165" y="14573"/>
                  </a:lnTo>
                  <a:lnTo>
                    <a:pt x="27118" y="14431"/>
                  </a:lnTo>
                  <a:lnTo>
                    <a:pt x="27118" y="14148"/>
                  </a:lnTo>
                  <a:lnTo>
                    <a:pt x="27118" y="13960"/>
                  </a:lnTo>
                  <a:lnTo>
                    <a:pt x="27118" y="13913"/>
                  </a:lnTo>
                  <a:lnTo>
                    <a:pt x="27118" y="13394"/>
                  </a:lnTo>
                  <a:lnTo>
                    <a:pt x="27071" y="12922"/>
                  </a:lnTo>
                  <a:lnTo>
                    <a:pt x="26693" y="12026"/>
                  </a:lnTo>
                  <a:lnTo>
                    <a:pt x="26458" y="11460"/>
                  </a:lnTo>
                  <a:lnTo>
                    <a:pt x="26175" y="11036"/>
                  </a:lnTo>
                  <a:lnTo>
                    <a:pt x="26033" y="10894"/>
                  </a:lnTo>
                  <a:lnTo>
                    <a:pt x="25892" y="10800"/>
                  </a:lnTo>
                  <a:lnTo>
                    <a:pt x="25750" y="10753"/>
                  </a:lnTo>
                  <a:lnTo>
                    <a:pt x="25656" y="10658"/>
                  </a:lnTo>
                  <a:lnTo>
                    <a:pt x="25514" y="10517"/>
                  </a:lnTo>
                  <a:lnTo>
                    <a:pt x="25420" y="10328"/>
                  </a:lnTo>
                  <a:lnTo>
                    <a:pt x="25326" y="10093"/>
                  </a:lnTo>
                  <a:lnTo>
                    <a:pt x="25279" y="9951"/>
                  </a:lnTo>
                  <a:lnTo>
                    <a:pt x="25184" y="9857"/>
                  </a:lnTo>
                  <a:lnTo>
                    <a:pt x="24854" y="9385"/>
                  </a:lnTo>
                  <a:lnTo>
                    <a:pt x="24100" y="8536"/>
                  </a:lnTo>
                  <a:lnTo>
                    <a:pt x="23958" y="8348"/>
                  </a:lnTo>
                  <a:lnTo>
                    <a:pt x="23817" y="8065"/>
                  </a:lnTo>
                  <a:lnTo>
                    <a:pt x="23722" y="7782"/>
                  </a:lnTo>
                  <a:lnTo>
                    <a:pt x="23628" y="7687"/>
                  </a:lnTo>
                  <a:lnTo>
                    <a:pt x="23581" y="7593"/>
                  </a:lnTo>
                  <a:lnTo>
                    <a:pt x="23534" y="7452"/>
                  </a:lnTo>
                  <a:lnTo>
                    <a:pt x="23581" y="7263"/>
                  </a:lnTo>
                  <a:lnTo>
                    <a:pt x="23581" y="7216"/>
                  </a:lnTo>
                  <a:lnTo>
                    <a:pt x="23722" y="6791"/>
                  </a:lnTo>
                  <a:lnTo>
                    <a:pt x="23675" y="6791"/>
                  </a:lnTo>
                  <a:lnTo>
                    <a:pt x="23675" y="6744"/>
                  </a:lnTo>
                  <a:lnTo>
                    <a:pt x="23439" y="6650"/>
                  </a:lnTo>
                  <a:lnTo>
                    <a:pt x="23251" y="6508"/>
                  </a:lnTo>
                  <a:lnTo>
                    <a:pt x="22355" y="5518"/>
                  </a:lnTo>
                  <a:lnTo>
                    <a:pt x="22072" y="5471"/>
                  </a:lnTo>
                  <a:lnTo>
                    <a:pt x="21930" y="5376"/>
                  </a:lnTo>
                  <a:lnTo>
                    <a:pt x="21742" y="5235"/>
                  </a:lnTo>
                  <a:lnTo>
                    <a:pt x="21128" y="4528"/>
                  </a:lnTo>
                  <a:lnTo>
                    <a:pt x="20468" y="3820"/>
                  </a:lnTo>
                  <a:lnTo>
                    <a:pt x="20138" y="3301"/>
                  </a:lnTo>
                  <a:lnTo>
                    <a:pt x="19902" y="2877"/>
                  </a:lnTo>
                  <a:lnTo>
                    <a:pt x="19761" y="2547"/>
                  </a:lnTo>
                  <a:lnTo>
                    <a:pt x="19619" y="2169"/>
                  </a:lnTo>
                  <a:lnTo>
                    <a:pt x="19384" y="1745"/>
                  </a:lnTo>
                  <a:lnTo>
                    <a:pt x="19289" y="1556"/>
                  </a:lnTo>
                  <a:lnTo>
                    <a:pt x="19101" y="1226"/>
                  </a:lnTo>
                  <a:lnTo>
                    <a:pt x="18865" y="943"/>
                  </a:lnTo>
                  <a:lnTo>
                    <a:pt x="18723" y="707"/>
                  </a:lnTo>
                  <a:lnTo>
                    <a:pt x="18487" y="94"/>
                  </a:lnTo>
                  <a:lnTo>
                    <a:pt x="18440" y="94"/>
                  </a:lnTo>
                  <a:lnTo>
                    <a:pt x="18157" y="142"/>
                  </a:lnTo>
                  <a:lnTo>
                    <a:pt x="17969" y="189"/>
                  </a:lnTo>
                  <a:lnTo>
                    <a:pt x="17827" y="189"/>
                  </a:lnTo>
                  <a:lnTo>
                    <a:pt x="17686" y="142"/>
                  </a:lnTo>
                  <a:lnTo>
                    <a:pt x="17403" y="47"/>
                  </a:lnTo>
                  <a:lnTo>
                    <a:pt x="17308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0" name="Google Shape;1350;p73"/>
            <p:cNvGrpSpPr/>
            <p:nvPr/>
          </p:nvGrpSpPr>
          <p:grpSpPr>
            <a:xfrm>
              <a:off x="3394120" y="1953614"/>
              <a:ext cx="1923246" cy="1704879"/>
              <a:chOff x="3495770" y="2178466"/>
              <a:chExt cx="1757513" cy="1557963"/>
            </a:xfrm>
          </p:grpSpPr>
          <p:sp>
            <p:nvSpPr>
              <p:cNvPr id="1351" name="Google Shape;1351;p73"/>
              <p:cNvSpPr/>
              <p:nvPr/>
            </p:nvSpPr>
            <p:spPr>
              <a:xfrm>
                <a:off x="4513264" y="2178466"/>
                <a:ext cx="399121" cy="465652"/>
              </a:xfrm>
              <a:custGeom>
                <a:avLst/>
                <a:gdLst/>
                <a:ahLst/>
                <a:cxnLst/>
                <a:rect l="l" t="t" r="r" b="b"/>
                <a:pathLst>
                  <a:path w="18111" h="21130" extrusionOk="0">
                    <a:moveTo>
                      <a:pt x="4717" y="1"/>
                    </a:moveTo>
                    <a:lnTo>
                      <a:pt x="4717" y="48"/>
                    </a:lnTo>
                    <a:lnTo>
                      <a:pt x="4717" y="142"/>
                    </a:lnTo>
                    <a:lnTo>
                      <a:pt x="4669" y="237"/>
                    </a:lnTo>
                    <a:lnTo>
                      <a:pt x="4669" y="331"/>
                    </a:lnTo>
                    <a:lnTo>
                      <a:pt x="4669" y="425"/>
                    </a:lnTo>
                    <a:lnTo>
                      <a:pt x="4717" y="661"/>
                    </a:lnTo>
                    <a:lnTo>
                      <a:pt x="4764" y="1180"/>
                    </a:lnTo>
                    <a:lnTo>
                      <a:pt x="4764" y="1274"/>
                    </a:lnTo>
                    <a:lnTo>
                      <a:pt x="4717" y="1322"/>
                    </a:lnTo>
                    <a:lnTo>
                      <a:pt x="4669" y="1416"/>
                    </a:lnTo>
                    <a:lnTo>
                      <a:pt x="4575" y="1416"/>
                    </a:lnTo>
                    <a:lnTo>
                      <a:pt x="0" y="1982"/>
                    </a:lnTo>
                    <a:lnTo>
                      <a:pt x="48" y="2076"/>
                    </a:lnTo>
                    <a:lnTo>
                      <a:pt x="48" y="2123"/>
                    </a:lnTo>
                    <a:lnTo>
                      <a:pt x="95" y="2218"/>
                    </a:lnTo>
                    <a:lnTo>
                      <a:pt x="189" y="2689"/>
                    </a:lnTo>
                    <a:lnTo>
                      <a:pt x="236" y="3019"/>
                    </a:lnTo>
                    <a:lnTo>
                      <a:pt x="236" y="3302"/>
                    </a:lnTo>
                    <a:lnTo>
                      <a:pt x="189" y="3538"/>
                    </a:lnTo>
                    <a:lnTo>
                      <a:pt x="142" y="3821"/>
                    </a:lnTo>
                    <a:lnTo>
                      <a:pt x="189" y="4104"/>
                    </a:lnTo>
                    <a:lnTo>
                      <a:pt x="519" y="4953"/>
                    </a:lnTo>
                    <a:lnTo>
                      <a:pt x="708" y="5425"/>
                    </a:lnTo>
                    <a:lnTo>
                      <a:pt x="849" y="5707"/>
                    </a:lnTo>
                    <a:lnTo>
                      <a:pt x="944" y="5849"/>
                    </a:lnTo>
                    <a:lnTo>
                      <a:pt x="1274" y="6273"/>
                    </a:lnTo>
                    <a:lnTo>
                      <a:pt x="1368" y="6556"/>
                    </a:lnTo>
                    <a:lnTo>
                      <a:pt x="1462" y="6792"/>
                    </a:lnTo>
                    <a:lnTo>
                      <a:pt x="1604" y="8018"/>
                    </a:lnTo>
                    <a:lnTo>
                      <a:pt x="1651" y="8490"/>
                    </a:lnTo>
                    <a:lnTo>
                      <a:pt x="1745" y="9150"/>
                    </a:lnTo>
                    <a:lnTo>
                      <a:pt x="1745" y="9245"/>
                    </a:lnTo>
                    <a:lnTo>
                      <a:pt x="1698" y="9480"/>
                    </a:lnTo>
                    <a:lnTo>
                      <a:pt x="1745" y="9716"/>
                    </a:lnTo>
                    <a:lnTo>
                      <a:pt x="1793" y="9952"/>
                    </a:lnTo>
                    <a:lnTo>
                      <a:pt x="1887" y="10235"/>
                    </a:lnTo>
                    <a:lnTo>
                      <a:pt x="1981" y="10424"/>
                    </a:lnTo>
                    <a:lnTo>
                      <a:pt x="2123" y="10565"/>
                    </a:lnTo>
                    <a:lnTo>
                      <a:pt x="2359" y="10801"/>
                    </a:lnTo>
                    <a:lnTo>
                      <a:pt x="2642" y="11084"/>
                    </a:lnTo>
                    <a:lnTo>
                      <a:pt x="2736" y="11225"/>
                    </a:lnTo>
                    <a:lnTo>
                      <a:pt x="2736" y="11414"/>
                    </a:lnTo>
                    <a:lnTo>
                      <a:pt x="2783" y="11838"/>
                    </a:lnTo>
                    <a:lnTo>
                      <a:pt x="2830" y="12121"/>
                    </a:lnTo>
                    <a:lnTo>
                      <a:pt x="2830" y="12216"/>
                    </a:lnTo>
                    <a:lnTo>
                      <a:pt x="2783" y="12735"/>
                    </a:lnTo>
                    <a:lnTo>
                      <a:pt x="2642" y="13253"/>
                    </a:lnTo>
                    <a:lnTo>
                      <a:pt x="2453" y="13725"/>
                    </a:lnTo>
                    <a:lnTo>
                      <a:pt x="2406" y="14008"/>
                    </a:lnTo>
                    <a:lnTo>
                      <a:pt x="2736" y="14291"/>
                    </a:lnTo>
                    <a:lnTo>
                      <a:pt x="3396" y="14762"/>
                    </a:lnTo>
                    <a:lnTo>
                      <a:pt x="3443" y="14810"/>
                    </a:lnTo>
                    <a:lnTo>
                      <a:pt x="3490" y="14904"/>
                    </a:lnTo>
                    <a:lnTo>
                      <a:pt x="4292" y="21129"/>
                    </a:lnTo>
                    <a:lnTo>
                      <a:pt x="17309" y="19148"/>
                    </a:lnTo>
                    <a:lnTo>
                      <a:pt x="17309" y="19101"/>
                    </a:lnTo>
                    <a:lnTo>
                      <a:pt x="17262" y="19054"/>
                    </a:lnTo>
                    <a:lnTo>
                      <a:pt x="17262" y="18913"/>
                    </a:lnTo>
                    <a:lnTo>
                      <a:pt x="17262" y="18818"/>
                    </a:lnTo>
                    <a:lnTo>
                      <a:pt x="17214" y="18630"/>
                    </a:lnTo>
                    <a:lnTo>
                      <a:pt x="17214" y="18488"/>
                    </a:lnTo>
                    <a:lnTo>
                      <a:pt x="17214" y="18441"/>
                    </a:lnTo>
                    <a:lnTo>
                      <a:pt x="17214" y="18300"/>
                    </a:lnTo>
                    <a:lnTo>
                      <a:pt x="17214" y="18205"/>
                    </a:lnTo>
                    <a:lnTo>
                      <a:pt x="17167" y="18111"/>
                    </a:lnTo>
                    <a:lnTo>
                      <a:pt x="16979" y="18017"/>
                    </a:lnTo>
                    <a:lnTo>
                      <a:pt x="16696" y="17875"/>
                    </a:lnTo>
                    <a:lnTo>
                      <a:pt x="16224" y="17686"/>
                    </a:lnTo>
                    <a:lnTo>
                      <a:pt x="15800" y="17498"/>
                    </a:lnTo>
                    <a:lnTo>
                      <a:pt x="15469" y="17356"/>
                    </a:lnTo>
                    <a:lnTo>
                      <a:pt x="15375" y="17309"/>
                    </a:lnTo>
                    <a:lnTo>
                      <a:pt x="15281" y="17262"/>
                    </a:lnTo>
                    <a:lnTo>
                      <a:pt x="15234" y="17121"/>
                    </a:lnTo>
                    <a:lnTo>
                      <a:pt x="15186" y="16932"/>
                    </a:lnTo>
                    <a:lnTo>
                      <a:pt x="15234" y="16790"/>
                    </a:lnTo>
                    <a:lnTo>
                      <a:pt x="15234" y="16696"/>
                    </a:lnTo>
                    <a:lnTo>
                      <a:pt x="15045" y="16602"/>
                    </a:lnTo>
                    <a:lnTo>
                      <a:pt x="14856" y="16555"/>
                    </a:lnTo>
                    <a:lnTo>
                      <a:pt x="14620" y="16413"/>
                    </a:lnTo>
                    <a:lnTo>
                      <a:pt x="14573" y="16460"/>
                    </a:lnTo>
                    <a:lnTo>
                      <a:pt x="14479" y="16507"/>
                    </a:lnTo>
                    <a:lnTo>
                      <a:pt x="14338" y="16555"/>
                    </a:lnTo>
                    <a:lnTo>
                      <a:pt x="14196" y="16507"/>
                    </a:lnTo>
                    <a:lnTo>
                      <a:pt x="14102" y="16413"/>
                    </a:lnTo>
                    <a:lnTo>
                      <a:pt x="14007" y="16224"/>
                    </a:lnTo>
                    <a:lnTo>
                      <a:pt x="13677" y="16272"/>
                    </a:lnTo>
                    <a:lnTo>
                      <a:pt x="13583" y="16272"/>
                    </a:lnTo>
                    <a:lnTo>
                      <a:pt x="13441" y="16224"/>
                    </a:lnTo>
                    <a:lnTo>
                      <a:pt x="13158" y="16036"/>
                    </a:lnTo>
                    <a:lnTo>
                      <a:pt x="13111" y="16036"/>
                    </a:lnTo>
                    <a:lnTo>
                      <a:pt x="13017" y="15989"/>
                    </a:lnTo>
                    <a:lnTo>
                      <a:pt x="12781" y="15800"/>
                    </a:lnTo>
                    <a:lnTo>
                      <a:pt x="12593" y="15659"/>
                    </a:lnTo>
                    <a:lnTo>
                      <a:pt x="12545" y="15564"/>
                    </a:lnTo>
                    <a:lnTo>
                      <a:pt x="12545" y="15470"/>
                    </a:lnTo>
                    <a:lnTo>
                      <a:pt x="12498" y="15376"/>
                    </a:lnTo>
                    <a:lnTo>
                      <a:pt x="12357" y="13536"/>
                    </a:lnTo>
                    <a:lnTo>
                      <a:pt x="12357" y="13300"/>
                    </a:lnTo>
                    <a:lnTo>
                      <a:pt x="12404" y="13112"/>
                    </a:lnTo>
                    <a:lnTo>
                      <a:pt x="12357" y="12970"/>
                    </a:lnTo>
                    <a:lnTo>
                      <a:pt x="12121" y="12876"/>
                    </a:lnTo>
                    <a:lnTo>
                      <a:pt x="11932" y="12782"/>
                    </a:lnTo>
                    <a:lnTo>
                      <a:pt x="11791" y="12640"/>
                    </a:lnTo>
                    <a:lnTo>
                      <a:pt x="11744" y="12499"/>
                    </a:lnTo>
                    <a:lnTo>
                      <a:pt x="11744" y="12357"/>
                    </a:lnTo>
                    <a:lnTo>
                      <a:pt x="11838" y="12216"/>
                    </a:lnTo>
                    <a:lnTo>
                      <a:pt x="11979" y="12027"/>
                    </a:lnTo>
                    <a:lnTo>
                      <a:pt x="12027" y="11414"/>
                    </a:lnTo>
                    <a:lnTo>
                      <a:pt x="12074" y="11320"/>
                    </a:lnTo>
                    <a:lnTo>
                      <a:pt x="12121" y="11225"/>
                    </a:lnTo>
                    <a:lnTo>
                      <a:pt x="12357" y="10990"/>
                    </a:lnTo>
                    <a:lnTo>
                      <a:pt x="12687" y="10801"/>
                    </a:lnTo>
                    <a:lnTo>
                      <a:pt x="13111" y="10565"/>
                    </a:lnTo>
                    <a:lnTo>
                      <a:pt x="13064" y="10471"/>
                    </a:lnTo>
                    <a:lnTo>
                      <a:pt x="13017" y="10329"/>
                    </a:lnTo>
                    <a:lnTo>
                      <a:pt x="12970" y="10235"/>
                    </a:lnTo>
                    <a:lnTo>
                      <a:pt x="12876" y="9669"/>
                    </a:lnTo>
                    <a:lnTo>
                      <a:pt x="12781" y="8773"/>
                    </a:lnTo>
                    <a:lnTo>
                      <a:pt x="12781" y="8537"/>
                    </a:lnTo>
                    <a:lnTo>
                      <a:pt x="12781" y="8490"/>
                    </a:lnTo>
                    <a:lnTo>
                      <a:pt x="12876" y="8349"/>
                    </a:lnTo>
                    <a:lnTo>
                      <a:pt x="12970" y="8160"/>
                    </a:lnTo>
                    <a:lnTo>
                      <a:pt x="13017" y="8160"/>
                    </a:lnTo>
                    <a:lnTo>
                      <a:pt x="13064" y="8113"/>
                    </a:lnTo>
                    <a:lnTo>
                      <a:pt x="13064" y="8066"/>
                    </a:lnTo>
                    <a:lnTo>
                      <a:pt x="13111" y="7924"/>
                    </a:lnTo>
                    <a:lnTo>
                      <a:pt x="13158" y="7783"/>
                    </a:lnTo>
                    <a:lnTo>
                      <a:pt x="14149" y="6651"/>
                    </a:lnTo>
                    <a:lnTo>
                      <a:pt x="14290" y="6509"/>
                    </a:lnTo>
                    <a:lnTo>
                      <a:pt x="15045" y="5377"/>
                    </a:lnTo>
                    <a:lnTo>
                      <a:pt x="15611" y="4717"/>
                    </a:lnTo>
                    <a:lnTo>
                      <a:pt x="16035" y="4293"/>
                    </a:lnTo>
                    <a:lnTo>
                      <a:pt x="16177" y="4104"/>
                    </a:lnTo>
                    <a:lnTo>
                      <a:pt x="16318" y="4057"/>
                    </a:lnTo>
                    <a:lnTo>
                      <a:pt x="16554" y="3963"/>
                    </a:lnTo>
                    <a:lnTo>
                      <a:pt x="16648" y="3963"/>
                    </a:lnTo>
                    <a:lnTo>
                      <a:pt x="16696" y="3868"/>
                    </a:lnTo>
                    <a:lnTo>
                      <a:pt x="16837" y="3680"/>
                    </a:lnTo>
                    <a:lnTo>
                      <a:pt x="16979" y="3538"/>
                    </a:lnTo>
                    <a:lnTo>
                      <a:pt x="17073" y="3491"/>
                    </a:lnTo>
                    <a:lnTo>
                      <a:pt x="17167" y="3444"/>
                    </a:lnTo>
                    <a:lnTo>
                      <a:pt x="17403" y="3302"/>
                    </a:lnTo>
                    <a:lnTo>
                      <a:pt x="17875" y="3019"/>
                    </a:lnTo>
                    <a:lnTo>
                      <a:pt x="18063" y="2878"/>
                    </a:lnTo>
                    <a:lnTo>
                      <a:pt x="18110" y="2878"/>
                    </a:lnTo>
                    <a:lnTo>
                      <a:pt x="17827" y="2783"/>
                    </a:lnTo>
                    <a:lnTo>
                      <a:pt x="17639" y="2689"/>
                    </a:lnTo>
                    <a:lnTo>
                      <a:pt x="17544" y="2595"/>
                    </a:lnTo>
                    <a:lnTo>
                      <a:pt x="17450" y="2595"/>
                    </a:lnTo>
                    <a:lnTo>
                      <a:pt x="17262" y="2548"/>
                    </a:lnTo>
                    <a:lnTo>
                      <a:pt x="16884" y="2595"/>
                    </a:lnTo>
                    <a:lnTo>
                      <a:pt x="16177" y="2689"/>
                    </a:lnTo>
                    <a:lnTo>
                      <a:pt x="15658" y="2736"/>
                    </a:lnTo>
                    <a:lnTo>
                      <a:pt x="15564" y="2736"/>
                    </a:lnTo>
                    <a:lnTo>
                      <a:pt x="15469" y="2689"/>
                    </a:lnTo>
                    <a:lnTo>
                      <a:pt x="15422" y="2595"/>
                    </a:lnTo>
                    <a:lnTo>
                      <a:pt x="15375" y="2501"/>
                    </a:lnTo>
                    <a:lnTo>
                      <a:pt x="15186" y="2642"/>
                    </a:lnTo>
                    <a:lnTo>
                      <a:pt x="14715" y="3066"/>
                    </a:lnTo>
                    <a:lnTo>
                      <a:pt x="14573" y="3114"/>
                    </a:lnTo>
                    <a:lnTo>
                      <a:pt x="14290" y="3208"/>
                    </a:lnTo>
                    <a:lnTo>
                      <a:pt x="13960" y="3255"/>
                    </a:lnTo>
                    <a:lnTo>
                      <a:pt x="13583" y="3255"/>
                    </a:lnTo>
                    <a:lnTo>
                      <a:pt x="13441" y="3161"/>
                    </a:lnTo>
                    <a:lnTo>
                      <a:pt x="13347" y="3114"/>
                    </a:lnTo>
                    <a:lnTo>
                      <a:pt x="13206" y="2925"/>
                    </a:lnTo>
                    <a:lnTo>
                      <a:pt x="13017" y="2925"/>
                    </a:lnTo>
                    <a:lnTo>
                      <a:pt x="12923" y="2972"/>
                    </a:lnTo>
                    <a:lnTo>
                      <a:pt x="12781" y="2925"/>
                    </a:lnTo>
                    <a:lnTo>
                      <a:pt x="12687" y="2878"/>
                    </a:lnTo>
                    <a:lnTo>
                      <a:pt x="12545" y="2783"/>
                    </a:lnTo>
                    <a:lnTo>
                      <a:pt x="12404" y="2642"/>
                    </a:lnTo>
                    <a:lnTo>
                      <a:pt x="12310" y="2548"/>
                    </a:lnTo>
                    <a:lnTo>
                      <a:pt x="12168" y="2642"/>
                    </a:lnTo>
                    <a:lnTo>
                      <a:pt x="12121" y="2689"/>
                    </a:lnTo>
                    <a:lnTo>
                      <a:pt x="12168" y="2783"/>
                    </a:lnTo>
                    <a:lnTo>
                      <a:pt x="12121" y="2972"/>
                    </a:lnTo>
                    <a:lnTo>
                      <a:pt x="11979" y="3066"/>
                    </a:lnTo>
                    <a:lnTo>
                      <a:pt x="11885" y="3066"/>
                    </a:lnTo>
                    <a:lnTo>
                      <a:pt x="11838" y="3114"/>
                    </a:lnTo>
                    <a:lnTo>
                      <a:pt x="11602" y="3114"/>
                    </a:lnTo>
                    <a:lnTo>
                      <a:pt x="11508" y="3066"/>
                    </a:lnTo>
                    <a:lnTo>
                      <a:pt x="11414" y="2972"/>
                    </a:lnTo>
                    <a:lnTo>
                      <a:pt x="11366" y="2783"/>
                    </a:lnTo>
                    <a:lnTo>
                      <a:pt x="11366" y="2642"/>
                    </a:lnTo>
                    <a:lnTo>
                      <a:pt x="11366" y="2548"/>
                    </a:lnTo>
                    <a:lnTo>
                      <a:pt x="11272" y="2501"/>
                    </a:lnTo>
                    <a:lnTo>
                      <a:pt x="11036" y="2312"/>
                    </a:lnTo>
                    <a:lnTo>
                      <a:pt x="10895" y="2218"/>
                    </a:lnTo>
                    <a:lnTo>
                      <a:pt x="10753" y="2076"/>
                    </a:lnTo>
                    <a:lnTo>
                      <a:pt x="10612" y="2029"/>
                    </a:lnTo>
                    <a:lnTo>
                      <a:pt x="10376" y="1982"/>
                    </a:lnTo>
                    <a:lnTo>
                      <a:pt x="9574" y="2029"/>
                    </a:lnTo>
                    <a:lnTo>
                      <a:pt x="9433" y="2170"/>
                    </a:lnTo>
                    <a:lnTo>
                      <a:pt x="9386" y="2218"/>
                    </a:lnTo>
                    <a:lnTo>
                      <a:pt x="9291" y="2265"/>
                    </a:lnTo>
                    <a:lnTo>
                      <a:pt x="9055" y="2265"/>
                    </a:lnTo>
                    <a:lnTo>
                      <a:pt x="8961" y="2312"/>
                    </a:lnTo>
                    <a:lnTo>
                      <a:pt x="8914" y="2406"/>
                    </a:lnTo>
                    <a:lnTo>
                      <a:pt x="8772" y="2501"/>
                    </a:lnTo>
                    <a:lnTo>
                      <a:pt x="8442" y="2548"/>
                    </a:lnTo>
                    <a:lnTo>
                      <a:pt x="8112" y="2548"/>
                    </a:lnTo>
                    <a:lnTo>
                      <a:pt x="7924" y="2453"/>
                    </a:lnTo>
                    <a:lnTo>
                      <a:pt x="7829" y="2312"/>
                    </a:lnTo>
                    <a:lnTo>
                      <a:pt x="7688" y="2265"/>
                    </a:lnTo>
                    <a:lnTo>
                      <a:pt x="7122" y="2312"/>
                    </a:lnTo>
                    <a:lnTo>
                      <a:pt x="6980" y="2312"/>
                    </a:lnTo>
                    <a:lnTo>
                      <a:pt x="6886" y="2265"/>
                    </a:lnTo>
                    <a:lnTo>
                      <a:pt x="6745" y="2218"/>
                    </a:lnTo>
                    <a:lnTo>
                      <a:pt x="6697" y="2170"/>
                    </a:lnTo>
                    <a:lnTo>
                      <a:pt x="6273" y="2170"/>
                    </a:lnTo>
                    <a:lnTo>
                      <a:pt x="6131" y="2123"/>
                    </a:lnTo>
                    <a:lnTo>
                      <a:pt x="5896" y="2029"/>
                    </a:lnTo>
                    <a:lnTo>
                      <a:pt x="5707" y="1887"/>
                    </a:lnTo>
                    <a:lnTo>
                      <a:pt x="5613" y="1793"/>
                    </a:lnTo>
                    <a:lnTo>
                      <a:pt x="5566" y="1604"/>
                    </a:lnTo>
                    <a:lnTo>
                      <a:pt x="5518" y="1086"/>
                    </a:lnTo>
                    <a:lnTo>
                      <a:pt x="5377" y="991"/>
                    </a:lnTo>
                    <a:lnTo>
                      <a:pt x="5330" y="850"/>
                    </a:lnTo>
                    <a:lnTo>
                      <a:pt x="5235" y="142"/>
                    </a:lnTo>
                    <a:lnTo>
                      <a:pt x="5141" y="95"/>
                    </a:lnTo>
                    <a:lnTo>
                      <a:pt x="4811" y="1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73"/>
              <p:cNvSpPr/>
              <p:nvPr/>
            </p:nvSpPr>
            <p:spPr>
              <a:xfrm>
                <a:off x="4600576" y="2610842"/>
                <a:ext cx="383519" cy="259844"/>
              </a:xfrm>
              <a:custGeom>
                <a:avLst/>
                <a:gdLst/>
                <a:ahLst/>
                <a:cxnLst/>
                <a:rect l="l" t="t" r="r" b="b"/>
                <a:pathLst>
                  <a:path w="17403" h="11791" extrusionOk="0">
                    <a:moveTo>
                      <a:pt x="13488" y="0"/>
                    </a:moveTo>
                    <a:lnTo>
                      <a:pt x="13064" y="47"/>
                    </a:lnTo>
                    <a:lnTo>
                      <a:pt x="189" y="2028"/>
                    </a:lnTo>
                    <a:lnTo>
                      <a:pt x="0" y="2075"/>
                    </a:lnTo>
                    <a:lnTo>
                      <a:pt x="94" y="2217"/>
                    </a:lnTo>
                    <a:lnTo>
                      <a:pt x="189" y="2405"/>
                    </a:lnTo>
                    <a:lnTo>
                      <a:pt x="236" y="2594"/>
                    </a:lnTo>
                    <a:lnTo>
                      <a:pt x="236" y="2783"/>
                    </a:lnTo>
                    <a:lnTo>
                      <a:pt x="236" y="2971"/>
                    </a:lnTo>
                    <a:lnTo>
                      <a:pt x="377" y="3207"/>
                    </a:lnTo>
                    <a:lnTo>
                      <a:pt x="424" y="3301"/>
                    </a:lnTo>
                    <a:lnTo>
                      <a:pt x="424" y="3490"/>
                    </a:lnTo>
                    <a:lnTo>
                      <a:pt x="330" y="3773"/>
                    </a:lnTo>
                    <a:lnTo>
                      <a:pt x="330" y="3820"/>
                    </a:lnTo>
                    <a:lnTo>
                      <a:pt x="377" y="3914"/>
                    </a:lnTo>
                    <a:lnTo>
                      <a:pt x="377" y="3962"/>
                    </a:lnTo>
                    <a:lnTo>
                      <a:pt x="377" y="4056"/>
                    </a:lnTo>
                    <a:lnTo>
                      <a:pt x="236" y="4386"/>
                    </a:lnTo>
                    <a:lnTo>
                      <a:pt x="236" y="4669"/>
                    </a:lnTo>
                    <a:lnTo>
                      <a:pt x="472" y="5046"/>
                    </a:lnTo>
                    <a:lnTo>
                      <a:pt x="519" y="5141"/>
                    </a:lnTo>
                    <a:lnTo>
                      <a:pt x="519" y="5235"/>
                    </a:lnTo>
                    <a:lnTo>
                      <a:pt x="566" y="5376"/>
                    </a:lnTo>
                    <a:lnTo>
                      <a:pt x="566" y="5518"/>
                    </a:lnTo>
                    <a:lnTo>
                      <a:pt x="566" y="5565"/>
                    </a:lnTo>
                    <a:lnTo>
                      <a:pt x="566" y="5612"/>
                    </a:lnTo>
                    <a:lnTo>
                      <a:pt x="802" y="5895"/>
                    </a:lnTo>
                    <a:lnTo>
                      <a:pt x="849" y="5942"/>
                    </a:lnTo>
                    <a:lnTo>
                      <a:pt x="1038" y="6037"/>
                    </a:lnTo>
                    <a:lnTo>
                      <a:pt x="1085" y="6084"/>
                    </a:lnTo>
                    <a:lnTo>
                      <a:pt x="1179" y="6225"/>
                    </a:lnTo>
                    <a:lnTo>
                      <a:pt x="1321" y="6603"/>
                    </a:lnTo>
                    <a:lnTo>
                      <a:pt x="1321" y="6791"/>
                    </a:lnTo>
                    <a:lnTo>
                      <a:pt x="1273" y="6886"/>
                    </a:lnTo>
                    <a:lnTo>
                      <a:pt x="1226" y="6980"/>
                    </a:lnTo>
                    <a:lnTo>
                      <a:pt x="1462" y="7310"/>
                    </a:lnTo>
                    <a:lnTo>
                      <a:pt x="1509" y="7357"/>
                    </a:lnTo>
                    <a:lnTo>
                      <a:pt x="1604" y="7546"/>
                    </a:lnTo>
                    <a:lnTo>
                      <a:pt x="1698" y="7640"/>
                    </a:lnTo>
                    <a:lnTo>
                      <a:pt x="1745" y="7782"/>
                    </a:lnTo>
                    <a:lnTo>
                      <a:pt x="1886" y="7876"/>
                    </a:lnTo>
                    <a:lnTo>
                      <a:pt x="1886" y="7923"/>
                    </a:lnTo>
                    <a:lnTo>
                      <a:pt x="1934" y="8017"/>
                    </a:lnTo>
                    <a:lnTo>
                      <a:pt x="1981" y="8112"/>
                    </a:lnTo>
                    <a:lnTo>
                      <a:pt x="1981" y="8159"/>
                    </a:lnTo>
                    <a:lnTo>
                      <a:pt x="1981" y="8253"/>
                    </a:lnTo>
                    <a:lnTo>
                      <a:pt x="1981" y="8300"/>
                    </a:lnTo>
                    <a:lnTo>
                      <a:pt x="2028" y="8442"/>
                    </a:lnTo>
                    <a:lnTo>
                      <a:pt x="2075" y="8536"/>
                    </a:lnTo>
                    <a:lnTo>
                      <a:pt x="2311" y="8631"/>
                    </a:lnTo>
                    <a:lnTo>
                      <a:pt x="2500" y="8772"/>
                    </a:lnTo>
                    <a:lnTo>
                      <a:pt x="2594" y="8914"/>
                    </a:lnTo>
                    <a:lnTo>
                      <a:pt x="2594" y="9055"/>
                    </a:lnTo>
                    <a:lnTo>
                      <a:pt x="2594" y="9338"/>
                    </a:lnTo>
                    <a:lnTo>
                      <a:pt x="2594" y="9432"/>
                    </a:lnTo>
                    <a:lnTo>
                      <a:pt x="2500" y="9715"/>
                    </a:lnTo>
                    <a:lnTo>
                      <a:pt x="2452" y="9857"/>
                    </a:lnTo>
                    <a:lnTo>
                      <a:pt x="2594" y="9951"/>
                    </a:lnTo>
                    <a:lnTo>
                      <a:pt x="2735" y="9998"/>
                    </a:lnTo>
                    <a:lnTo>
                      <a:pt x="2877" y="10093"/>
                    </a:lnTo>
                    <a:lnTo>
                      <a:pt x="3018" y="10187"/>
                    </a:lnTo>
                    <a:lnTo>
                      <a:pt x="3160" y="10328"/>
                    </a:lnTo>
                    <a:lnTo>
                      <a:pt x="3207" y="10376"/>
                    </a:lnTo>
                    <a:lnTo>
                      <a:pt x="3207" y="10470"/>
                    </a:lnTo>
                    <a:lnTo>
                      <a:pt x="3160" y="10564"/>
                    </a:lnTo>
                    <a:lnTo>
                      <a:pt x="3113" y="10611"/>
                    </a:lnTo>
                    <a:lnTo>
                      <a:pt x="2924" y="10847"/>
                    </a:lnTo>
                    <a:lnTo>
                      <a:pt x="3018" y="10847"/>
                    </a:lnTo>
                    <a:lnTo>
                      <a:pt x="3160" y="10941"/>
                    </a:lnTo>
                    <a:lnTo>
                      <a:pt x="3254" y="11036"/>
                    </a:lnTo>
                    <a:lnTo>
                      <a:pt x="3301" y="11177"/>
                    </a:lnTo>
                    <a:lnTo>
                      <a:pt x="3301" y="11272"/>
                    </a:lnTo>
                    <a:lnTo>
                      <a:pt x="3301" y="11366"/>
                    </a:lnTo>
                    <a:lnTo>
                      <a:pt x="3301" y="11507"/>
                    </a:lnTo>
                    <a:lnTo>
                      <a:pt x="3301" y="11555"/>
                    </a:lnTo>
                    <a:lnTo>
                      <a:pt x="3348" y="11696"/>
                    </a:lnTo>
                    <a:lnTo>
                      <a:pt x="3348" y="11790"/>
                    </a:lnTo>
                    <a:lnTo>
                      <a:pt x="5942" y="11602"/>
                    </a:lnTo>
                    <a:lnTo>
                      <a:pt x="13818" y="10093"/>
                    </a:lnTo>
                    <a:lnTo>
                      <a:pt x="13913" y="10093"/>
                    </a:lnTo>
                    <a:lnTo>
                      <a:pt x="14243" y="10187"/>
                    </a:lnTo>
                    <a:lnTo>
                      <a:pt x="14337" y="10234"/>
                    </a:lnTo>
                    <a:lnTo>
                      <a:pt x="14856" y="10706"/>
                    </a:lnTo>
                    <a:lnTo>
                      <a:pt x="14903" y="10517"/>
                    </a:lnTo>
                    <a:lnTo>
                      <a:pt x="14997" y="10328"/>
                    </a:lnTo>
                    <a:lnTo>
                      <a:pt x="15139" y="10187"/>
                    </a:lnTo>
                    <a:lnTo>
                      <a:pt x="15280" y="10045"/>
                    </a:lnTo>
                    <a:lnTo>
                      <a:pt x="15327" y="10045"/>
                    </a:lnTo>
                    <a:lnTo>
                      <a:pt x="15422" y="9857"/>
                    </a:lnTo>
                    <a:lnTo>
                      <a:pt x="15516" y="9574"/>
                    </a:lnTo>
                    <a:lnTo>
                      <a:pt x="15658" y="9291"/>
                    </a:lnTo>
                    <a:lnTo>
                      <a:pt x="15705" y="9008"/>
                    </a:lnTo>
                    <a:lnTo>
                      <a:pt x="15752" y="8819"/>
                    </a:lnTo>
                    <a:lnTo>
                      <a:pt x="15752" y="8631"/>
                    </a:lnTo>
                    <a:lnTo>
                      <a:pt x="15705" y="8489"/>
                    </a:lnTo>
                    <a:lnTo>
                      <a:pt x="15658" y="8348"/>
                    </a:lnTo>
                    <a:lnTo>
                      <a:pt x="15469" y="8112"/>
                    </a:lnTo>
                    <a:lnTo>
                      <a:pt x="15327" y="7923"/>
                    </a:lnTo>
                    <a:lnTo>
                      <a:pt x="15233" y="7782"/>
                    </a:lnTo>
                    <a:lnTo>
                      <a:pt x="15139" y="7593"/>
                    </a:lnTo>
                    <a:lnTo>
                      <a:pt x="15092" y="7499"/>
                    </a:lnTo>
                    <a:lnTo>
                      <a:pt x="15186" y="7357"/>
                    </a:lnTo>
                    <a:lnTo>
                      <a:pt x="15327" y="7169"/>
                    </a:lnTo>
                    <a:lnTo>
                      <a:pt x="15563" y="6933"/>
                    </a:lnTo>
                    <a:lnTo>
                      <a:pt x="15893" y="6791"/>
                    </a:lnTo>
                    <a:lnTo>
                      <a:pt x="16224" y="6650"/>
                    </a:lnTo>
                    <a:lnTo>
                      <a:pt x="16506" y="6555"/>
                    </a:lnTo>
                    <a:lnTo>
                      <a:pt x="16648" y="6461"/>
                    </a:lnTo>
                    <a:lnTo>
                      <a:pt x="16837" y="6273"/>
                    </a:lnTo>
                    <a:lnTo>
                      <a:pt x="17025" y="6037"/>
                    </a:lnTo>
                    <a:lnTo>
                      <a:pt x="17167" y="5707"/>
                    </a:lnTo>
                    <a:lnTo>
                      <a:pt x="17308" y="5282"/>
                    </a:lnTo>
                    <a:lnTo>
                      <a:pt x="17403" y="4811"/>
                    </a:lnTo>
                    <a:lnTo>
                      <a:pt x="17403" y="4528"/>
                    </a:lnTo>
                    <a:lnTo>
                      <a:pt x="17355" y="4480"/>
                    </a:lnTo>
                    <a:lnTo>
                      <a:pt x="17167" y="4480"/>
                    </a:lnTo>
                    <a:lnTo>
                      <a:pt x="17072" y="4433"/>
                    </a:lnTo>
                    <a:lnTo>
                      <a:pt x="16884" y="4339"/>
                    </a:lnTo>
                    <a:lnTo>
                      <a:pt x="16742" y="4197"/>
                    </a:lnTo>
                    <a:lnTo>
                      <a:pt x="16648" y="4009"/>
                    </a:lnTo>
                    <a:lnTo>
                      <a:pt x="16554" y="3820"/>
                    </a:lnTo>
                    <a:lnTo>
                      <a:pt x="16459" y="3820"/>
                    </a:lnTo>
                    <a:lnTo>
                      <a:pt x="16318" y="3773"/>
                    </a:lnTo>
                    <a:lnTo>
                      <a:pt x="16176" y="3726"/>
                    </a:lnTo>
                    <a:lnTo>
                      <a:pt x="16082" y="3631"/>
                    </a:lnTo>
                    <a:lnTo>
                      <a:pt x="16035" y="3584"/>
                    </a:lnTo>
                    <a:lnTo>
                      <a:pt x="15988" y="3537"/>
                    </a:lnTo>
                    <a:lnTo>
                      <a:pt x="15988" y="3490"/>
                    </a:lnTo>
                    <a:lnTo>
                      <a:pt x="15941" y="3396"/>
                    </a:lnTo>
                    <a:lnTo>
                      <a:pt x="15893" y="3349"/>
                    </a:lnTo>
                    <a:lnTo>
                      <a:pt x="15846" y="3301"/>
                    </a:lnTo>
                    <a:lnTo>
                      <a:pt x="15846" y="3254"/>
                    </a:lnTo>
                    <a:lnTo>
                      <a:pt x="15846" y="3207"/>
                    </a:lnTo>
                    <a:lnTo>
                      <a:pt x="15799" y="3160"/>
                    </a:lnTo>
                    <a:lnTo>
                      <a:pt x="15799" y="3113"/>
                    </a:lnTo>
                    <a:lnTo>
                      <a:pt x="15799" y="3066"/>
                    </a:lnTo>
                    <a:lnTo>
                      <a:pt x="15752" y="3066"/>
                    </a:lnTo>
                    <a:lnTo>
                      <a:pt x="15799" y="2971"/>
                    </a:lnTo>
                    <a:lnTo>
                      <a:pt x="15752" y="3018"/>
                    </a:lnTo>
                    <a:lnTo>
                      <a:pt x="15705" y="3018"/>
                    </a:lnTo>
                    <a:lnTo>
                      <a:pt x="15705" y="2877"/>
                    </a:lnTo>
                    <a:lnTo>
                      <a:pt x="15658" y="2971"/>
                    </a:lnTo>
                    <a:lnTo>
                      <a:pt x="15280" y="2830"/>
                    </a:lnTo>
                    <a:lnTo>
                      <a:pt x="14997" y="2688"/>
                    </a:lnTo>
                    <a:lnTo>
                      <a:pt x="14714" y="2547"/>
                    </a:lnTo>
                    <a:lnTo>
                      <a:pt x="14431" y="2358"/>
                    </a:lnTo>
                    <a:lnTo>
                      <a:pt x="14337" y="2264"/>
                    </a:lnTo>
                    <a:lnTo>
                      <a:pt x="14196" y="1981"/>
                    </a:lnTo>
                    <a:lnTo>
                      <a:pt x="14054" y="1745"/>
                    </a:lnTo>
                    <a:lnTo>
                      <a:pt x="13960" y="1698"/>
                    </a:lnTo>
                    <a:lnTo>
                      <a:pt x="13913" y="1651"/>
                    </a:lnTo>
                    <a:lnTo>
                      <a:pt x="13865" y="1462"/>
                    </a:lnTo>
                    <a:lnTo>
                      <a:pt x="13818" y="1226"/>
                    </a:lnTo>
                    <a:lnTo>
                      <a:pt x="13865" y="943"/>
                    </a:lnTo>
                    <a:lnTo>
                      <a:pt x="13771" y="283"/>
                    </a:lnTo>
                    <a:lnTo>
                      <a:pt x="13488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3" name="Google Shape;1353;p73"/>
              <p:cNvGrpSpPr/>
              <p:nvPr/>
            </p:nvGrpSpPr>
            <p:grpSpPr>
              <a:xfrm>
                <a:off x="3495770" y="2242904"/>
                <a:ext cx="1757513" cy="1493525"/>
                <a:chOff x="3495770" y="2242904"/>
                <a:chExt cx="1757513" cy="1493525"/>
              </a:xfrm>
            </p:grpSpPr>
            <p:sp>
              <p:nvSpPr>
                <p:cNvPr id="1354" name="Google Shape;1354;p73"/>
                <p:cNvSpPr/>
                <p:nvPr/>
              </p:nvSpPr>
              <p:spPr>
                <a:xfrm>
                  <a:off x="3495770" y="2242904"/>
                  <a:ext cx="653764" cy="367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6" h="16697" extrusionOk="0">
                      <a:moveTo>
                        <a:pt x="236" y="1"/>
                      </a:moveTo>
                      <a:lnTo>
                        <a:pt x="142" y="944"/>
                      </a:lnTo>
                      <a:lnTo>
                        <a:pt x="48" y="2029"/>
                      </a:lnTo>
                      <a:lnTo>
                        <a:pt x="1" y="2736"/>
                      </a:lnTo>
                      <a:lnTo>
                        <a:pt x="1" y="2783"/>
                      </a:lnTo>
                      <a:lnTo>
                        <a:pt x="95" y="3114"/>
                      </a:lnTo>
                      <a:lnTo>
                        <a:pt x="236" y="3491"/>
                      </a:lnTo>
                      <a:lnTo>
                        <a:pt x="378" y="3774"/>
                      </a:lnTo>
                      <a:lnTo>
                        <a:pt x="519" y="3963"/>
                      </a:lnTo>
                      <a:lnTo>
                        <a:pt x="567" y="4104"/>
                      </a:lnTo>
                      <a:lnTo>
                        <a:pt x="614" y="4245"/>
                      </a:lnTo>
                      <a:lnTo>
                        <a:pt x="661" y="4576"/>
                      </a:lnTo>
                      <a:lnTo>
                        <a:pt x="661" y="5094"/>
                      </a:lnTo>
                      <a:lnTo>
                        <a:pt x="614" y="5283"/>
                      </a:lnTo>
                      <a:lnTo>
                        <a:pt x="661" y="5330"/>
                      </a:lnTo>
                      <a:lnTo>
                        <a:pt x="991" y="5566"/>
                      </a:lnTo>
                      <a:lnTo>
                        <a:pt x="1510" y="5990"/>
                      </a:lnTo>
                      <a:lnTo>
                        <a:pt x="1793" y="6273"/>
                      </a:lnTo>
                      <a:lnTo>
                        <a:pt x="1981" y="6556"/>
                      </a:lnTo>
                      <a:lnTo>
                        <a:pt x="2123" y="6839"/>
                      </a:lnTo>
                      <a:lnTo>
                        <a:pt x="2217" y="7122"/>
                      </a:lnTo>
                      <a:lnTo>
                        <a:pt x="2359" y="7452"/>
                      </a:lnTo>
                      <a:lnTo>
                        <a:pt x="2500" y="7783"/>
                      </a:lnTo>
                      <a:lnTo>
                        <a:pt x="2594" y="7971"/>
                      </a:lnTo>
                      <a:lnTo>
                        <a:pt x="2642" y="8018"/>
                      </a:lnTo>
                      <a:lnTo>
                        <a:pt x="2783" y="8018"/>
                      </a:lnTo>
                      <a:lnTo>
                        <a:pt x="3066" y="8066"/>
                      </a:lnTo>
                      <a:lnTo>
                        <a:pt x="3349" y="8113"/>
                      </a:lnTo>
                      <a:lnTo>
                        <a:pt x="3585" y="8207"/>
                      </a:lnTo>
                      <a:lnTo>
                        <a:pt x="3774" y="8396"/>
                      </a:lnTo>
                      <a:lnTo>
                        <a:pt x="3821" y="8584"/>
                      </a:lnTo>
                      <a:lnTo>
                        <a:pt x="3821" y="8773"/>
                      </a:lnTo>
                      <a:lnTo>
                        <a:pt x="3679" y="9480"/>
                      </a:lnTo>
                      <a:lnTo>
                        <a:pt x="3538" y="9905"/>
                      </a:lnTo>
                      <a:lnTo>
                        <a:pt x="3491" y="10329"/>
                      </a:lnTo>
                      <a:lnTo>
                        <a:pt x="3491" y="10565"/>
                      </a:lnTo>
                      <a:lnTo>
                        <a:pt x="3538" y="10659"/>
                      </a:lnTo>
                      <a:lnTo>
                        <a:pt x="3538" y="10754"/>
                      </a:lnTo>
                      <a:lnTo>
                        <a:pt x="3538" y="10895"/>
                      </a:lnTo>
                      <a:lnTo>
                        <a:pt x="3491" y="11037"/>
                      </a:lnTo>
                      <a:lnTo>
                        <a:pt x="3396" y="11178"/>
                      </a:lnTo>
                      <a:lnTo>
                        <a:pt x="3208" y="11367"/>
                      </a:lnTo>
                      <a:lnTo>
                        <a:pt x="3066" y="11461"/>
                      </a:lnTo>
                      <a:lnTo>
                        <a:pt x="3066" y="11508"/>
                      </a:lnTo>
                      <a:lnTo>
                        <a:pt x="3113" y="11791"/>
                      </a:lnTo>
                      <a:lnTo>
                        <a:pt x="3160" y="12216"/>
                      </a:lnTo>
                      <a:lnTo>
                        <a:pt x="3208" y="12404"/>
                      </a:lnTo>
                      <a:lnTo>
                        <a:pt x="3396" y="12404"/>
                      </a:lnTo>
                      <a:lnTo>
                        <a:pt x="3679" y="12263"/>
                      </a:lnTo>
                      <a:lnTo>
                        <a:pt x="3962" y="12121"/>
                      </a:lnTo>
                      <a:lnTo>
                        <a:pt x="4056" y="12027"/>
                      </a:lnTo>
                      <a:lnTo>
                        <a:pt x="4104" y="11933"/>
                      </a:lnTo>
                      <a:lnTo>
                        <a:pt x="4151" y="11886"/>
                      </a:lnTo>
                      <a:lnTo>
                        <a:pt x="4292" y="11744"/>
                      </a:lnTo>
                      <a:lnTo>
                        <a:pt x="4387" y="11650"/>
                      </a:lnTo>
                      <a:lnTo>
                        <a:pt x="4575" y="11650"/>
                      </a:lnTo>
                      <a:lnTo>
                        <a:pt x="4670" y="11697"/>
                      </a:lnTo>
                      <a:lnTo>
                        <a:pt x="4764" y="11791"/>
                      </a:lnTo>
                      <a:lnTo>
                        <a:pt x="4905" y="12027"/>
                      </a:lnTo>
                      <a:lnTo>
                        <a:pt x="5047" y="12357"/>
                      </a:lnTo>
                      <a:lnTo>
                        <a:pt x="5094" y="12499"/>
                      </a:lnTo>
                      <a:lnTo>
                        <a:pt x="5047" y="12593"/>
                      </a:lnTo>
                      <a:lnTo>
                        <a:pt x="4953" y="12735"/>
                      </a:lnTo>
                      <a:lnTo>
                        <a:pt x="4905" y="12923"/>
                      </a:lnTo>
                      <a:lnTo>
                        <a:pt x="4953" y="13065"/>
                      </a:lnTo>
                      <a:lnTo>
                        <a:pt x="5000" y="13159"/>
                      </a:lnTo>
                      <a:lnTo>
                        <a:pt x="5188" y="13395"/>
                      </a:lnTo>
                      <a:lnTo>
                        <a:pt x="5377" y="13583"/>
                      </a:lnTo>
                      <a:lnTo>
                        <a:pt x="5566" y="13772"/>
                      </a:lnTo>
                      <a:lnTo>
                        <a:pt x="5660" y="13866"/>
                      </a:lnTo>
                      <a:lnTo>
                        <a:pt x="5707" y="14008"/>
                      </a:lnTo>
                      <a:lnTo>
                        <a:pt x="5754" y="14102"/>
                      </a:lnTo>
                      <a:lnTo>
                        <a:pt x="5801" y="14197"/>
                      </a:lnTo>
                      <a:lnTo>
                        <a:pt x="5849" y="14338"/>
                      </a:lnTo>
                      <a:lnTo>
                        <a:pt x="5801" y="14527"/>
                      </a:lnTo>
                      <a:lnTo>
                        <a:pt x="5707" y="14715"/>
                      </a:lnTo>
                      <a:lnTo>
                        <a:pt x="5849" y="14951"/>
                      </a:lnTo>
                      <a:lnTo>
                        <a:pt x="6320" y="15234"/>
                      </a:lnTo>
                      <a:lnTo>
                        <a:pt x="6415" y="15281"/>
                      </a:lnTo>
                      <a:lnTo>
                        <a:pt x="6556" y="15517"/>
                      </a:lnTo>
                      <a:lnTo>
                        <a:pt x="6650" y="15706"/>
                      </a:lnTo>
                      <a:lnTo>
                        <a:pt x="6698" y="15941"/>
                      </a:lnTo>
                      <a:lnTo>
                        <a:pt x="6698" y="15989"/>
                      </a:lnTo>
                      <a:lnTo>
                        <a:pt x="6650" y="16319"/>
                      </a:lnTo>
                      <a:lnTo>
                        <a:pt x="6650" y="16555"/>
                      </a:lnTo>
                      <a:lnTo>
                        <a:pt x="6886" y="16696"/>
                      </a:lnTo>
                      <a:lnTo>
                        <a:pt x="6933" y="16696"/>
                      </a:lnTo>
                      <a:lnTo>
                        <a:pt x="7075" y="16649"/>
                      </a:lnTo>
                      <a:lnTo>
                        <a:pt x="7122" y="16507"/>
                      </a:lnTo>
                      <a:lnTo>
                        <a:pt x="7169" y="16460"/>
                      </a:lnTo>
                      <a:lnTo>
                        <a:pt x="7263" y="16366"/>
                      </a:lnTo>
                      <a:lnTo>
                        <a:pt x="7499" y="16319"/>
                      </a:lnTo>
                      <a:lnTo>
                        <a:pt x="7641" y="16319"/>
                      </a:lnTo>
                      <a:lnTo>
                        <a:pt x="7688" y="16366"/>
                      </a:lnTo>
                      <a:lnTo>
                        <a:pt x="7782" y="16413"/>
                      </a:lnTo>
                      <a:lnTo>
                        <a:pt x="7829" y="16460"/>
                      </a:lnTo>
                      <a:lnTo>
                        <a:pt x="8018" y="16507"/>
                      </a:lnTo>
                      <a:lnTo>
                        <a:pt x="8065" y="16507"/>
                      </a:lnTo>
                      <a:lnTo>
                        <a:pt x="8301" y="16366"/>
                      </a:lnTo>
                      <a:lnTo>
                        <a:pt x="8490" y="16177"/>
                      </a:lnTo>
                      <a:lnTo>
                        <a:pt x="8631" y="16130"/>
                      </a:lnTo>
                      <a:lnTo>
                        <a:pt x="8725" y="16130"/>
                      </a:lnTo>
                      <a:lnTo>
                        <a:pt x="8820" y="16177"/>
                      </a:lnTo>
                      <a:lnTo>
                        <a:pt x="8867" y="16272"/>
                      </a:lnTo>
                      <a:lnTo>
                        <a:pt x="8914" y="16319"/>
                      </a:lnTo>
                      <a:lnTo>
                        <a:pt x="9386" y="16224"/>
                      </a:lnTo>
                      <a:lnTo>
                        <a:pt x="9574" y="16177"/>
                      </a:lnTo>
                      <a:lnTo>
                        <a:pt x="9716" y="16177"/>
                      </a:lnTo>
                      <a:lnTo>
                        <a:pt x="9810" y="16224"/>
                      </a:lnTo>
                      <a:lnTo>
                        <a:pt x="9857" y="16272"/>
                      </a:lnTo>
                      <a:lnTo>
                        <a:pt x="10518" y="16224"/>
                      </a:lnTo>
                      <a:lnTo>
                        <a:pt x="10470" y="15894"/>
                      </a:lnTo>
                      <a:lnTo>
                        <a:pt x="10470" y="15800"/>
                      </a:lnTo>
                      <a:lnTo>
                        <a:pt x="10518" y="15706"/>
                      </a:lnTo>
                      <a:lnTo>
                        <a:pt x="10565" y="15659"/>
                      </a:lnTo>
                      <a:lnTo>
                        <a:pt x="10659" y="15611"/>
                      </a:lnTo>
                      <a:lnTo>
                        <a:pt x="11084" y="15611"/>
                      </a:lnTo>
                      <a:lnTo>
                        <a:pt x="11178" y="15706"/>
                      </a:lnTo>
                      <a:lnTo>
                        <a:pt x="11366" y="15989"/>
                      </a:lnTo>
                      <a:lnTo>
                        <a:pt x="11508" y="16083"/>
                      </a:lnTo>
                      <a:lnTo>
                        <a:pt x="11555" y="16130"/>
                      </a:lnTo>
                      <a:lnTo>
                        <a:pt x="11555" y="14904"/>
                      </a:lnTo>
                      <a:lnTo>
                        <a:pt x="11602" y="14810"/>
                      </a:lnTo>
                      <a:lnTo>
                        <a:pt x="11649" y="14715"/>
                      </a:lnTo>
                      <a:lnTo>
                        <a:pt x="11697" y="14668"/>
                      </a:lnTo>
                      <a:lnTo>
                        <a:pt x="11791" y="14668"/>
                      </a:lnTo>
                      <a:lnTo>
                        <a:pt x="29665" y="14385"/>
                      </a:lnTo>
                      <a:lnTo>
                        <a:pt x="29571" y="13678"/>
                      </a:lnTo>
                      <a:lnTo>
                        <a:pt x="29571" y="13348"/>
                      </a:lnTo>
                      <a:lnTo>
                        <a:pt x="29476" y="11320"/>
                      </a:lnTo>
                      <a:lnTo>
                        <a:pt x="29429" y="9622"/>
                      </a:lnTo>
                      <a:lnTo>
                        <a:pt x="29288" y="5425"/>
                      </a:lnTo>
                      <a:lnTo>
                        <a:pt x="29146" y="425"/>
                      </a:lnTo>
                      <a:lnTo>
                        <a:pt x="22497" y="567"/>
                      </a:lnTo>
                      <a:lnTo>
                        <a:pt x="15611" y="567"/>
                      </a:lnTo>
                      <a:lnTo>
                        <a:pt x="14432" y="520"/>
                      </a:lnTo>
                      <a:lnTo>
                        <a:pt x="9433" y="284"/>
                      </a:lnTo>
                      <a:lnTo>
                        <a:pt x="5471" y="142"/>
                      </a:lnTo>
                      <a:lnTo>
                        <a:pt x="3679" y="48"/>
                      </a:lnTo>
                      <a:lnTo>
                        <a:pt x="151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5" name="Google Shape;1355;p73"/>
                <p:cNvSpPr/>
                <p:nvPr/>
              </p:nvSpPr>
              <p:spPr>
                <a:xfrm>
                  <a:off x="4155749" y="2463257"/>
                  <a:ext cx="445885" cy="26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33" h="11885" extrusionOk="0">
                      <a:moveTo>
                        <a:pt x="18440" y="0"/>
                      </a:moveTo>
                      <a:lnTo>
                        <a:pt x="3490" y="1085"/>
                      </a:lnTo>
                      <a:lnTo>
                        <a:pt x="0" y="1509"/>
                      </a:lnTo>
                      <a:lnTo>
                        <a:pt x="47" y="2453"/>
                      </a:lnTo>
                      <a:lnTo>
                        <a:pt x="94" y="3301"/>
                      </a:lnTo>
                      <a:lnTo>
                        <a:pt x="189" y="4622"/>
                      </a:lnTo>
                      <a:lnTo>
                        <a:pt x="472" y="11743"/>
                      </a:lnTo>
                      <a:lnTo>
                        <a:pt x="14809" y="10659"/>
                      </a:lnTo>
                      <a:lnTo>
                        <a:pt x="14903" y="10659"/>
                      </a:lnTo>
                      <a:lnTo>
                        <a:pt x="14997" y="10706"/>
                      </a:lnTo>
                      <a:lnTo>
                        <a:pt x="15469" y="11177"/>
                      </a:lnTo>
                      <a:lnTo>
                        <a:pt x="15516" y="11177"/>
                      </a:lnTo>
                      <a:lnTo>
                        <a:pt x="15610" y="11130"/>
                      </a:lnTo>
                      <a:lnTo>
                        <a:pt x="15658" y="11083"/>
                      </a:lnTo>
                      <a:lnTo>
                        <a:pt x="15799" y="11036"/>
                      </a:lnTo>
                      <a:lnTo>
                        <a:pt x="15988" y="11036"/>
                      </a:lnTo>
                      <a:lnTo>
                        <a:pt x="16318" y="10989"/>
                      </a:lnTo>
                      <a:lnTo>
                        <a:pt x="16459" y="10989"/>
                      </a:lnTo>
                      <a:lnTo>
                        <a:pt x="16554" y="11036"/>
                      </a:lnTo>
                      <a:lnTo>
                        <a:pt x="16978" y="11413"/>
                      </a:lnTo>
                      <a:lnTo>
                        <a:pt x="17261" y="11602"/>
                      </a:lnTo>
                      <a:lnTo>
                        <a:pt x="17544" y="11413"/>
                      </a:lnTo>
                      <a:lnTo>
                        <a:pt x="17780" y="11319"/>
                      </a:lnTo>
                      <a:lnTo>
                        <a:pt x="17968" y="11225"/>
                      </a:lnTo>
                      <a:lnTo>
                        <a:pt x="18110" y="11177"/>
                      </a:lnTo>
                      <a:lnTo>
                        <a:pt x="18204" y="11177"/>
                      </a:lnTo>
                      <a:lnTo>
                        <a:pt x="18251" y="11225"/>
                      </a:lnTo>
                      <a:lnTo>
                        <a:pt x="18346" y="11225"/>
                      </a:lnTo>
                      <a:lnTo>
                        <a:pt x="18440" y="11272"/>
                      </a:lnTo>
                      <a:lnTo>
                        <a:pt x="18534" y="11272"/>
                      </a:lnTo>
                      <a:lnTo>
                        <a:pt x="18629" y="11319"/>
                      </a:lnTo>
                      <a:lnTo>
                        <a:pt x="18676" y="11319"/>
                      </a:lnTo>
                      <a:lnTo>
                        <a:pt x="18817" y="11366"/>
                      </a:lnTo>
                      <a:lnTo>
                        <a:pt x="18865" y="11366"/>
                      </a:lnTo>
                      <a:lnTo>
                        <a:pt x="19006" y="11413"/>
                      </a:lnTo>
                      <a:lnTo>
                        <a:pt x="19996" y="11790"/>
                      </a:lnTo>
                      <a:lnTo>
                        <a:pt x="20232" y="11885"/>
                      </a:lnTo>
                      <a:lnTo>
                        <a:pt x="20232" y="11885"/>
                      </a:lnTo>
                      <a:lnTo>
                        <a:pt x="20044" y="11649"/>
                      </a:lnTo>
                      <a:lnTo>
                        <a:pt x="19949" y="11460"/>
                      </a:lnTo>
                      <a:lnTo>
                        <a:pt x="19949" y="11036"/>
                      </a:lnTo>
                      <a:lnTo>
                        <a:pt x="19949" y="10942"/>
                      </a:lnTo>
                      <a:lnTo>
                        <a:pt x="20091" y="10659"/>
                      </a:lnTo>
                      <a:lnTo>
                        <a:pt x="20091" y="10611"/>
                      </a:lnTo>
                      <a:lnTo>
                        <a:pt x="20044" y="10423"/>
                      </a:lnTo>
                      <a:lnTo>
                        <a:pt x="20091" y="10281"/>
                      </a:lnTo>
                      <a:lnTo>
                        <a:pt x="20138" y="10093"/>
                      </a:lnTo>
                      <a:lnTo>
                        <a:pt x="20091" y="9951"/>
                      </a:lnTo>
                      <a:lnTo>
                        <a:pt x="20044" y="9951"/>
                      </a:lnTo>
                      <a:lnTo>
                        <a:pt x="19996" y="9810"/>
                      </a:lnTo>
                      <a:lnTo>
                        <a:pt x="19949" y="9715"/>
                      </a:lnTo>
                      <a:lnTo>
                        <a:pt x="19949" y="9480"/>
                      </a:lnTo>
                      <a:lnTo>
                        <a:pt x="19902" y="9244"/>
                      </a:lnTo>
                      <a:lnTo>
                        <a:pt x="19902" y="9149"/>
                      </a:lnTo>
                      <a:lnTo>
                        <a:pt x="19808" y="9102"/>
                      </a:lnTo>
                      <a:lnTo>
                        <a:pt x="19713" y="9008"/>
                      </a:lnTo>
                      <a:lnTo>
                        <a:pt x="19619" y="8866"/>
                      </a:lnTo>
                      <a:lnTo>
                        <a:pt x="19619" y="8772"/>
                      </a:lnTo>
                      <a:lnTo>
                        <a:pt x="19619" y="8678"/>
                      </a:lnTo>
                      <a:lnTo>
                        <a:pt x="19666" y="8536"/>
                      </a:lnTo>
                      <a:lnTo>
                        <a:pt x="19808" y="8442"/>
                      </a:lnTo>
                      <a:lnTo>
                        <a:pt x="20044" y="8348"/>
                      </a:lnTo>
                      <a:lnTo>
                        <a:pt x="19242" y="2170"/>
                      </a:lnTo>
                      <a:lnTo>
                        <a:pt x="18629" y="1745"/>
                      </a:lnTo>
                      <a:lnTo>
                        <a:pt x="18299" y="1415"/>
                      </a:lnTo>
                      <a:lnTo>
                        <a:pt x="18204" y="1274"/>
                      </a:lnTo>
                      <a:lnTo>
                        <a:pt x="18157" y="1179"/>
                      </a:lnTo>
                      <a:lnTo>
                        <a:pt x="18157" y="1038"/>
                      </a:lnTo>
                      <a:lnTo>
                        <a:pt x="18204" y="802"/>
                      </a:lnTo>
                      <a:lnTo>
                        <a:pt x="18299" y="519"/>
                      </a:lnTo>
                      <a:lnTo>
                        <a:pt x="18440" y="189"/>
                      </a:lnTo>
                      <a:lnTo>
                        <a:pt x="1844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6" name="Google Shape;1356;p73"/>
                <p:cNvSpPr/>
                <p:nvPr/>
              </p:nvSpPr>
              <p:spPr>
                <a:xfrm>
                  <a:off x="3752485" y="2570293"/>
                  <a:ext cx="408465" cy="314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35" h="14291" extrusionOk="0">
                      <a:moveTo>
                        <a:pt x="18016" y="1"/>
                      </a:moveTo>
                      <a:lnTo>
                        <a:pt x="378" y="284"/>
                      </a:lnTo>
                      <a:lnTo>
                        <a:pt x="331" y="1934"/>
                      </a:lnTo>
                      <a:lnTo>
                        <a:pt x="331" y="1982"/>
                      </a:lnTo>
                      <a:lnTo>
                        <a:pt x="95" y="11084"/>
                      </a:lnTo>
                      <a:lnTo>
                        <a:pt x="95" y="11131"/>
                      </a:lnTo>
                      <a:lnTo>
                        <a:pt x="0" y="14291"/>
                      </a:lnTo>
                      <a:lnTo>
                        <a:pt x="18535" y="14243"/>
                      </a:lnTo>
                      <a:lnTo>
                        <a:pt x="18299" y="7122"/>
                      </a:lnTo>
                      <a:lnTo>
                        <a:pt x="1801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7" name="Google Shape;1357;p73"/>
                <p:cNvSpPr/>
                <p:nvPr/>
              </p:nvSpPr>
              <p:spPr>
                <a:xfrm>
                  <a:off x="4680594" y="2843646"/>
                  <a:ext cx="445885" cy="349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33" h="15847" extrusionOk="0">
                      <a:moveTo>
                        <a:pt x="10234" y="0"/>
                      </a:moveTo>
                      <a:lnTo>
                        <a:pt x="2359" y="1462"/>
                      </a:lnTo>
                      <a:lnTo>
                        <a:pt x="0" y="1698"/>
                      </a:lnTo>
                      <a:lnTo>
                        <a:pt x="236" y="1792"/>
                      </a:lnTo>
                      <a:lnTo>
                        <a:pt x="425" y="1934"/>
                      </a:lnTo>
                      <a:lnTo>
                        <a:pt x="472" y="2028"/>
                      </a:lnTo>
                      <a:lnTo>
                        <a:pt x="519" y="2122"/>
                      </a:lnTo>
                      <a:lnTo>
                        <a:pt x="472" y="2217"/>
                      </a:lnTo>
                      <a:lnTo>
                        <a:pt x="472" y="2311"/>
                      </a:lnTo>
                      <a:lnTo>
                        <a:pt x="519" y="2405"/>
                      </a:lnTo>
                      <a:lnTo>
                        <a:pt x="708" y="2641"/>
                      </a:lnTo>
                      <a:lnTo>
                        <a:pt x="944" y="2783"/>
                      </a:lnTo>
                      <a:lnTo>
                        <a:pt x="1038" y="2877"/>
                      </a:lnTo>
                      <a:lnTo>
                        <a:pt x="1132" y="2971"/>
                      </a:lnTo>
                      <a:lnTo>
                        <a:pt x="1179" y="3113"/>
                      </a:lnTo>
                      <a:lnTo>
                        <a:pt x="1274" y="3349"/>
                      </a:lnTo>
                      <a:lnTo>
                        <a:pt x="1274" y="3443"/>
                      </a:lnTo>
                      <a:lnTo>
                        <a:pt x="1415" y="3584"/>
                      </a:lnTo>
                      <a:lnTo>
                        <a:pt x="1887" y="3773"/>
                      </a:lnTo>
                      <a:lnTo>
                        <a:pt x="2170" y="3915"/>
                      </a:lnTo>
                      <a:lnTo>
                        <a:pt x="2406" y="4009"/>
                      </a:lnTo>
                      <a:lnTo>
                        <a:pt x="2500" y="4150"/>
                      </a:lnTo>
                      <a:lnTo>
                        <a:pt x="2547" y="4292"/>
                      </a:lnTo>
                      <a:lnTo>
                        <a:pt x="2500" y="4480"/>
                      </a:lnTo>
                      <a:lnTo>
                        <a:pt x="2359" y="4716"/>
                      </a:lnTo>
                      <a:lnTo>
                        <a:pt x="2264" y="4952"/>
                      </a:lnTo>
                      <a:lnTo>
                        <a:pt x="2217" y="4999"/>
                      </a:lnTo>
                      <a:lnTo>
                        <a:pt x="2217" y="5094"/>
                      </a:lnTo>
                      <a:lnTo>
                        <a:pt x="2264" y="5282"/>
                      </a:lnTo>
                      <a:lnTo>
                        <a:pt x="2594" y="5377"/>
                      </a:lnTo>
                      <a:lnTo>
                        <a:pt x="2641" y="5424"/>
                      </a:lnTo>
                      <a:lnTo>
                        <a:pt x="2736" y="5471"/>
                      </a:lnTo>
                      <a:lnTo>
                        <a:pt x="2783" y="5565"/>
                      </a:lnTo>
                      <a:lnTo>
                        <a:pt x="2783" y="5612"/>
                      </a:lnTo>
                      <a:lnTo>
                        <a:pt x="2783" y="5801"/>
                      </a:lnTo>
                      <a:lnTo>
                        <a:pt x="2830" y="5895"/>
                      </a:lnTo>
                      <a:lnTo>
                        <a:pt x="2830" y="5990"/>
                      </a:lnTo>
                      <a:lnTo>
                        <a:pt x="2877" y="6037"/>
                      </a:lnTo>
                      <a:lnTo>
                        <a:pt x="2972" y="6084"/>
                      </a:lnTo>
                      <a:lnTo>
                        <a:pt x="3490" y="6225"/>
                      </a:lnTo>
                      <a:lnTo>
                        <a:pt x="3538" y="6225"/>
                      </a:lnTo>
                      <a:lnTo>
                        <a:pt x="3679" y="6320"/>
                      </a:lnTo>
                      <a:lnTo>
                        <a:pt x="3726" y="6414"/>
                      </a:lnTo>
                      <a:lnTo>
                        <a:pt x="4858" y="15139"/>
                      </a:lnTo>
                      <a:lnTo>
                        <a:pt x="5000" y="15280"/>
                      </a:lnTo>
                      <a:lnTo>
                        <a:pt x="5047" y="15469"/>
                      </a:lnTo>
                      <a:lnTo>
                        <a:pt x="5094" y="15846"/>
                      </a:lnTo>
                      <a:lnTo>
                        <a:pt x="5518" y="15752"/>
                      </a:lnTo>
                      <a:lnTo>
                        <a:pt x="8489" y="15233"/>
                      </a:lnTo>
                      <a:lnTo>
                        <a:pt x="12451" y="14526"/>
                      </a:lnTo>
                      <a:lnTo>
                        <a:pt x="15281" y="14101"/>
                      </a:lnTo>
                      <a:lnTo>
                        <a:pt x="15894" y="14007"/>
                      </a:lnTo>
                      <a:lnTo>
                        <a:pt x="16413" y="13866"/>
                      </a:lnTo>
                      <a:lnTo>
                        <a:pt x="17073" y="13677"/>
                      </a:lnTo>
                      <a:lnTo>
                        <a:pt x="17261" y="13630"/>
                      </a:lnTo>
                      <a:lnTo>
                        <a:pt x="17450" y="13583"/>
                      </a:lnTo>
                      <a:lnTo>
                        <a:pt x="17592" y="13630"/>
                      </a:lnTo>
                      <a:lnTo>
                        <a:pt x="17733" y="13771"/>
                      </a:lnTo>
                      <a:lnTo>
                        <a:pt x="17780" y="13960"/>
                      </a:lnTo>
                      <a:lnTo>
                        <a:pt x="17827" y="13960"/>
                      </a:lnTo>
                      <a:lnTo>
                        <a:pt x="17969" y="14101"/>
                      </a:lnTo>
                      <a:lnTo>
                        <a:pt x="18158" y="14243"/>
                      </a:lnTo>
                      <a:lnTo>
                        <a:pt x="18299" y="14432"/>
                      </a:lnTo>
                      <a:lnTo>
                        <a:pt x="18299" y="14526"/>
                      </a:lnTo>
                      <a:lnTo>
                        <a:pt x="18299" y="14620"/>
                      </a:lnTo>
                      <a:lnTo>
                        <a:pt x="18299" y="14667"/>
                      </a:lnTo>
                      <a:lnTo>
                        <a:pt x="18252" y="14856"/>
                      </a:lnTo>
                      <a:lnTo>
                        <a:pt x="18063" y="15045"/>
                      </a:lnTo>
                      <a:lnTo>
                        <a:pt x="17827" y="15375"/>
                      </a:lnTo>
                      <a:lnTo>
                        <a:pt x="17780" y="15375"/>
                      </a:lnTo>
                      <a:lnTo>
                        <a:pt x="17639" y="15563"/>
                      </a:lnTo>
                      <a:lnTo>
                        <a:pt x="17639" y="15611"/>
                      </a:lnTo>
                      <a:lnTo>
                        <a:pt x="17780" y="15611"/>
                      </a:lnTo>
                      <a:lnTo>
                        <a:pt x="18205" y="15563"/>
                      </a:lnTo>
                      <a:lnTo>
                        <a:pt x="18440" y="15375"/>
                      </a:lnTo>
                      <a:lnTo>
                        <a:pt x="18535" y="15328"/>
                      </a:lnTo>
                      <a:lnTo>
                        <a:pt x="19148" y="15233"/>
                      </a:lnTo>
                      <a:lnTo>
                        <a:pt x="19148" y="15186"/>
                      </a:lnTo>
                      <a:lnTo>
                        <a:pt x="19195" y="14526"/>
                      </a:lnTo>
                      <a:lnTo>
                        <a:pt x="19242" y="13394"/>
                      </a:lnTo>
                      <a:lnTo>
                        <a:pt x="19242" y="13347"/>
                      </a:lnTo>
                      <a:lnTo>
                        <a:pt x="19289" y="13300"/>
                      </a:lnTo>
                      <a:lnTo>
                        <a:pt x="19572" y="13064"/>
                      </a:lnTo>
                      <a:lnTo>
                        <a:pt x="19667" y="12970"/>
                      </a:lnTo>
                      <a:lnTo>
                        <a:pt x="20044" y="12781"/>
                      </a:lnTo>
                      <a:lnTo>
                        <a:pt x="20091" y="12734"/>
                      </a:lnTo>
                      <a:lnTo>
                        <a:pt x="20138" y="12451"/>
                      </a:lnTo>
                      <a:lnTo>
                        <a:pt x="20185" y="12121"/>
                      </a:lnTo>
                      <a:lnTo>
                        <a:pt x="20233" y="11979"/>
                      </a:lnTo>
                      <a:lnTo>
                        <a:pt x="20185" y="11932"/>
                      </a:lnTo>
                      <a:lnTo>
                        <a:pt x="20091" y="11838"/>
                      </a:lnTo>
                      <a:lnTo>
                        <a:pt x="19950" y="11885"/>
                      </a:lnTo>
                      <a:lnTo>
                        <a:pt x="19714" y="11932"/>
                      </a:lnTo>
                      <a:lnTo>
                        <a:pt x="19667" y="11932"/>
                      </a:lnTo>
                      <a:lnTo>
                        <a:pt x="19478" y="11885"/>
                      </a:lnTo>
                      <a:lnTo>
                        <a:pt x="19337" y="11790"/>
                      </a:lnTo>
                      <a:lnTo>
                        <a:pt x="19195" y="11649"/>
                      </a:lnTo>
                      <a:lnTo>
                        <a:pt x="18959" y="11319"/>
                      </a:lnTo>
                      <a:lnTo>
                        <a:pt x="18865" y="11177"/>
                      </a:lnTo>
                      <a:lnTo>
                        <a:pt x="18771" y="11083"/>
                      </a:lnTo>
                      <a:lnTo>
                        <a:pt x="18723" y="10942"/>
                      </a:lnTo>
                      <a:lnTo>
                        <a:pt x="18723" y="10847"/>
                      </a:lnTo>
                      <a:lnTo>
                        <a:pt x="18771" y="10753"/>
                      </a:lnTo>
                      <a:lnTo>
                        <a:pt x="18865" y="10611"/>
                      </a:lnTo>
                      <a:lnTo>
                        <a:pt x="18959" y="10517"/>
                      </a:lnTo>
                      <a:lnTo>
                        <a:pt x="18912" y="10376"/>
                      </a:lnTo>
                      <a:lnTo>
                        <a:pt x="18771" y="10140"/>
                      </a:lnTo>
                      <a:lnTo>
                        <a:pt x="18535" y="9763"/>
                      </a:lnTo>
                      <a:lnTo>
                        <a:pt x="18299" y="9291"/>
                      </a:lnTo>
                      <a:lnTo>
                        <a:pt x="18205" y="9197"/>
                      </a:lnTo>
                      <a:lnTo>
                        <a:pt x="17780" y="9008"/>
                      </a:lnTo>
                      <a:lnTo>
                        <a:pt x="17214" y="8819"/>
                      </a:lnTo>
                      <a:lnTo>
                        <a:pt x="16837" y="8725"/>
                      </a:lnTo>
                      <a:lnTo>
                        <a:pt x="16413" y="8584"/>
                      </a:lnTo>
                      <a:lnTo>
                        <a:pt x="16224" y="8442"/>
                      </a:lnTo>
                      <a:lnTo>
                        <a:pt x="16082" y="8348"/>
                      </a:lnTo>
                      <a:lnTo>
                        <a:pt x="15847" y="8112"/>
                      </a:lnTo>
                      <a:lnTo>
                        <a:pt x="15564" y="7782"/>
                      </a:lnTo>
                      <a:lnTo>
                        <a:pt x="15469" y="7640"/>
                      </a:lnTo>
                      <a:lnTo>
                        <a:pt x="15422" y="7499"/>
                      </a:lnTo>
                      <a:lnTo>
                        <a:pt x="15375" y="7404"/>
                      </a:lnTo>
                      <a:lnTo>
                        <a:pt x="15422" y="7310"/>
                      </a:lnTo>
                      <a:lnTo>
                        <a:pt x="15516" y="7122"/>
                      </a:lnTo>
                      <a:lnTo>
                        <a:pt x="15658" y="6933"/>
                      </a:lnTo>
                      <a:lnTo>
                        <a:pt x="15799" y="6791"/>
                      </a:lnTo>
                      <a:lnTo>
                        <a:pt x="15847" y="6744"/>
                      </a:lnTo>
                      <a:lnTo>
                        <a:pt x="15847" y="6650"/>
                      </a:lnTo>
                      <a:lnTo>
                        <a:pt x="15847" y="6461"/>
                      </a:lnTo>
                      <a:lnTo>
                        <a:pt x="15847" y="6367"/>
                      </a:lnTo>
                      <a:lnTo>
                        <a:pt x="15847" y="6084"/>
                      </a:lnTo>
                      <a:lnTo>
                        <a:pt x="15799" y="5895"/>
                      </a:lnTo>
                      <a:lnTo>
                        <a:pt x="15799" y="5801"/>
                      </a:lnTo>
                      <a:lnTo>
                        <a:pt x="15847" y="5612"/>
                      </a:lnTo>
                      <a:lnTo>
                        <a:pt x="15658" y="5518"/>
                      </a:lnTo>
                      <a:lnTo>
                        <a:pt x="15469" y="5471"/>
                      </a:lnTo>
                      <a:lnTo>
                        <a:pt x="15186" y="5424"/>
                      </a:lnTo>
                      <a:lnTo>
                        <a:pt x="15092" y="5424"/>
                      </a:lnTo>
                      <a:lnTo>
                        <a:pt x="15045" y="5565"/>
                      </a:lnTo>
                      <a:lnTo>
                        <a:pt x="14951" y="5660"/>
                      </a:lnTo>
                      <a:lnTo>
                        <a:pt x="14809" y="5707"/>
                      </a:lnTo>
                      <a:lnTo>
                        <a:pt x="14715" y="5707"/>
                      </a:lnTo>
                      <a:lnTo>
                        <a:pt x="14526" y="5660"/>
                      </a:lnTo>
                      <a:lnTo>
                        <a:pt x="14432" y="5565"/>
                      </a:lnTo>
                      <a:lnTo>
                        <a:pt x="14337" y="5424"/>
                      </a:lnTo>
                      <a:lnTo>
                        <a:pt x="14290" y="5235"/>
                      </a:lnTo>
                      <a:lnTo>
                        <a:pt x="14196" y="4905"/>
                      </a:lnTo>
                      <a:lnTo>
                        <a:pt x="14102" y="4763"/>
                      </a:lnTo>
                      <a:lnTo>
                        <a:pt x="14007" y="4622"/>
                      </a:lnTo>
                      <a:lnTo>
                        <a:pt x="13724" y="4339"/>
                      </a:lnTo>
                      <a:lnTo>
                        <a:pt x="13394" y="4056"/>
                      </a:lnTo>
                      <a:lnTo>
                        <a:pt x="13206" y="3915"/>
                      </a:lnTo>
                      <a:lnTo>
                        <a:pt x="13017" y="3773"/>
                      </a:lnTo>
                      <a:lnTo>
                        <a:pt x="12593" y="3537"/>
                      </a:lnTo>
                      <a:lnTo>
                        <a:pt x="12451" y="3396"/>
                      </a:lnTo>
                      <a:lnTo>
                        <a:pt x="12262" y="3207"/>
                      </a:lnTo>
                      <a:lnTo>
                        <a:pt x="11885" y="2688"/>
                      </a:lnTo>
                      <a:lnTo>
                        <a:pt x="11413" y="2028"/>
                      </a:lnTo>
                      <a:lnTo>
                        <a:pt x="11272" y="1792"/>
                      </a:lnTo>
                      <a:lnTo>
                        <a:pt x="11178" y="1604"/>
                      </a:lnTo>
                      <a:lnTo>
                        <a:pt x="11131" y="1321"/>
                      </a:lnTo>
                      <a:lnTo>
                        <a:pt x="11131" y="1274"/>
                      </a:lnTo>
                      <a:lnTo>
                        <a:pt x="11131" y="1226"/>
                      </a:lnTo>
                      <a:lnTo>
                        <a:pt x="11178" y="1085"/>
                      </a:lnTo>
                      <a:lnTo>
                        <a:pt x="11178" y="991"/>
                      </a:lnTo>
                      <a:lnTo>
                        <a:pt x="11225" y="849"/>
                      </a:lnTo>
                      <a:lnTo>
                        <a:pt x="11225" y="755"/>
                      </a:lnTo>
                      <a:lnTo>
                        <a:pt x="10423" y="47"/>
                      </a:lnTo>
                      <a:lnTo>
                        <a:pt x="102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8" name="Google Shape;1358;p73"/>
                <p:cNvSpPr/>
                <p:nvPr/>
              </p:nvSpPr>
              <p:spPr>
                <a:xfrm>
                  <a:off x="4794925" y="3154397"/>
                  <a:ext cx="306608" cy="308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3" h="14008" extrusionOk="0">
                      <a:moveTo>
                        <a:pt x="12168" y="0"/>
                      </a:moveTo>
                      <a:lnTo>
                        <a:pt x="12026" y="48"/>
                      </a:lnTo>
                      <a:lnTo>
                        <a:pt x="11319" y="236"/>
                      </a:lnTo>
                      <a:lnTo>
                        <a:pt x="10800" y="331"/>
                      </a:lnTo>
                      <a:lnTo>
                        <a:pt x="10140" y="472"/>
                      </a:lnTo>
                      <a:lnTo>
                        <a:pt x="7829" y="849"/>
                      </a:lnTo>
                      <a:lnTo>
                        <a:pt x="3396" y="1604"/>
                      </a:lnTo>
                      <a:lnTo>
                        <a:pt x="613" y="2075"/>
                      </a:lnTo>
                      <a:lnTo>
                        <a:pt x="0" y="2170"/>
                      </a:lnTo>
                      <a:lnTo>
                        <a:pt x="142" y="3066"/>
                      </a:lnTo>
                      <a:lnTo>
                        <a:pt x="47" y="3113"/>
                      </a:lnTo>
                      <a:lnTo>
                        <a:pt x="142" y="3113"/>
                      </a:lnTo>
                      <a:lnTo>
                        <a:pt x="236" y="3632"/>
                      </a:lnTo>
                      <a:lnTo>
                        <a:pt x="283" y="3868"/>
                      </a:lnTo>
                      <a:lnTo>
                        <a:pt x="330" y="4009"/>
                      </a:lnTo>
                      <a:lnTo>
                        <a:pt x="519" y="4669"/>
                      </a:lnTo>
                      <a:lnTo>
                        <a:pt x="660" y="5188"/>
                      </a:lnTo>
                      <a:lnTo>
                        <a:pt x="755" y="5471"/>
                      </a:lnTo>
                      <a:lnTo>
                        <a:pt x="943" y="6650"/>
                      </a:lnTo>
                      <a:lnTo>
                        <a:pt x="1085" y="8442"/>
                      </a:lnTo>
                      <a:lnTo>
                        <a:pt x="1509" y="11461"/>
                      </a:lnTo>
                      <a:lnTo>
                        <a:pt x="1604" y="11885"/>
                      </a:lnTo>
                      <a:lnTo>
                        <a:pt x="1651" y="12215"/>
                      </a:lnTo>
                      <a:lnTo>
                        <a:pt x="1698" y="12309"/>
                      </a:lnTo>
                      <a:lnTo>
                        <a:pt x="1792" y="12357"/>
                      </a:lnTo>
                      <a:lnTo>
                        <a:pt x="1934" y="12357"/>
                      </a:lnTo>
                      <a:lnTo>
                        <a:pt x="2075" y="12309"/>
                      </a:lnTo>
                      <a:lnTo>
                        <a:pt x="2217" y="12168"/>
                      </a:lnTo>
                      <a:lnTo>
                        <a:pt x="2311" y="12121"/>
                      </a:lnTo>
                      <a:lnTo>
                        <a:pt x="2547" y="12074"/>
                      </a:lnTo>
                      <a:lnTo>
                        <a:pt x="2641" y="12074"/>
                      </a:lnTo>
                      <a:lnTo>
                        <a:pt x="2924" y="12121"/>
                      </a:lnTo>
                      <a:lnTo>
                        <a:pt x="3019" y="12215"/>
                      </a:lnTo>
                      <a:lnTo>
                        <a:pt x="3066" y="12309"/>
                      </a:lnTo>
                      <a:lnTo>
                        <a:pt x="3301" y="14007"/>
                      </a:lnTo>
                      <a:lnTo>
                        <a:pt x="11460" y="12781"/>
                      </a:lnTo>
                      <a:lnTo>
                        <a:pt x="11460" y="12640"/>
                      </a:lnTo>
                      <a:lnTo>
                        <a:pt x="11508" y="12545"/>
                      </a:lnTo>
                      <a:lnTo>
                        <a:pt x="11508" y="12498"/>
                      </a:lnTo>
                      <a:lnTo>
                        <a:pt x="11602" y="12404"/>
                      </a:lnTo>
                      <a:lnTo>
                        <a:pt x="11696" y="12262"/>
                      </a:lnTo>
                      <a:lnTo>
                        <a:pt x="11743" y="12168"/>
                      </a:lnTo>
                      <a:lnTo>
                        <a:pt x="11696" y="12168"/>
                      </a:lnTo>
                      <a:lnTo>
                        <a:pt x="11649" y="12121"/>
                      </a:lnTo>
                      <a:lnTo>
                        <a:pt x="11366" y="11791"/>
                      </a:lnTo>
                      <a:lnTo>
                        <a:pt x="11272" y="11602"/>
                      </a:lnTo>
                      <a:lnTo>
                        <a:pt x="11130" y="11272"/>
                      </a:lnTo>
                      <a:lnTo>
                        <a:pt x="11036" y="11036"/>
                      </a:lnTo>
                      <a:lnTo>
                        <a:pt x="11036" y="10800"/>
                      </a:lnTo>
                      <a:lnTo>
                        <a:pt x="11177" y="10423"/>
                      </a:lnTo>
                      <a:lnTo>
                        <a:pt x="11366" y="9951"/>
                      </a:lnTo>
                      <a:lnTo>
                        <a:pt x="11366" y="9763"/>
                      </a:lnTo>
                      <a:lnTo>
                        <a:pt x="11366" y="9574"/>
                      </a:lnTo>
                      <a:lnTo>
                        <a:pt x="11413" y="9385"/>
                      </a:lnTo>
                      <a:lnTo>
                        <a:pt x="11508" y="9103"/>
                      </a:lnTo>
                      <a:lnTo>
                        <a:pt x="11555" y="9055"/>
                      </a:lnTo>
                      <a:lnTo>
                        <a:pt x="11508" y="8961"/>
                      </a:lnTo>
                      <a:lnTo>
                        <a:pt x="11460" y="8772"/>
                      </a:lnTo>
                      <a:lnTo>
                        <a:pt x="11413" y="8584"/>
                      </a:lnTo>
                      <a:lnTo>
                        <a:pt x="11460" y="8442"/>
                      </a:lnTo>
                      <a:lnTo>
                        <a:pt x="11555" y="8301"/>
                      </a:lnTo>
                      <a:lnTo>
                        <a:pt x="11790" y="8112"/>
                      </a:lnTo>
                      <a:lnTo>
                        <a:pt x="11790" y="7876"/>
                      </a:lnTo>
                      <a:lnTo>
                        <a:pt x="11885" y="7688"/>
                      </a:lnTo>
                      <a:lnTo>
                        <a:pt x="11979" y="7593"/>
                      </a:lnTo>
                      <a:lnTo>
                        <a:pt x="12121" y="7593"/>
                      </a:lnTo>
                      <a:lnTo>
                        <a:pt x="12451" y="7263"/>
                      </a:lnTo>
                      <a:lnTo>
                        <a:pt x="12404" y="6980"/>
                      </a:lnTo>
                      <a:lnTo>
                        <a:pt x="12309" y="6509"/>
                      </a:lnTo>
                      <a:lnTo>
                        <a:pt x="12309" y="6273"/>
                      </a:lnTo>
                      <a:lnTo>
                        <a:pt x="12356" y="6084"/>
                      </a:lnTo>
                      <a:lnTo>
                        <a:pt x="12451" y="5896"/>
                      </a:lnTo>
                      <a:lnTo>
                        <a:pt x="12498" y="5707"/>
                      </a:lnTo>
                      <a:lnTo>
                        <a:pt x="12639" y="5565"/>
                      </a:lnTo>
                      <a:lnTo>
                        <a:pt x="12687" y="5518"/>
                      </a:lnTo>
                      <a:lnTo>
                        <a:pt x="12922" y="5235"/>
                      </a:lnTo>
                      <a:lnTo>
                        <a:pt x="12922" y="5141"/>
                      </a:lnTo>
                      <a:lnTo>
                        <a:pt x="12970" y="5094"/>
                      </a:lnTo>
                      <a:lnTo>
                        <a:pt x="13252" y="4717"/>
                      </a:lnTo>
                      <a:lnTo>
                        <a:pt x="13252" y="4622"/>
                      </a:lnTo>
                      <a:lnTo>
                        <a:pt x="13205" y="4198"/>
                      </a:lnTo>
                      <a:lnTo>
                        <a:pt x="13205" y="4056"/>
                      </a:lnTo>
                      <a:lnTo>
                        <a:pt x="13205" y="3962"/>
                      </a:lnTo>
                      <a:lnTo>
                        <a:pt x="13158" y="3820"/>
                      </a:lnTo>
                      <a:lnTo>
                        <a:pt x="13158" y="3679"/>
                      </a:lnTo>
                      <a:lnTo>
                        <a:pt x="13252" y="3537"/>
                      </a:lnTo>
                      <a:lnTo>
                        <a:pt x="13347" y="3443"/>
                      </a:lnTo>
                      <a:lnTo>
                        <a:pt x="13441" y="3207"/>
                      </a:lnTo>
                      <a:lnTo>
                        <a:pt x="13488" y="2830"/>
                      </a:lnTo>
                      <a:lnTo>
                        <a:pt x="13441" y="2500"/>
                      </a:lnTo>
                      <a:lnTo>
                        <a:pt x="13441" y="2406"/>
                      </a:lnTo>
                      <a:lnTo>
                        <a:pt x="13488" y="2358"/>
                      </a:lnTo>
                      <a:lnTo>
                        <a:pt x="13771" y="2028"/>
                      </a:lnTo>
                      <a:lnTo>
                        <a:pt x="13913" y="1745"/>
                      </a:lnTo>
                      <a:lnTo>
                        <a:pt x="13913" y="1604"/>
                      </a:lnTo>
                      <a:lnTo>
                        <a:pt x="13488" y="1698"/>
                      </a:lnTo>
                      <a:lnTo>
                        <a:pt x="13300" y="1840"/>
                      </a:lnTo>
                      <a:lnTo>
                        <a:pt x="13205" y="1887"/>
                      </a:lnTo>
                      <a:lnTo>
                        <a:pt x="13064" y="1934"/>
                      </a:lnTo>
                      <a:lnTo>
                        <a:pt x="12639" y="1981"/>
                      </a:lnTo>
                      <a:lnTo>
                        <a:pt x="12356" y="1981"/>
                      </a:lnTo>
                      <a:lnTo>
                        <a:pt x="12262" y="2028"/>
                      </a:lnTo>
                      <a:lnTo>
                        <a:pt x="12121" y="1981"/>
                      </a:lnTo>
                      <a:lnTo>
                        <a:pt x="12073" y="1934"/>
                      </a:lnTo>
                      <a:lnTo>
                        <a:pt x="12026" y="1887"/>
                      </a:lnTo>
                      <a:lnTo>
                        <a:pt x="11979" y="1793"/>
                      </a:lnTo>
                      <a:lnTo>
                        <a:pt x="11979" y="1745"/>
                      </a:lnTo>
                      <a:lnTo>
                        <a:pt x="11979" y="1604"/>
                      </a:lnTo>
                      <a:lnTo>
                        <a:pt x="12026" y="1368"/>
                      </a:lnTo>
                      <a:lnTo>
                        <a:pt x="12073" y="1132"/>
                      </a:lnTo>
                      <a:lnTo>
                        <a:pt x="12309" y="944"/>
                      </a:lnTo>
                      <a:lnTo>
                        <a:pt x="12545" y="661"/>
                      </a:lnTo>
                      <a:lnTo>
                        <a:pt x="12592" y="566"/>
                      </a:lnTo>
                      <a:lnTo>
                        <a:pt x="12639" y="472"/>
                      </a:lnTo>
                      <a:lnTo>
                        <a:pt x="12356" y="283"/>
                      </a:lnTo>
                      <a:lnTo>
                        <a:pt x="12215" y="142"/>
                      </a:lnTo>
                      <a:lnTo>
                        <a:pt x="121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9" name="Google Shape;1359;p73"/>
                <p:cNvSpPr/>
                <p:nvPr/>
              </p:nvSpPr>
              <p:spPr>
                <a:xfrm>
                  <a:off x="4166129" y="2708534"/>
                  <a:ext cx="531126" cy="2515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01" h="11414" extrusionOk="0">
                      <a:moveTo>
                        <a:pt x="14290" y="0"/>
                      </a:moveTo>
                      <a:lnTo>
                        <a:pt x="1" y="1085"/>
                      </a:lnTo>
                      <a:lnTo>
                        <a:pt x="236" y="7923"/>
                      </a:lnTo>
                      <a:lnTo>
                        <a:pt x="5613" y="7782"/>
                      </a:lnTo>
                      <a:lnTo>
                        <a:pt x="5707" y="7782"/>
                      </a:lnTo>
                      <a:lnTo>
                        <a:pt x="5801" y="7829"/>
                      </a:lnTo>
                      <a:lnTo>
                        <a:pt x="5849" y="7876"/>
                      </a:lnTo>
                      <a:lnTo>
                        <a:pt x="5849" y="7970"/>
                      </a:lnTo>
                      <a:lnTo>
                        <a:pt x="6084" y="11413"/>
                      </a:lnTo>
                      <a:lnTo>
                        <a:pt x="24100" y="9432"/>
                      </a:lnTo>
                      <a:lnTo>
                        <a:pt x="24100" y="9385"/>
                      </a:lnTo>
                      <a:lnTo>
                        <a:pt x="24006" y="9291"/>
                      </a:lnTo>
                      <a:lnTo>
                        <a:pt x="23723" y="9102"/>
                      </a:lnTo>
                      <a:lnTo>
                        <a:pt x="23581" y="8961"/>
                      </a:lnTo>
                      <a:lnTo>
                        <a:pt x="23487" y="8819"/>
                      </a:lnTo>
                      <a:lnTo>
                        <a:pt x="23393" y="8678"/>
                      </a:lnTo>
                      <a:lnTo>
                        <a:pt x="23393" y="8536"/>
                      </a:lnTo>
                      <a:lnTo>
                        <a:pt x="23345" y="8348"/>
                      </a:lnTo>
                      <a:lnTo>
                        <a:pt x="23062" y="8206"/>
                      </a:lnTo>
                      <a:lnTo>
                        <a:pt x="22874" y="8065"/>
                      </a:lnTo>
                      <a:lnTo>
                        <a:pt x="22732" y="7876"/>
                      </a:lnTo>
                      <a:lnTo>
                        <a:pt x="22685" y="7735"/>
                      </a:lnTo>
                      <a:lnTo>
                        <a:pt x="22638" y="7688"/>
                      </a:lnTo>
                      <a:lnTo>
                        <a:pt x="22591" y="7405"/>
                      </a:lnTo>
                      <a:lnTo>
                        <a:pt x="22544" y="6933"/>
                      </a:lnTo>
                      <a:lnTo>
                        <a:pt x="22544" y="6886"/>
                      </a:lnTo>
                      <a:lnTo>
                        <a:pt x="22402" y="6839"/>
                      </a:lnTo>
                      <a:lnTo>
                        <a:pt x="22308" y="6744"/>
                      </a:lnTo>
                      <a:lnTo>
                        <a:pt x="22214" y="6650"/>
                      </a:lnTo>
                      <a:lnTo>
                        <a:pt x="22119" y="6556"/>
                      </a:lnTo>
                      <a:lnTo>
                        <a:pt x="22119" y="6414"/>
                      </a:lnTo>
                      <a:lnTo>
                        <a:pt x="22119" y="6273"/>
                      </a:lnTo>
                      <a:lnTo>
                        <a:pt x="22214" y="6178"/>
                      </a:lnTo>
                      <a:lnTo>
                        <a:pt x="22308" y="6084"/>
                      </a:lnTo>
                      <a:lnTo>
                        <a:pt x="22355" y="6037"/>
                      </a:lnTo>
                      <a:lnTo>
                        <a:pt x="22308" y="6037"/>
                      </a:lnTo>
                      <a:lnTo>
                        <a:pt x="21978" y="5895"/>
                      </a:lnTo>
                      <a:lnTo>
                        <a:pt x="21789" y="5707"/>
                      </a:lnTo>
                      <a:lnTo>
                        <a:pt x="21742" y="5518"/>
                      </a:lnTo>
                      <a:lnTo>
                        <a:pt x="21742" y="5329"/>
                      </a:lnTo>
                      <a:lnTo>
                        <a:pt x="21789" y="5094"/>
                      </a:lnTo>
                      <a:lnTo>
                        <a:pt x="21836" y="4905"/>
                      </a:lnTo>
                      <a:lnTo>
                        <a:pt x="21836" y="4669"/>
                      </a:lnTo>
                      <a:lnTo>
                        <a:pt x="21789" y="4622"/>
                      </a:lnTo>
                      <a:lnTo>
                        <a:pt x="21600" y="4575"/>
                      </a:lnTo>
                      <a:lnTo>
                        <a:pt x="21506" y="4528"/>
                      </a:lnTo>
                      <a:lnTo>
                        <a:pt x="21459" y="4481"/>
                      </a:lnTo>
                      <a:lnTo>
                        <a:pt x="21318" y="4292"/>
                      </a:lnTo>
                      <a:lnTo>
                        <a:pt x="21270" y="4103"/>
                      </a:lnTo>
                      <a:lnTo>
                        <a:pt x="21223" y="3915"/>
                      </a:lnTo>
                      <a:lnTo>
                        <a:pt x="21223" y="3867"/>
                      </a:lnTo>
                      <a:lnTo>
                        <a:pt x="21223" y="3773"/>
                      </a:lnTo>
                      <a:lnTo>
                        <a:pt x="21270" y="3679"/>
                      </a:lnTo>
                      <a:lnTo>
                        <a:pt x="21223" y="3726"/>
                      </a:lnTo>
                      <a:lnTo>
                        <a:pt x="21176" y="3679"/>
                      </a:lnTo>
                      <a:lnTo>
                        <a:pt x="21035" y="3490"/>
                      </a:lnTo>
                      <a:lnTo>
                        <a:pt x="20893" y="3302"/>
                      </a:lnTo>
                      <a:lnTo>
                        <a:pt x="20893" y="3254"/>
                      </a:lnTo>
                      <a:lnTo>
                        <a:pt x="20799" y="3160"/>
                      </a:lnTo>
                      <a:lnTo>
                        <a:pt x="20516" y="2830"/>
                      </a:lnTo>
                      <a:lnTo>
                        <a:pt x="20469" y="2736"/>
                      </a:lnTo>
                      <a:lnTo>
                        <a:pt x="20421" y="2641"/>
                      </a:lnTo>
                      <a:lnTo>
                        <a:pt x="20374" y="2500"/>
                      </a:lnTo>
                      <a:lnTo>
                        <a:pt x="20421" y="2358"/>
                      </a:lnTo>
                      <a:lnTo>
                        <a:pt x="20563" y="2264"/>
                      </a:lnTo>
                      <a:lnTo>
                        <a:pt x="20469" y="1981"/>
                      </a:lnTo>
                      <a:lnTo>
                        <a:pt x="20374" y="1934"/>
                      </a:lnTo>
                      <a:lnTo>
                        <a:pt x="20186" y="1792"/>
                      </a:lnTo>
                      <a:lnTo>
                        <a:pt x="20044" y="1604"/>
                      </a:lnTo>
                      <a:lnTo>
                        <a:pt x="19903" y="1415"/>
                      </a:lnTo>
                      <a:lnTo>
                        <a:pt x="19856" y="1321"/>
                      </a:lnTo>
                      <a:lnTo>
                        <a:pt x="19148" y="1038"/>
                      </a:lnTo>
                      <a:lnTo>
                        <a:pt x="17780" y="566"/>
                      </a:lnTo>
                      <a:lnTo>
                        <a:pt x="17733" y="519"/>
                      </a:lnTo>
                      <a:lnTo>
                        <a:pt x="17639" y="519"/>
                      </a:lnTo>
                      <a:lnTo>
                        <a:pt x="17356" y="708"/>
                      </a:lnTo>
                      <a:lnTo>
                        <a:pt x="16979" y="896"/>
                      </a:lnTo>
                      <a:lnTo>
                        <a:pt x="16790" y="943"/>
                      </a:lnTo>
                      <a:lnTo>
                        <a:pt x="16649" y="943"/>
                      </a:lnTo>
                      <a:lnTo>
                        <a:pt x="16460" y="849"/>
                      </a:lnTo>
                      <a:lnTo>
                        <a:pt x="16271" y="708"/>
                      </a:lnTo>
                      <a:lnTo>
                        <a:pt x="15847" y="330"/>
                      </a:lnTo>
                      <a:lnTo>
                        <a:pt x="15422" y="378"/>
                      </a:lnTo>
                      <a:lnTo>
                        <a:pt x="15375" y="425"/>
                      </a:lnTo>
                      <a:lnTo>
                        <a:pt x="15234" y="472"/>
                      </a:lnTo>
                      <a:lnTo>
                        <a:pt x="14998" y="519"/>
                      </a:lnTo>
                      <a:lnTo>
                        <a:pt x="14809" y="472"/>
                      </a:lnTo>
                      <a:lnTo>
                        <a:pt x="14668" y="378"/>
                      </a:lnTo>
                      <a:lnTo>
                        <a:pt x="1429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0" name="Google Shape;1360;p73"/>
                <p:cNvSpPr/>
                <p:nvPr/>
              </p:nvSpPr>
              <p:spPr>
                <a:xfrm>
                  <a:off x="4300205" y="2926794"/>
                  <a:ext cx="473938" cy="271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06" h="12310" extrusionOk="0">
                      <a:moveTo>
                        <a:pt x="18205" y="0"/>
                      </a:moveTo>
                      <a:lnTo>
                        <a:pt x="0" y="1981"/>
                      </a:lnTo>
                      <a:lnTo>
                        <a:pt x="661" y="12309"/>
                      </a:lnTo>
                      <a:lnTo>
                        <a:pt x="21506" y="10376"/>
                      </a:lnTo>
                      <a:lnTo>
                        <a:pt x="20563" y="2877"/>
                      </a:lnTo>
                      <a:lnTo>
                        <a:pt x="20091" y="2783"/>
                      </a:lnTo>
                      <a:lnTo>
                        <a:pt x="19902" y="2688"/>
                      </a:lnTo>
                      <a:lnTo>
                        <a:pt x="19761" y="2594"/>
                      </a:lnTo>
                      <a:lnTo>
                        <a:pt x="19667" y="2452"/>
                      </a:lnTo>
                      <a:lnTo>
                        <a:pt x="19667" y="2311"/>
                      </a:lnTo>
                      <a:lnTo>
                        <a:pt x="19572" y="2169"/>
                      </a:lnTo>
                      <a:lnTo>
                        <a:pt x="19572" y="2028"/>
                      </a:lnTo>
                      <a:lnTo>
                        <a:pt x="19289" y="1934"/>
                      </a:lnTo>
                      <a:lnTo>
                        <a:pt x="19148" y="1792"/>
                      </a:lnTo>
                      <a:lnTo>
                        <a:pt x="19101" y="1698"/>
                      </a:lnTo>
                      <a:lnTo>
                        <a:pt x="19054" y="1556"/>
                      </a:lnTo>
                      <a:lnTo>
                        <a:pt x="19006" y="1226"/>
                      </a:lnTo>
                      <a:lnTo>
                        <a:pt x="19101" y="1038"/>
                      </a:lnTo>
                      <a:lnTo>
                        <a:pt x="19242" y="707"/>
                      </a:lnTo>
                      <a:lnTo>
                        <a:pt x="19289" y="566"/>
                      </a:lnTo>
                      <a:lnTo>
                        <a:pt x="18959" y="425"/>
                      </a:lnTo>
                      <a:lnTo>
                        <a:pt x="18440" y="189"/>
                      </a:lnTo>
                      <a:lnTo>
                        <a:pt x="18299" y="94"/>
                      </a:lnTo>
                      <a:lnTo>
                        <a:pt x="18252" y="47"/>
                      </a:lnTo>
                      <a:lnTo>
                        <a:pt x="1820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1" name="Google Shape;1361;p73"/>
                <p:cNvSpPr/>
                <p:nvPr/>
              </p:nvSpPr>
              <p:spPr>
                <a:xfrm>
                  <a:off x="4254477" y="3165834"/>
                  <a:ext cx="565416" cy="272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7" h="12357" extrusionOk="0">
                      <a:moveTo>
                        <a:pt x="23628" y="0"/>
                      </a:moveTo>
                      <a:lnTo>
                        <a:pt x="2547" y="1934"/>
                      </a:lnTo>
                      <a:lnTo>
                        <a:pt x="0" y="2264"/>
                      </a:lnTo>
                      <a:lnTo>
                        <a:pt x="0" y="3679"/>
                      </a:lnTo>
                      <a:lnTo>
                        <a:pt x="8537" y="3160"/>
                      </a:lnTo>
                      <a:lnTo>
                        <a:pt x="8631" y="3160"/>
                      </a:lnTo>
                      <a:lnTo>
                        <a:pt x="8725" y="3207"/>
                      </a:lnTo>
                      <a:lnTo>
                        <a:pt x="8772" y="3254"/>
                      </a:lnTo>
                      <a:lnTo>
                        <a:pt x="8819" y="3349"/>
                      </a:lnTo>
                      <a:lnTo>
                        <a:pt x="9338" y="9149"/>
                      </a:lnTo>
                      <a:lnTo>
                        <a:pt x="9433" y="9904"/>
                      </a:lnTo>
                      <a:lnTo>
                        <a:pt x="9433" y="9951"/>
                      </a:lnTo>
                      <a:lnTo>
                        <a:pt x="9433" y="10046"/>
                      </a:lnTo>
                      <a:lnTo>
                        <a:pt x="9621" y="10234"/>
                      </a:lnTo>
                      <a:lnTo>
                        <a:pt x="9857" y="10376"/>
                      </a:lnTo>
                      <a:lnTo>
                        <a:pt x="10093" y="10564"/>
                      </a:lnTo>
                      <a:lnTo>
                        <a:pt x="10234" y="10659"/>
                      </a:lnTo>
                      <a:lnTo>
                        <a:pt x="10376" y="10753"/>
                      </a:lnTo>
                      <a:lnTo>
                        <a:pt x="10564" y="10753"/>
                      </a:lnTo>
                      <a:lnTo>
                        <a:pt x="10753" y="10706"/>
                      </a:lnTo>
                      <a:lnTo>
                        <a:pt x="10800" y="10659"/>
                      </a:lnTo>
                      <a:lnTo>
                        <a:pt x="10942" y="10517"/>
                      </a:lnTo>
                      <a:lnTo>
                        <a:pt x="11083" y="10470"/>
                      </a:lnTo>
                      <a:lnTo>
                        <a:pt x="11178" y="10470"/>
                      </a:lnTo>
                      <a:lnTo>
                        <a:pt x="11413" y="10517"/>
                      </a:lnTo>
                      <a:lnTo>
                        <a:pt x="11555" y="10611"/>
                      </a:lnTo>
                      <a:lnTo>
                        <a:pt x="11696" y="10753"/>
                      </a:lnTo>
                      <a:lnTo>
                        <a:pt x="11791" y="10894"/>
                      </a:lnTo>
                      <a:lnTo>
                        <a:pt x="11838" y="11036"/>
                      </a:lnTo>
                      <a:lnTo>
                        <a:pt x="11979" y="11130"/>
                      </a:lnTo>
                      <a:lnTo>
                        <a:pt x="12168" y="11225"/>
                      </a:lnTo>
                      <a:lnTo>
                        <a:pt x="12404" y="11272"/>
                      </a:lnTo>
                      <a:lnTo>
                        <a:pt x="12734" y="11319"/>
                      </a:lnTo>
                      <a:lnTo>
                        <a:pt x="13300" y="11319"/>
                      </a:lnTo>
                      <a:lnTo>
                        <a:pt x="13488" y="11366"/>
                      </a:lnTo>
                      <a:lnTo>
                        <a:pt x="13724" y="11460"/>
                      </a:lnTo>
                      <a:lnTo>
                        <a:pt x="13819" y="11508"/>
                      </a:lnTo>
                      <a:lnTo>
                        <a:pt x="13913" y="11555"/>
                      </a:lnTo>
                      <a:lnTo>
                        <a:pt x="14054" y="11508"/>
                      </a:lnTo>
                      <a:lnTo>
                        <a:pt x="14149" y="11460"/>
                      </a:lnTo>
                      <a:lnTo>
                        <a:pt x="14337" y="11366"/>
                      </a:lnTo>
                      <a:lnTo>
                        <a:pt x="14526" y="11272"/>
                      </a:lnTo>
                      <a:lnTo>
                        <a:pt x="14762" y="11272"/>
                      </a:lnTo>
                      <a:lnTo>
                        <a:pt x="14950" y="11319"/>
                      </a:lnTo>
                      <a:lnTo>
                        <a:pt x="15139" y="11413"/>
                      </a:lnTo>
                      <a:lnTo>
                        <a:pt x="15328" y="11602"/>
                      </a:lnTo>
                      <a:lnTo>
                        <a:pt x="15516" y="11790"/>
                      </a:lnTo>
                      <a:lnTo>
                        <a:pt x="15658" y="11932"/>
                      </a:lnTo>
                      <a:lnTo>
                        <a:pt x="15799" y="12073"/>
                      </a:lnTo>
                      <a:lnTo>
                        <a:pt x="15988" y="12121"/>
                      </a:lnTo>
                      <a:lnTo>
                        <a:pt x="16035" y="12121"/>
                      </a:lnTo>
                      <a:lnTo>
                        <a:pt x="16035" y="11979"/>
                      </a:lnTo>
                      <a:lnTo>
                        <a:pt x="16082" y="11838"/>
                      </a:lnTo>
                      <a:lnTo>
                        <a:pt x="16224" y="11696"/>
                      </a:lnTo>
                      <a:lnTo>
                        <a:pt x="16365" y="11602"/>
                      </a:lnTo>
                      <a:lnTo>
                        <a:pt x="16507" y="11555"/>
                      </a:lnTo>
                      <a:lnTo>
                        <a:pt x="16648" y="11602"/>
                      </a:lnTo>
                      <a:lnTo>
                        <a:pt x="16790" y="11649"/>
                      </a:lnTo>
                      <a:lnTo>
                        <a:pt x="16931" y="11838"/>
                      </a:lnTo>
                      <a:lnTo>
                        <a:pt x="17073" y="11979"/>
                      </a:lnTo>
                      <a:lnTo>
                        <a:pt x="17167" y="11979"/>
                      </a:lnTo>
                      <a:lnTo>
                        <a:pt x="17261" y="11932"/>
                      </a:lnTo>
                      <a:lnTo>
                        <a:pt x="17356" y="11838"/>
                      </a:lnTo>
                      <a:lnTo>
                        <a:pt x="17450" y="11790"/>
                      </a:lnTo>
                      <a:lnTo>
                        <a:pt x="17591" y="11743"/>
                      </a:lnTo>
                      <a:lnTo>
                        <a:pt x="17733" y="11743"/>
                      </a:lnTo>
                      <a:lnTo>
                        <a:pt x="17874" y="11838"/>
                      </a:lnTo>
                      <a:lnTo>
                        <a:pt x="17969" y="11979"/>
                      </a:lnTo>
                      <a:lnTo>
                        <a:pt x="18016" y="12121"/>
                      </a:lnTo>
                      <a:lnTo>
                        <a:pt x="18016" y="12262"/>
                      </a:lnTo>
                      <a:lnTo>
                        <a:pt x="18063" y="12356"/>
                      </a:lnTo>
                      <a:lnTo>
                        <a:pt x="18110" y="12356"/>
                      </a:lnTo>
                      <a:lnTo>
                        <a:pt x="18157" y="12215"/>
                      </a:lnTo>
                      <a:lnTo>
                        <a:pt x="18110" y="12073"/>
                      </a:lnTo>
                      <a:lnTo>
                        <a:pt x="18110" y="11979"/>
                      </a:lnTo>
                      <a:lnTo>
                        <a:pt x="18157" y="11885"/>
                      </a:lnTo>
                      <a:lnTo>
                        <a:pt x="18252" y="11696"/>
                      </a:lnTo>
                      <a:lnTo>
                        <a:pt x="18393" y="11602"/>
                      </a:lnTo>
                      <a:lnTo>
                        <a:pt x="18582" y="11508"/>
                      </a:lnTo>
                      <a:lnTo>
                        <a:pt x="18723" y="11413"/>
                      </a:lnTo>
                      <a:lnTo>
                        <a:pt x="18912" y="11460"/>
                      </a:lnTo>
                      <a:lnTo>
                        <a:pt x="19006" y="11555"/>
                      </a:lnTo>
                      <a:lnTo>
                        <a:pt x="19053" y="11696"/>
                      </a:lnTo>
                      <a:lnTo>
                        <a:pt x="19619" y="11649"/>
                      </a:lnTo>
                      <a:lnTo>
                        <a:pt x="19761" y="11649"/>
                      </a:lnTo>
                      <a:lnTo>
                        <a:pt x="19902" y="11696"/>
                      </a:lnTo>
                      <a:lnTo>
                        <a:pt x="19997" y="11790"/>
                      </a:lnTo>
                      <a:lnTo>
                        <a:pt x="20091" y="11885"/>
                      </a:lnTo>
                      <a:lnTo>
                        <a:pt x="20185" y="11979"/>
                      </a:lnTo>
                      <a:lnTo>
                        <a:pt x="20280" y="11979"/>
                      </a:lnTo>
                      <a:lnTo>
                        <a:pt x="20374" y="12026"/>
                      </a:lnTo>
                      <a:lnTo>
                        <a:pt x="20515" y="11979"/>
                      </a:lnTo>
                      <a:lnTo>
                        <a:pt x="20610" y="11932"/>
                      </a:lnTo>
                      <a:lnTo>
                        <a:pt x="20657" y="11885"/>
                      </a:lnTo>
                      <a:lnTo>
                        <a:pt x="20798" y="11696"/>
                      </a:lnTo>
                      <a:lnTo>
                        <a:pt x="20940" y="11602"/>
                      </a:lnTo>
                      <a:lnTo>
                        <a:pt x="21129" y="11555"/>
                      </a:lnTo>
                      <a:lnTo>
                        <a:pt x="21317" y="11508"/>
                      </a:lnTo>
                      <a:lnTo>
                        <a:pt x="21412" y="11508"/>
                      </a:lnTo>
                      <a:lnTo>
                        <a:pt x="21647" y="11460"/>
                      </a:lnTo>
                      <a:lnTo>
                        <a:pt x="21883" y="11319"/>
                      </a:lnTo>
                      <a:lnTo>
                        <a:pt x="22260" y="11130"/>
                      </a:lnTo>
                      <a:lnTo>
                        <a:pt x="22496" y="11083"/>
                      </a:lnTo>
                      <a:lnTo>
                        <a:pt x="22685" y="11083"/>
                      </a:lnTo>
                      <a:lnTo>
                        <a:pt x="23015" y="11130"/>
                      </a:lnTo>
                      <a:lnTo>
                        <a:pt x="23204" y="11177"/>
                      </a:lnTo>
                      <a:lnTo>
                        <a:pt x="23298" y="11177"/>
                      </a:lnTo>
                      <a:lnTo>
                        <a:pt x="23345" y="11130"/>
                      </a:lnTo>
                      <a:lnTo>
                        <a:pt x="23392" y="11083"/>
                      </a:lnTo>
                      <a:lnTo>
                        <a:pt x="23439" y="10989"/>
                      </a:lnTo>
                      <a:lnTo>
                        <a:pt x="23628" y="10894"/>
                      </a:lnTo>
                      <a:lnTo>
                        <a:pt x="23722" y="10847"/>
                      </a:lnTo>
                      <a:lnTo>
                        <a:pt x="23817" y="10847"/>
                      </a:lnTo>
                      <a:lnTo>
                        <a:pt x="24100" y="10942"/>
                      </a:lnTo>
                      <a:lnTo>
                        <a:pt x="24430" y="11130"/>
                      </a:lnTo>
                      <a:lnTo>
                        <a:pt x="24713" y="11272"/>
                      </a:lnTo>
                      <a:lnTo>
                        <a:pt x="25090" y="11366"/>
                      </a:lnTo>
                      <a:lnTo>
                        <a:pt x="25420" y="11413"/>
                      </a:lnTo>
                      <a:lnTo>
                        <a:pt x="25609" y="11460"/>
                      </a:lnTo>
                      <a:lnTo>
                        <a:pt x="25656" y="11460"/>
                      </a:lnTo>
                      <a:lnTo>
                        <a:pt x="25609" y="10989"/>
                      </a:lnTo>
                      <a:lnTo>
                        <a:pt x="25184" y="7970"/>
                      </a:lnTo>
                      <a:lnTo>
                        <a:pt x="24996" y="6178"/>
                      </a:lnTo>
                      <a:lnTo>
                        <a:pt x="24854" y="5141"/>
                      </a:lnTo>
                      <a:lnTo>
                        <a:pt x="24807" y="4905"/>
                      </a:lnTo>
                      <a:lnTo>
                        <a:pt x="24666" y="4575"/>
                      </a:lnTo>
                      <a:lnTo>
                        <a:pt x="24571" y="4198"/>
                      </a:lnTo>
                      <a:lnTo>
                        <a:pt x="24383" y="3584"/>
                      </a:lnTo>
                      <a:lnTo>
                        <a:pt x="24005" y="1556"/>
                      </a:lnTo>
                      <a:lnTo>
                        <a:pt x="24005" y="1509"/>
                      </a:lnTo>
                      <a:lnTo>
                        <a:pt x="23911" y="896"/>
                      </a:lnTo>
                      <a:lnTo>
                        <a:pt x="23864" y="849"/>
                      </a:lnTo>
                      <a:lnTo>
                        <a:pt x="23770" y="802"/>
                      </a:lnTo>
                      <a:lnTo>
                        <a:pt x="23722" y="660"/>
                      </a:lnTo>
                      <a:lnTo>
                        <a:pt x="236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2" name="Google Shape;1362;p73"/>
                <p:cNvSpPr/>
                <p:nvPr/>
              </p:nvSpPr>
              <p:spPr>
                <a:xfrm>
                  <a:off x="3867851" y="2890410"/>
                  <a:ext cx="436541" cy="3232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9" h="14668" extrusionOk="0">
                      <a:moveTo>
                        <a:pt x="18959" y="0"/>
                      </a:moveTo>
                      <a:lnTo>
                        <a:pt x="13583" y="189"/>
                      </a:lnTo>
                      <a:lnTo>
                        <a:pt x="95" y="189"/>
                      </a:lnTo>
                      <a:lnTo>
                        <a:pt x="0" y="13913"/>
                      </a:lnTo>
                      <a:lnTo>
                        <a:pt x="0" y="14668"/>
                      </a:lnTo>
                      <a:lnTo>
                        <a:pt x="17261" y="14337"/>
                      </a:lnTo>
                      <a:lnTo>
                        <a:pt x="19808" y="14007"/>
                      </a:lnTo>
                      <a:lnTo>
                        <a:pt x="19148" y="3443"/>
                      </a:lnTo>
                      <a:lnTo>
                        <a:pt x="1895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3" name="Google Shape;1363;p73"/>
                <p:cNvSpPr/>
                <p:nvPr/>
              </p:nvSpPr>
              <p:spPr>
                <a:xfrm>
                  <a:off x="4868707" y="3446438"/>
                  <a:ext cx="384576" cy="289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51" h="13159" extrusionOk="0">
                      <a:moveTo>
                        <a:pt x="8254" y="1"/>
                      </a:moveTo>
                      <a:lnTo>
                        <a:pt x="1" y="1227"/>
                      </a:lnTo>
                      <a:lnTo>
                        <a:pt x="48" y="1793"/>
                      </a:lnTo>
                      <a:lnTo>
                        <a:pt x="142" y="2453"/>
                      </a:lnTo>
                      <a:lnTo>
                        <a:pt x="189" y="2736"/>
                      </a:lnTo>
                      <a:lnTo>
                        <a:pt x="189" y="2925"/>
                      </a:lnTo>
                      <a:lnTo>
                        <a:pt x="236" y="3066"/>
                      </a:lnTo>
                      <a:lnTo>
                        <a:pt x="236" y="3113"/>
                      </a:lnTo>
                      <a:lnTo>
                        <a:pt x="284" y="3208"/>
                      </a:lnTo>
                      <a:lnTo>
                        <a:pt x="378" y="3302"/>
                      </a:lnTo>
                      <a:lnTo>
                        <a:pt x="425" y="3726"/>
                      </a:lnTo>
                      <a:lnTo>
                        <a:pt x="472" y="4245"/>
                      </a:lnTo>
                      <a:lnTo>
                        <a:pt x="519" y="4670"/>
                      </a:lnTo>
                      <a:lnTo>
                        <a:pt x="944" y="4905"/>
                      </a:lnTo>
                      <a:lnTo>
                        <a:pt x="1274" y="5236"/>
                      </a:lnTo>
                      <a:lnTo>
                        <a:pt x="1415" y="5424"/>
                      </a:lnTo>
                      <a:lnTo>
                        <a:pt x="1463" y="5660"/>
                      </a:lnTo>
                      <a:lnTo>
                        <a:pt x="1557" y="6037"/>
                      </a:lnTo>
                      <a:lnTo>
                        <a:pt x="1557" y="6132"/>
                      </a:lnTo>
                      <a:lnTo>
                        <a:pt x="1510" y="6226"/>
                      </a:lnTo>
                      <a:lnTo>
                        <a:pt x="1604" y="6320"/>
                      </a:lnTo>
                      <a:lnTo>
                        <a:pt x="1840" y="6556"/>
                      </a:lnTo>
                      <a:lnTo>
                        <a:pt x="2029" y="6839"/>
                      </a:lnTo>
                      <a:lnTo>
                        <a:pt x="2264" y="7216"/>
                      </a:lnTo>
                      <a:lnTo>
                        <a:pt x="2406" y="7405"/>
                      </a:lnTo>
                      <a:lnTo>
                        <a:pt x="2500" y="7594"/>
                      </a:lnTo>
                      <a:lnTo>
                        <a:pt x="2547" y="7735"/>
                      </a:lnTo>
                      <a:lnTo>
                        <a:pt x="2642" y="8254"/>
                      </a:lnTo>
                      <a:lnTo>
                        <a:pt x="2689" y="8820"/>
                      </a:lnTo>
                      <a:lnTo>
                        <a:pt x="2689" y="9244"/>
                      </a:lnTo>
                      <a:lnTo>
                        <a:pt x="2642" y="9574"/>
                      </a:lnTo>
                      <a:lnTo>
                        <a:pt x="2547" y="9763"/>
                      </a:lnTo>
                      <a:lnTo>
                        <a:pt x="2453" y="9857"/>
                      </a:lnTo>
                      <a:lnTo>
                        <a:pt x="2406" y="9905"/>
                      </a:lnTo>
                      <a:lnTo>
                        <a:pt x="2359" y="9999"/>
                      </a:lnTo>
                      <a:lnTo>
                        <a:pt x="2312" y="10282"/>
                      </a:lnTo>
                      <a:lnTo>
                        <a:pt x="2359" y="10470"/>
                      </a:lnTo>
                      <a:lnTo>
                        <a:pt x="2359" y="10659"/>
                      </a:lnTo>
                      <a:lnTo>
                        <a:pt x="2453" y="10801"/>
                      </a:lnTo>
                      <a:lnTo>
                        <a:pt x="2500" y="10848"/>
                      </a:lnTo>
                      <a:lnTo>
                        <a:pt x="2642" y="11178"/>
                      </a:lnTo>
                      <a:lnTo>
                        <a:pt x="2689" y="11319"/>
                      </a:lnTo>
                      <a:lnTo>
                        <a:pt x="2642" y="11461"/>
                      </a:lnTo>
                      <a:lnTo>
                        <a:pt x="2547" y="11650"/>
                      </a:lnTo>
                      <a:lnTo>
                        <a:pt x="2359" y="11932"/>
                      </a:lnTo>
                      <a:lnTo>
                        <a:pt x="2217" y="12263"/>
                      </a:lnTo>
                      <a:lnTo>
                        <a:pt x="2170" y="12498"/>
                      </a:lnTo>
                      <a:lnTo>
                        <a:pt x="2264" y="12781"/>
                      </a:lnTo>
                      <a:lnTo>
                        <a:pt x="3160" y="12451"/>
                      </a:lnTo>
                      <a:lnTo>
                        <a:pt x="3443" y="12310"/>
                      </a:lnTo>
                      <a:lnTo>
                        <a:pt x="3538" y="12215"/>
                      </a:lnTo>
                      <a:lnTo>
                        <a:pt x="3726" y="12168"/>
                      </a:lnTo>
                      <a:lnTo>
                        <a:pt x="3962" y="12074"/>
                      </a:lnTo>
                      <a:lnTo>
                        <a:pt x="4198" y="12121"/>
                      </a:lnTo>
                      <a:lnTo>
                        <a:pt x="4481" y="12168"/>
                      </a:lnTo>
                      <a:lnTo>
                        <a:pt x="4717" y="12168"/>
                      </a:lnTo>
                      <a:lnTo>
                        <a:pt x="5094" y="12263"/>
                      </a:lnTo>
                      <a:lnTo>
                        <a:pt x="5283" y="12357"/>
                      </a:lnTo>
                      <a:lnTo>
                        <a:pt x="5471" y="12404"/>
                      </a:lnTo>
                      <a:lnTo>
                        <a:pt x="5566" y="12451"/>
                      </a:lnTo>
                      <a:lnTo>
                        <a:pt x="6084" y="12451"/>
                      </a:lnTo>
                      <a:lnTo>
                        <a:pt x="7311" y="12357"/>
                      </a:lnTo>
                      <a:lnTo>
                        <a:pt x="7546" y="12357"/>
                      </a:lnTo>
                      <a:lnTo>
                        <a:pt x="7546" y="12310"/>
                      </a:lnTo>
                      <a:lnTo>
                        <a:pt x="7405" y="12074"/>
                      </a:lnTo>
                      <a:lnTo>
                        <a:pt x="7358" y="11932"/>
                      </a:lnTo>
                      <a:lnTo>
                        <a:pt x="7358" y="11791"/>
                      </a:lnTo>
                      <a:lnTo>
                        <a:pt x="7452" y="11650"/>
                      </a:lnTo>
                      <a:lnTo>
                        <a:pt x="7594" y="11602"/>
                      </a:lnTo>
                      <a:lnTo>
                        <a:pt x="7971" y="11414"/>
                      </a:lnTo>
                      <a:lnTo>
                        <a:pt x="8065" y="11272"/>
                      </a:lnTo>
                      <a:lnTo>
                        <a:pt x="8160" y="11225"/>
                      </a:lnTo>
                      <a:lnTo>
                        <a:pt x="8254" y="11178"/>
                      </a:lnTo>
                      <a:lnTo>
                        <a:pt x="8395" y="11225"/>
                      </a:lnTo>
                      <a:lnTo>
                        <a:pt x="8490" y="11272"/>
                      </a:lnTo>
                      <a:lnTo>
                        <a:pt x="8537" y="11367"/>
                      </a:lnTo>
                      <a:lnTo>
                        <a:pt x="8631" y="11508"/>
                      </a:lnTo>
                      <a:lnTo>
                        <a:pt x="9244" y="11508"/>
                      </a:lnTo>
                      <a:lnTo>
                        <a:pt x="9339" y="11555"/>
                      </a:lnTo>
                      <a:lnTo>
                        <a:pt x="9527" y="11791"/>
                      </a:lnTo>
                      <a:lnTo>
                        <a:pt x="9622" y="11980"/>
                      </a:lnTo>
                      <a:lnTo>
                        <a:pt x="9716" y="12027"/>
                      </a:lnTo>
                      <a:lnTo>
                        <a:pt x="9904" y="12121"/>
                      </a:lnTo>
                      <a:lnTo>
                        <a:pt x="10470" y="12121"/>
                      </a:lnTo>
                      <a:lnTo>
                        <a:pt x="10565" y="12168"/>
                      </a:lnTo>
                      <a:lnTo>
                        <a:pt x="10706" y="12215"/>
                      </a:lnTo>
                      <a:lnTo>
                        <a:pt x="10895" y="12451"/>
                      </a:lnTo>
                      <a:lnTo>
                        <a:pt x="11084" y="12687"/>
                      </a:lnTo>
                      <a:lnTo>
                        <a:pt x="11225" y="12876"/>
                      </a:lnTo>
                      <a:lnTo>
                        <a:pt x="11366" y="13017"/>
                      </a:lnTo>
                      <a:lnTo>
                        <a:pt x="11885" y="13064"/>
                      </a:lnTo>
                      <a:lnTo>
                        <a:pt x="11980" y="13112"/>
                      </a:lnTo>
                      <a:lnTo>
                        <a:pt x="12074" y="13159"/>
                      </a:lnTo>
                      <a:lnTo>
                        <a:pt x="12215" y="13159"/>
                      </a:lnTo>
                      <a:lnTo>
                        <a:pt x="12310" y="13112"/>
                      </a:lnTo>
                      <a:lnTo>
                        <a:pt x="12593" y="12734"/>
                      </a:lnTo>
                      <a:lnTo>
                        <a:pt x="12687" y="12687"/>
                      </a:lnTo>
                      <a:lnTo>
                        <a:pt x="12923" y="12498"/>
                      </a:lnTo>
                      <a:lnTo>
                        <a:pt x="12970" y="12498"/>
                      </a:lnTo>
                      <a:lnTo>
                        <a:pt x="13064" y="12451"/>
                      </a:lnTo>
                      <a:lnTo>
                        <a:pt x="13206" y="12546"/>
                      </a:lnTo>
                      <a:lnTo>
                        <a:pt x="13253" y="12498"/>
                      </a:lnTo>
                      <a:lnTo>
                        <a:pt x="13347" y="12451"/>
                      </a:lnTo>
                      <a:lnTo>
                        <a:pt x="13442" y="12451"/>
                      </a:lnTo>
                      <a:lnTo>
                        <a:pt x="13583" y="12498"/>
                      </a:lnTo>
                      <a:lnTo>
                        <a:pt x="13772" y="12546"/>
                      </a:lnTo>
                      <a:lnTo>
                        <a:pt x="13913" y="12640"/>
                      </a:lnTo>
                      <a:lnTo>
                        <a:pt x="14008" y="12781"/>
                      </a:lnTo>
                      <a:lnTo>
                        <a:pt x="14102" y="12876"/>
                      </a:lnTo>
                      <a:lnTo>
                        <a:pt x="14338" y="12593"/>
                      </a:lnTo>
                      <a:lnTo>
                        <a:pt x="14385" y="12546"/>
                      </a:lnTo>
                      <a:lnTo>
                        <a:pt x="14243" y="12263"/>
                      </a:lnTo>
                      <a:lnTo>
                        <a:pt x="14149" y="12074"/>
                      </a:lnTo>
                      <a:lnTo>
                        <a:pt x="14196" y="11932"/>
                      </a:lnTo>
                      <a:lnTo>
                        <a:pt x="14243" y="11791"/>
                      </a:lnTo>
                      <a:lnTo>
                        <a:pt x="14338" y="11650"/>
                      </a:lnTo>
                      <a:lnTo>
                        <a:pt x="14479" y="11508"/>
                      </a:lnTo>
                      <a:lnTo>
                        <a:pt x="14573" y="11461"/>
                      </a:lnTo>
                      <a:lnTo>
                        <a:pt x="14668" y="11414"/>
                      </a:lnTo>
                      <a:lnTo>
                        <a:pt x="14762" y="11461"/>
                      </a:lnTo>
                      <a:lnTo>
                        <a:pt x="14951" y="11508"/>
                      </a:lnTo>
                      <a:lnTo>
                        <a:pt x="15092" y="11555"/>
                      </a:lnTo>
                      <a:lnTo>
                        <a:pt x="15281" y="11650"/>
                      </a:lnTo>
                      <a:lnTo>
                        <a:pt x="15328" y="11838"/>
                      </a:lnTo>
                      <a:lnTo>
                        <a:pt x="15422" y="11885"/>
                      </a:lnTo>
                      <a:lnTo>
                        <a:pt x="15564" y="11980"/>
                      </a:lnTo>
                      <a:lnTo>
                        <a:pt x="16224" y="11980"/>
                      </a:lnTo>
                      <a:lnTo>
                        <a:pt x="16460" y="12074"/>
                      </a:lnTo>
                      <a:lnTo>
                        <a:pt x="16649" y="12215"/>
                      </a:lnTo>
                      <a:lnTo>
                        <a:pt x="16743" y="12310"/>
                      </a:lnTo>
                      <a:lnTo>
                        <a:pt x="16790" y="12451"/>
                      </a:lnTo>
                      <a:lnTo>
                        <a:pt x="16884" y="12781"/>
                      </a:lnTo>
                      <a:lnTo>
                        <a:pt x="17403" y="12404"/>
                      </a:lnTo>
                      <a:lnTo>
                        <a:pt x="17450" y="12263"/>
                      </a:lnTo>
                      <a:lnTo>
                        <a:pt x="17262" y="12263"/>
                      </a:lnTo>
                      <a:lnTo>
                        <a:pt x="16979" y="12215"/>
                      </a:lnTo>
                      <a:lnTo>
                        <a:pt x="16649" y="12074"/>
                      </a:lnTo>
                      <a:lnTo>
                        <a:pt x="15894" y="11697"/>
                      </a:lnTo>
                      <a:lnTo>
                        <a:pt x="15752" y="11602"/>
                      </a:lnTo>
                      <a:lnTo>
                        <a:pt x="15611" y="11508"/>
                      </a:lnTo>
                      <a:lnTo>
                        <a:pt x="15517" y="11319"/>
                      </a:lnTo>
                      <a:lnTo>
                        <a:pt x="15422" y="11084"/>
                      </a:lnTo>
                      <a:lnTo>
                        <a:pt x="15470" y="10848"/>
                      </a:lnTo>
                      <a:lnTo>
                        <a:pt x="15517" y="10706"/>
                      </a:lnTo>
                      <a:lnTo>
                        <a:pt x="15611" y="10565"/>
                      </a:lnTo>
                      <a:lnTo>
                        <a:pt x="15752" y="10376"/>
                      </a:lnTo>
                      <a:lnTo>
                        <a:pt x="15847" y="10282"/>
                      </a:lnTo>
                      <a:lnTo>
                        <a:pt x="15894" y="10235"/>
                      </a:lnTo>
                      <a:lnTo>
                        <a:pt x="16035" y="9999"/>
                      </a:lnTo>
                      <a:lnTo>
                        <a:pt x="16177" y="9763"/>
                      </a:lnTo>
                      <a:lnTo>
                        <a:pt x="16271" y="9669"/>
                      </a:lnTo>
                      <a:lnTo>
                        <a:pt x="16318" y="9622"/>
                      </a:lnTo>
                      <a:lnTo>
                        <a:pt x="16460" y="9480"/>
                      </a:lnTo>
                      <a:lnTo>
                        <a:pt x="16366" y="9339"/>
                      </a:lnTo>
                      <a:lnTo>
                        <a:pt x="16271" y="9150"/>
                      </a:lnTo>
                      <a:lnTo>
                        <a:pt x="16224" y="9103"/>
                      </a:lnTo>
                      <a:lnTo>
                        <a:pt x="15705" y="9433"/>
                      </a:lnTo>
                      <a:lnTo>
                        <a:pt x="15658" y="9527"/>
                      </a:lnTo>
                      <a:lnTo>
                        <a:pt x="15611" y="9622"/>
                      </a:lnTo>
                      <a:lnTo>
                        <a:pt x="15564" y="9810"/>
                      </a:lnTo>
                      <a:lnTo>
                        <a:pt x="15470" y="9952"/>
                      </a:lnTo>
                      <a:lnTo>
                        <a:pt x="15375" y="10093"/>
                      </a:lnTo>
                      <a:lnTo>
                        <a:pt x="15281" y="10140"/>
                      </a:lnTo>
                      <a:lnTo>
                        <a:pt x="15187" y="10140"/>
                      </a:lnTo>
                      <a:lnTo>
                        <a:pt x="14762" y="10093"/>
                      </a:lnTo>
                      <a:lnTo>
                        <a:pt x="14715" y="10093"/>
                      </a:lnTo>
                      <a:lnTo>
                        <a:pt x="14526" y="10046"/>
                      </a:lnTo>
                      <a:lnTo>
                        <a:pt x="14385" y="9905"/>
                      </a:lnTo>
                      <a:lnTo>
                        <a:pt x="14385" y="9763"/>
                      </a:lnTo>
                      <a:lnTo>
                        <a:pt x="14432" y="9622"/>
                      </a:lnTo>
                      <a:lnTo>
                        <a:pt x="14573" y="9433"/>
                      </a:lnTo>
                      <a:lnTo>
                        <a:pt x="14526" y="9433"/>
                      </a:lnTo>
                      <a:lnTo>
                        <a:pt x="14385" y="9527"/>
                      </a:lnTo>
                      <a:lnTo>
                        <a:pt x="14149" y="9716"/>
                      </a:lnTo>
                      <a:lnTo>
                        <a:pt x="14008" y="9763"/>
                      </a:lnTo>
                      <a:lnTo>
                        <a:pt x="13866" y="9763"/>
                      </a:lnTo>
                      <a:lnTo>
                        <a:pt x="13725" y="9857"/>
                      </a:lnTo>
                      <a:lnTo>
                        <a:pt x="13442" y="9999"/>
                      </a:lnTo>
                      <a:lnTo>
                        <a:pt x="13253" y="10093"/>
                      </a:lnTo>
                      <a:lnTo>
                        <a:pt x="12970" y="10093"/>
                      </a:lnTo>
                      <a:lnTo>
                        <a:pt x="12876" y="10046"/>
                      </a:lnTo>
                      <a:lnTo>
                        <a:pt x="12734" y="9952"/>
                      </a:lnTo>
                      <a:lnTo>
                        <a:pt x="12687" y="9810"/>
                      </a:lnTo>
                      <a:lnTo>
                        <a:pt x="12498" y="9574"/>
                      </a:lnTo>
                      <a:lnTo>
                        <a:pt x="12404" y="9386"/>
                      </a:lnTo>
                      <a:lnTo>
                        <a:pt x="12451" y="9197"/>
                      </a:lnTo>
                      <a:lnTo>
                        <a:pt x="12498" y="8961"/>
                      </a:lnTo>
                      <a:lnTo>
                        <a:pt x="12640" y="8773"/>
                      </a:lnTo>
                      <a:lnTo>
                        <a:pt x="12687" y="8678"/>
                      </a:lnTo>
                      <a:lnTo>
                        <a:pt x="12781" y="8631"/>
                      </a:lnTo>
                      <a:lnTo>
                        <a:pt x="12970" y="8631"/>
                      </a:lnTo>
                      <a:lnTo>
                        <a:pt x="13159" y="8584"/>
                      </a:lnTo>
                      <a:lnTo>
                        <a:pt x="13347" y="8348"/>
                      </a:lnTo>
                      <a:lnTo>
                        <a:pt x="13489" y="8254"/>
                      </a:lnTo>
                      <a:lnTo>
                        <a:pt x="13630" y="8207"/>
                      </a:lnTo>
                      <a:lnTo>
                        <a:pt x="13772" y="8254"/>
                      </a:lnTo>
                      <a:lnTo>
                        <a:pt x="13913" y="8348"/>
                      </a:lnTo>
                      <a:lnTo>
                        <a:pt x="14008" y="8443"/>
                      </a:lnTo>
                      <a:lnTo>
                        <a:pt x="14149" y="8490"/>
                      </a:lnTo>
                      <a:lnTo>
                        <a:pt x="14385" y="8537"/>
                      </a:lnTo>
                      <a:lnTo>
                        <a:pt x="14856" y="8537"/>
                      </a:lnTo>
                      <a:lnTo>
                        <a:pt x="14856" y="8443"/>
                      </a:lnTo>
                      <a:lnTo>
                        <a:pt x="14432" y="8065"/>
                      </a:lnTo>
                      <a:lnTo>
                        <a:pt x="13960" y="7547"/>
                      </a:lnTo>
                      <a:lnTo>
                        <a:pt x="13866" y="7405"/>
                      </a:lnTo>
                      <a:lnTo>
                        <a:pt x="13819" y="7075"/>
                      </a:lnTo>
                      <a:lnTo>
                        <a:pt x="13819" y="6839"/>
                      </a:lnTo>
                      <a:lnTo>
                        <a:pt x="13866" y="6650"/>
                      </a:lnTo>
                      <a:lnTo>
                        <a:pt x="13913" y="6367"/>
                      </a:lnTo>
                      <a:lnTo>
                        <a:pt x="13394" y="6462"/>
                      </a:lnTo>
                      <a:lnTo>
                        <a:pt x="12970" y="6509"/>
                      </a:lnTo>
                      <a:lnTo>
                        <a:pt x="10565" y="7075"/>
                      </a:lnTo>
                      <a:lnTo>
                        <a:pt x="8442" y="7358"/>
                      </a:lnTo>
                      <a:lnTo>
                        <a:pt x="8348" y="7358"/>
                      </a:lnTo>
                      <a:lnTo>
                        <a:pt x="8301" y="7311"/>
                      </a:lnTo>
                      <a:lnTo>
                        <a:pt x="8207" y="7264"/>
                      </a:lnTo>
                      <a:lnTo>
                        <a:pt x="8207" y="7169"/>
                      </a:lnTo>
                      <a:lnTo>
                        <a:pt x="8065" y="6132"/>
                      </a:lnTo>
                      <a:lnTo>
                        <a:pt x="8160" y="5471"/>
                      </a:lnTo>
                      <a:lnTo>
                        <a:pt x="8254" y="4434"/>
                      </a:lnTo>
                      <a:lnTo>
                        <a:pt x="8301" y="4292"/>
                      </a:lnTo>
                      <a:lnTo>
                        <a:pt x="8348" y="4151"/>
                      </a:lnTo>
                      <a:lnTo>
                        <a:pt x="8584" y="3679"/>
                      </a:lnTo>
                      <a:lnTo>
                        <a:pt x="8820" y="3255"/>
                      </a:lnTo>
                      <a:lnTo>
                        <a:pt x="8914" y="3019"/>
                      </a:lnTo>
                      <a:lnTo>
                        <a:pt x="8914" y="2830"/>
                      </a:lnTo>
                      <a:lnTo>
                        <a:pt x="8961" y="2595"/>
                      </a:lnTo>
                      <a:lnTo>
                        <a:pt x="9056" y="2406"/>
                      </a:lnTo>
                      <a:lnTo>
                        <a:pt x="9150" y="2312"/>
                      </a:lnTo>
                      <a:lnTo>
                        <a:pt x="9339" y="2170"/>
                      </a:lnTo>
                      <a:lnTo>
                        <a:pt x="9339" y="2076"/>
                      </a:lnTo>
                      <a:lnTo>
                        <a:pt x="9244" y="2029"/>
                      </a:lnTo>
                      <a:lnTo>
                        <a:pt x="9150" y="1887"/>
                      </a:lnTo>
                      <a:lnTo>
                        <a:pt x="8961" y="1604"/>
                      </a:lnTo>
                      <a:lnTo>
                        <a:pt x="8867" y="1321"/>
                      </a:lnTo>
                      <a:lnTo>
                        <a:pt x="8820" y="1133"/>
                      </a:lnTo>
                      <a:lnTo>
                        <a:pt x="8725" y="897"/>
                      </a:lnTo>
                      <a:lnTo>
                        <a:pt x="8631" y="755"/>
                      </a:lnTo>
                      <a:lnTo>
                        <a:pt x="8584" y="708"/>
                      </a:lnTo>
                      <a:lnTo>
                        <a:pt x="8537" y="661"/>
                      </a:lnTo>
                      <a:lnTo>
                        <a:pt x="8490" y="567"/>
                      </a:lnTo>
                      <a:lnTo>
                        <a:pt x="8584" y="472"/>
                      </a:lnTo>
                      <a:lnTo>
                        <a:pt x="8490" y="519"/>
                      </a:lnTo>
                      <a:lnTo>
                        <a:pt x="8348" y="237"/>
                      </a:lnTo>
                      <a:lnTo>
                        <a:pt x="8301" y="142"/>
                      </a:lnTo>
                      <a:lnTo>
                        <a:pt x="825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64" name="Google Shape;1364;p73"/>
            <p:cNvGrpSpPr/>
            <p:nvPr/>
          </p:nvGrpSpPr>
          <p:grpSpPr>
            <a:xfrm>
              <a:off x="3795597" y="3089822"/>
              <a:ext cx="1154416" cy="928066"/>
              <a:chOff x="3862651" y="3216763"/>
              <a:chExt cx="1054935" cy="848091"/>
            </a:xfrm>
          </p:grpSpPr>
          <p:sp>
            <p:nvSpPr>
              <p:cNvPr id="1365" name="Google Shape;1365;p73"/>
              <p:cNvSpPr/>
              <p:nvPr/>
            </p:nvSpPr>
            <p:spPr>
              <a:xfrm>
                <a:off x="3862651" y="3216763"/>
                <a:ext cx="397050" cy="456264"/>
              </a:xfrm>
              <a:custGeom>
                <a:avLst/>
                <a:gdLst/>
                <a:ahLst/>
                <a:cxnLst/>
                <a:rect l="l" t="t" r="r" b="b"/>
                <a:pathLst>
                  <a:path w="18017" h="20704" extrusionOk="0">
                    <a:moveTo>
                      <a:pt x="17309" y="0"/>
                    </a:moveTo>
                    <a:lnTo>
                      <a:pt x="236" y="330"/>
                    </a:lnTo>
                    <a:lnTo>
                      <a:pt x="1" y="20704"/>
                    </a:lnTo>
                    <a:lnTo>
                      <a:pt x="2264" y="20562"/>
                    </a:lnTo>
                    <a:lnTo>
                      <a:pt x="2123" y="19383"/>
                    </a:lnTo>
                    <a:lnTo>
                      <a:pt x="2170" y="19242"/>
                    </a:lnTo>
                    <a:lnTo>
                      <a:pt x="2264" y="19148"/>
                    </a:lnTo>
                    <a:lnTo>
                      <a:pt x="2594" y="19053"/>
                    </a:lnTo>
                    <a:lnTo>
                      <a:pt x="2877" y="18959"/>
                    </a:lnTo>
                    <a:lnTo>
                      <a:pt x="3160" y="18959"/>
                    </a:lnTo>
                    <a:lnTo>
                      <a:pt x="4245" y="19006"/>
                    </a:lnTo>
                    <a:lnTo>
                      <a:pt x="4622" y="19006"/>
                    </a:lnTo>
                    <a:lnTo>
                      <a:pt x="5660" y="18959"/>
                    </a:lnTo>
                    <a:lnTo>
                      <a:pt x="5990" y="19006"/>
                    </a:lnTo>
                    <a:lnTo>
                      <a:pt x="7075" y="18959"/>
                    </a:lnTo>
                    <a:lnTo>
                      <a:pt x="6980" y="18346"/>
                    </a:lnTo>
                    <a:lnTo>
                      <a:pt x="6980" y="18251"/>
                    </a:lnTo>
                    <a:lnTo>
                      <a:pt x="7028" y="18157"/>
                    </a:lnTo>
                    <a:lnTo>
                      <a:pt x="7122" y="18110"/>
                    </a:lnTo>
                    <a:lnTo>
                      <a:pt x="7216" y="18063"/>
                    </a:lnTo>
                    <a:lnTo>
                      <a:pt x="18016" y="17874"/>
                    </a:lnTo>
                    <a:lnTo>
                      <a:pt x="17356" y="1604"/>
                    </a:lnTo>
                    <a:lnTo>
                      <a:pt x="1730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73"/>
              <p:cNvSpPr/>
              <p:nvPr/>
            </p:nvSpPr>
            <p:spPr>
              <a:xfrm>
                <a:off x="4027910" y="3245852"/>
                <a:ext cx="889676" cy="819002"/>
              </a:xfrm>
              <a:custGeom>
                <a:avLst/>
                <a:gdLst/>
                <a:ahLst/>
                <a:cxnLst/>
                <a:rect l="l" t="t" r="r" b="b"/>
                <a:pathLst>
                  <a:path w="40371" h="37164" extrusionOk="0">
                    <a:moveTo>
                      <a:pt x="18629" y="1"/>
                    </a:moveTo>
                    <a:lnTo>
                      <a:pt x="10328" y="519"/>
                    </a:lnTo>
                    <a:lnTo>
                      <a:pt x="10989" y="16743"/>
                    </a:lnTo>
                    <a:lnTo>
                      <a:pt x="10942" y="16837"/>
                    </a:lnTo>
                    <a:lnTo>
                      <a:pt x="10894" y="16931"/>
                    </a:lnTo>
                    <a:lnTo>
                      <a:pt x="10847" y="16979"/>
                    </a:lnTo>
                    <a:lnTo>
                      <a:pt x="10753" y="17026"/>
                    </a:lnTo>
                    <a:lnTo>
                      <a:pt x="0" y="17214"/>
                    </a:lnTo>
                    <a:lnTo>
                      <a:pt x="47" y="17592"/>
                    </a:lnTo>
                    <a:lnTo>
                      <a:pt x="566" y="17828"/>
                    </a:lnTo>
                    <a:lnTo>
                      <a:pt x="755" y="17922"/>
                    </a:lnTo>
                    <a:lnTo>
                      <a:pt x="896" y="18063"/>
                    </a:lnTo>
                    <a:lnTo>
                      <a:pt x="1038" y="18299"/>
                    </a:lnTo>
                    <a:lnTo>
                      <a:pt x="1226" y="18676"/>
                    </a:lnTo>
                    <a:lnTo>
                      <a:pt x="1368" y="18818"/>
                    </a:lnTo>
                    <a:lnTo>
                      <a:pt x="1509" y="18912"/>
                    </a:lnTo>
                    <a:lnTo>
                      <a:pt x="1745" y="19054"/>
                    </a:lnTo>
                    <a:lnTo>
                      <a:pt x="1839" y="19148"/>
                    </a:lnTo>
                    <a:lnTo>
                      <a:pt x="2170" y="19478"/>
                    </a:lnTo>
                    <a:lnTo>
                      <a:pt x="2358" y="19620"/>
                    </a:lnTo>
                    <a:lnTo>
                      <a:pt x="2500" y="19808"/>
                    </a:lnTo>
                    <a:lnTo>
                      <a:pt x="2736" y="20044"/>
                    </a:lnTo>
                    <a:lnTo>
                      <a:pt x="3113" y="20421"/>
                    </a:lnTo>
                    <a:lnTo>
                      <a:pt x="3867" y="21034"/>
                    </a:lnTo>
                    <a:lnTo>
                      <a:pt x="4103" y="21129"/>
                    </a:lnTo>
                    <a:lnTo>
                      <a:pt x="4386" y="21270"/>
                    </a:lnTo>
                    <a:lnTo>
                      <a:pt x="4763" y="21412"/>
                    </a:lnTo>
                    <a:lnTo>
                      <a:pt x="4905" y="21506"/>
                    </a:lnTo>
                    <a:lnTo>
                      <a:pt x="5046" y="21600"/>
                    </a:lnTo>
                    <a:lnTo>
                      <a:pt x="5329" y="21789"/>
                    </a:lnTo>
                    <a:lnTo>
                      <a:pt x="5565" y="21978"/>
                    </a:lnTo>
                    <a:lnTo>
                      <a:pt x="5660" y="22072"/>
                    </a:lnTo>
                    <a:lnTo>
                      <a:pt x="5707" y="22214"/>
                    </a:lnTo>
                    <a:lnTo>
                      <a:pt x="5707" y="22308"/>
                    </a:lnTo>
                    <a:lnTo>
                      <a:pt x="5707" y="22402"/>
                    </a:lnTo>
                    <a:lnTo>
                      <a:pt x="5707" y="22496"/>
                    </a:lnTo>
                    <a:lnTo>
                      <a:pt x="5660" y="22827"/>
                    </a:lnTo>
                    <a:lnTo>
                      <a:pt x="5801" y="23015"/>
                    </a:lnTo>
                    <a:lnTo>
                      <a:pt x="5848" y="23015"/>
                    </a:lnTo>
                    <a:lnTo>
                      <a:pt x="5943" y="23157"/>
                    </a:lnTo>
                    <a:lnTo>
                      <a:pt x="6178" y="23487"/>
                    </a:lnTo>
                    <a:lnTo>
                      <a:pt x="6225" y="23676"/>
                    </a:lnTo>
                    <a:lnTo>
                      <a:pt x="6320" y="23864"/>
                    </a:lnTo>
                    <a:lnTo>
                      <a:pt x="6320" y="24147"/>
                    </a:lnTo>
                    <a:lnTo>
                      <a:pt x="6367" y="24713"/>
                    </a:lnTo>
                    <a:lnTo>
                      <a:pt x="6461" y="24807"/>
                    </a:lnTo>
                    <a:lnTo>
                      <a:pt x="6744" y="25185"/>
                    </a:lnTo>
                    <a:lnTo>
                      <a:pt x="6933" y="25420"/>
                    </a:lnTo>
                    <a:lnTo>
                      <a:pt x="7216" y="25609"/>
                    </a:lnTo>
                    <a:lnTo>
                      <a:pt x="8584" y="26317"/>
                    </a:lnTo>
                    <a:lnTo>
                      <a:pt x="9527" y="26741"/>
                    </a:lnTo>
                    <a:lnTo>
                      <a:pt x="10847" y="27448"/>
                    </a:lnTo>
                    <a:lnTo>
                      <a:pt x="10894" y="27448"/>
                    </a:lnTo>
                    <a:lnTo>
                      <a:pt x="11083" y="27401"/>
                    </a:lnTo>
                    <a:lnTo>
                      <a:pt x="11177" y="27401"/>
                    </a:lnTo>
                    <a:lnTo>
                      <a:pt x="11366" y="27071"/>
                    </a:lnTo>
                    <a:lnTo>
                      <a:pt x="11460" y="26882"/>
                    </a:lnTo>
                    <a:lnTo>
                      <a:pt x="11508" y="26788"/>
                    </a:lnTo>
                    <a:lnTo>
                      <a:pt x="11602" y="26741"/>
                    </a:lnTo>
                    <a:lnTo>
                      <a:pt x="11743" y="26600"/>
                    </a:lnTo>
                    <a:lnTo>
                      <a:pt x="11885" y="26411"/>
                    </a:lnTo>
                    <a:lnTo>
                      <a:pt x="12073" y="25703"/>
                    </a:lnTo>
                    <a:lnTo>
                      <a:pt x="12262" y="25138"/>
                    </a:lnTo>
                    <a:lnTo>
                      <a:pt x="12262" y="25043"/>
                    </a:lnTo>
                    <a:lnTo>
                      <a:pt x="12262" y="24949"/>
                    </a:lnTo>
                    <a:lnTo>
                      <a:pt x="12309" y="24807"/>
                    </a:lnTo>
                    <a:lnTo>
                      <a:pt x="12451" y="24666"/>
                    </a:lnTo>
                    <a:lnTo>
                      <a:pt x="12687" y="24572"/>
                    </a:lnTo>
                    <a:lnTo>
                      <a:pt x="12970" y="24524"/>
                    </a:lnTo>
                    <a:lnTo>
                      <a:pt x="13158" y="24524"/>
                    </a:lnTo>
                    <a:lnTo>
                      <a:pt x="13252" y="24383"/>
                    </a:lnTo>
                    <a:lnTo>
                      <a:pt x="13347" y="24289"/>
                    </a:lnTo>
                    <a:lnTo>
                      <a:pt x="13441" y="24100"/>
                    </a:lnTo>
                    <a:lnTo>
                      <a:pt x="13583" y="24053"/>
                    </a:lnTo>
                    <a:lnTo>
                      <a:pt x="13724" y="24006"/>
                    </a:lnTo>
                    <a:lnTo>
                      <a:pt x="13866" y="24006"/>
                    </a:lnTo>
                    <a:lnTo>
                      <a:pt x="13960" y="24100"/>
                    </a:lnTo>
                    <a:lnTo>
                      <a:pt x="14196" y="24289"/>
                    </a:lnTo>
                    <a:lnTo>
                      <a:pt x="14290" y="24336"/>
                    </a:lnTo>
                    <a:lnTo>
                      <a:pt x="14620" y="24336"/>
                    </a:lnTo>
                    <a:lnTo>
                      <a:pt x="14762" y="24289"/>
                    </a:lnTo>
                    <a:lnTo>
                      <a:pt x="14950" y="24289"/>
                    </a:lnTo>
                    <a:lnTo>
                      <a:pt x="15092" y="24336"/>
                    </a:lnTo>
                    <a:lnTo>
                      <a:pt x="15186" y="24383"/>
                    </a:lnTo>
                    <a:lnTo>
                      <a:pt x="15516" y="24336"/>
                    </a:lnTo>
                    <a:lnTo>
                      <a:pt x="15846" y="24336"/>
                    </a:lnTo>
                    <a:lnTo>
                      <a:pt x="16082" y="24383"/>
                    </a:lnTo>
                    <a:lnTo>
                      <a:pt x="16412" y="24524"/>
                    </a:lnTo>
                    <a:lnTo>
                      <a:pt x="16507" y="24572"/>
                    </a:lnTo>
                    <a:lnTo>
                      <a:pt x="16978" y="24996"/>
                    </a:lnTo>
                    <a:lnTo>
                      <a:pt x="17073" y="24996"/>
                    </a:lnTo>
                    <a:lnTo>
                      <a:pt x="17356" y="25090"/>
                    </a:lnTo>
                    <a:lnTo>
                      <a:pt x="17497" y="25185"/>
                    </a:lnTo>
                    <a:lnTo>
                      <a:pt x="17638" y="25279"/>
                    </a:lnTo>
                    <a:lnTo>
                      <a:pt x="17921" y="25562"/>
                    </a:lnTo>
                    <a:lnTo>
                      <a:pt x="18110" y="25751"/>
                    </a:lnTo>
                    <a:lnTo>
                      <a:pt x="18299" y="25939"/>
                    </a:lnTo>
                    <a:lnTo>
                      <a:pt x="18487" y="26034"/>
                    </a:lnTo>
                    <a:lnTo>
                      <a:pt x="18676" y="26128"/>
                    </a:lnTo>
                    <a:lnTo>
                      <a:pt x="18818" y="26269"/>
                    </a:lnTo>
                    <a:lnTo>
                      <a:pt x="19006" y="26458"/>
                    </a:lnTo>
                    <a:lnTo>
                      <a:pt x="19148" y="26741"/>
                    </a:lnTo>
                    <a:lnTo>
                      <a:pt x="19289" y="27024"/>
                    </a:lnTo>
                    <a:lnTo>
                      <a:pt x="19383" y="27213"/>
                    </a:lnTo>
                    <a:lnTo>
                      <a:pt x="19714" y="27684"/>
                    </a:lnTo>
                    <a:lnTo>
                      <a:pt x="19855" y="27873"/>
                    </a:lnTo>
                    <a:lnTo>
                      <a:pt x="19902" y="27967"/>
                    </a:lnTo>
                    <a:lnTo>
                      <a:pt x="20515" y="29146"/>
                    </a:lnTo>
                    <a:lnTo>
                      <a:pt x="20657" y="29524"/>
                    </a:lnTo>
                    <a:lnTo>
                      <a:pt x="20704" y="29665"/>
                    </a:lnTo>
                    <a:lnTo>
                      <a:pt x="20893" y="29854"/>
                    </a:lnTo>
                    <a:lnTo>
                      <a:pt x="20940" y="29901"/>
                    </a:lnTo>
                    <a:lnTo>
                      <a:pt x="21600" y="30420"/>
                    </a:lnTo>
                    <a:lnTo>
                      <a:pt x="21836" y="30608"/>
                    </a:lnTo>
                    <a:lnTo>
                      <a:pt x="21977" y="30797"/>
                    </a:lnTo>
                    <a:lnTo>
                      <a:pt x="22213" y="31080"/>
                    </a:lnTo>
                    <a:lnTo>
                      <a:pt x="22449" y="31268"/>
                    </a:lnTo>
                    <a:lnTo>
                      <a:pt x="23204" y="31787"/>
                    </a:lnTo>
                    <a:lnTo>
                      <a:pt x="23251" y="31882"/>
                    </a:lnTo>
                    <a:lnTo>
                      <a:pt x="23534" y="32495"/>
                    </a:lnTo>
                    <a:lnTo>
                      <a:pt x="23581" y="32589"/>
                    </a:lnTo>
                    <a:lnTo>
                      <a:pt x="23581" y="33061"/>
                    </a:lnTo>
                    <a:lnTo>
                      <a:pt x="23722" y="33155"/>
                    </a:lnTo>
                    <a:lnTo>
                      <a:pt x="23817" y="33296"/>
                    </a:lnTo>
                    <a:lnTo>
                      <a:pt x="23864" y="33438"/>
                    </a:lnTo>
                    <a:lnTo>
                      <a:pt x="23817" y="33579"/>
                    </a:lnTo>
                    <a:lnTo>
                      <a:pt x="23817" y="33721"/>
                    </a:lnTo>
                    <a:lnTo>
                      <a:pt x="23769" y="33815"/>
                    </a:lnTo>
                    <a:lnTo>
                      <a:pt x="23817" y="33862"/>
                    </a:lnTo>
                    <a:lnTo>
                      <a:pt x="24052" y="34098"/>
                    </a:lnTo>
                    <a:lnTo>
                      <a:pt x="24335" y="34381"/>
                    </a:lnTo>
                    <a:lnTo>
                      <a:pt x="24713" y="34947"/>
                    </a:lnTo>
                    <a:lnTo>
                      <a:pt x="24948" y="35324"/>
                    </a:lnTo>
                    <a:lnTo>
                      <a:pt x="25279" y="35890"/>
                    </a:lnTo>
                    <a:lnTo>
                      <a:pt x="25609" y="35890"/>
                    </a:lnTo>
                    <a:lnTo>
                      <a:pt x="26033" y="35985"/>
                    </a:lnTo>
                    <a:lnTo>
                      <a:pt x="26175" y="36032"/>
                    </a:lnTo>
                    <a:lnTo>
                      <a:pt x="26693" y="36220"/>
                    </a:lnTo>
                    <a:lnTo>
                      <a:pt x="27448" y="36503"/>
                    </a:lnTo>
                    <a:lnTo>
                      <a:pt x="27731" y="36598"/>
                    </a:lnTo>
                    <a:lnTo>
                      <a:pt x="27778" y="36598"/>
                    </a:lnTo>
                    <a:lnTo>
                      <a:pt x="28203" y="36739"/>
                    </a:lnTo>
                    <a:lnTo>
                      <a:pt x="28627" y="36786"/>
                    </a:lnTo>
                    <a:lnTo>
                      <a:pt x="28910" y="36739"/>
                    </a:lnTo>
                    <a:lnTo>
                      <a:pt x="29099" y="36692"/>
                    </a:lnTo>
                    <a:lnTo>
                      <a:pt x="29382" y="36645"/>
                    </a:lnTo>
                    <a:lnTo>
                      <a:pt x="29617" y="36645"/>
                    </a:lnTo>
                    <a:lnTo>
                      <a:pt x="29759" y="36692"/>
                    </a:lnTo>
                    <a:lnTo>
                      <a:pt x="29948" y="36786"/>
                    </a:lnTo>
                    <a:lnTo>
                      <a:pt x="30136" y="36928"/>
                    </a:lnTo>
                    <a:lnTo>
                      <a:pt x="30325" y="37069"/>
                    </a:lnTo>
                    <a:lnTo>
                      <a:pt x="30844" y="37164"/>
                    </a:lnTo>
                    <a:lnTo>
                      <a:pt x="30985" y="36975"/>
                    </a:lnTo>
                    <a:lnTo>
                      <a:pt x="31315" y="36786"/>
                    </a:lnTo>
                    <a:lnTo>
                      <a:pt x="31127" y="36692"/>
                    </a:lnTo>
                    <a:lnTo>
                      <a:pt x="30891" y="36456"/>
                    </a:lnTo>
                    <a:lnTo>
                      <a:pt x="30419" y="35843"/>
                    </a:lnTo>
                    <a:lnTo>
                      <a:pt x="30136" y="35372"/>
                    </a:lnTo>
                    <a:lnTo>
                      <a:pt x="29948" y="35041"/>
                    </a:lnTo>
                    <a:lnTo>
                      <a:pt x="29900" y="34711"/>
                    </a:lnTo>
                    <a:lnTo>
                      <a:pt x="29853" y="34617"/>
                    </a:lnTo>
                    <a:lnTo>
                      <a:pt x="29665" y="33862"/>
                    </a:lnTo>
                    <a:lnTo>
                      <a:pt x="29665" y="33627"/>
                    </a:lnTo>
                    <a:lnTo>
                      <a:pt x="29665" y="33296"/>
                    </a:lnTo>
                    <a:lnTo>
                      <a:pt x="29759" y="33061"/>
                    </a:lnTo>
                    <a:lnTo>
                      <a:pt x="29806" y="32919"/>
                    </a:lnTo>
                    <a:lnTo>
                      <a:pt x="29853" y="32589"/>
                    </a:lnTo>
                    <a:lnTo>
                      <a:pt x="29712" y="32495"/>
                    </a:lnTo>
                    <a:lnTo>
                      <a:pt x="29665" y="32353"/>
                    </a:lnTo>
                    <a:lnTo>
                      <a:pt x="29665" y="32306"/>
                    </a:lnTo>
                    <a:lnTo>
                      <a:pt x="29665" y="32212"/>
                    </a:lnTo>
                    <a:lnTo>
                      <a:pt x="29995" y="31834"/>
                    </a:lnTo>
                    <a:lnTo>
                      <a:pt x="30089" y="31646"/>
                    </a:lnTo>
                    <a:lnTo>
                      <a:pt x="30136" y="31457"/>
                    </a:lnTo>
                    <a:lnTo>
                      <a:pt x="30136" y="31221"/>
                    </a:lnTo>
                    <a:lnTo>
                      <a:pt x="30089" y="30986"/>
                    </a:lnTo>
                    <a:lnTo>
                      <a:pt x="29900" y="30891"/>
                    </a:lnTo>
                    <a:lnTo>
                      <a:pt x="29806" y="30750"/>
                    </a:lnTo>
                    <a:lnTo>
                      <a:pt x="29759" y="30608"/>
                    </a:lnTo>
                    <a:lnTo>
                      <a:pt x="29759" y="30514"/>
                    </a:lnTo>
                    <a:lnTo>
                      <a:pt x="29806" y="30325"/>
                    </a:lnTo>
                    <a:lnTo>
                      <a:pt x="29806" y="30184"/>
                    </a:lnTo>
                    <a:lnTo>
                      <a:pt x="29853" y="30042"/>
                    </a:lnTo>
                    <a:lnTo>
                      <a:pt x="29995" y="29901"/>
                    </a:lnTo>
                    <a:lnTo>
                      <a:pt x="30136" y="29806"/>
                    </a:lnTo>
                    <a:lnTo>
                      <a:pt x="30372" y="29854"/>
                    </a:lnTo>
                    <a:lnTo>
                      <a:pt x="30655" y="29854"/>
                    </a:lnTo>
                    <a:lnTo>
                      <a:pt x="30749" y="29712"/>
                    </a:lnTo>
                    <a:lnTo>
                      <a:pt x="30702" y="29146"/>
                    </a:lnTo>
                    <a:lnTo>
                      <a:pt x="30702" y="29005"/>
                    </a:lnTo>
                    <a:lnTo>
                      <a:pt x="30749" y="28910"/>
                    </a:lnTo>
                    <a:lnTo>
                      <a:pt x="30844" y="28769"/>
                    </a:lnTo>
                    <a:lnTo>
                      <a:pt x="30985" y="28722"/>
                    </a:lnTo>
                    <a:lnTo>
                      <a:pt x="31645" y="28675"/>
                    </a:lnTo>
                    <a:lnTo>
                      <a:pt x="31645" y="28580"/>
                    </a:lnTo>
                    <a:lnTo>
                      <a:pt x="31598" y="28533"/>
                    </a:lnTo>
                    <a:lnTo>
                      <a:pt x="31504" y="28344"/>
                    </a:lnTo>
                    <a:lnTo>
                      <a:pt x="31504" y="28203"/>
                    </a:lnTo>
                    <a:lnTo>
                      <a:pt x="31504" y="28109"/>
                    </a:lnTo>
                    <a:lnTo>
                      <a:pt x="31598" y="27967"/>
                    </a:lnTo>
                    <a:lnTo>
                      <a:pt x="31787" y="27873"/>
                    </a:lnTo>
                    <a:lnTo>
                      <a:pt x="32258" y="27873"/>
                    </a:lnTo>
                    <a:lnTo>
                      <a:pt x="32400" y="27826"/>
                    </a:lnTo>
                    <a:lnTo>
                      <a:pt x="32589" y="27779"/>
                    </a:lnTo>
                    <a:lnTo>
                      <a:pt x="32494" y="27684"/>
                    </a:lnTo>
                    <a:lnTo>
                      <a:pt x="32353" y="27590"/>
                    </a:lnTo>
                    <a:lnTo>
                      <a:pt x="32211" y="27448"/>
                    </a:lnTo>
                    <a:lnTo>
                      <a:pt x="32164" y="27354"/>
                    </a:lnTo>
                    <a:lnTo>
                      <a:pt x="32211" y="27213"/>
                    </a:lnTo>
                    <a:lnTo>
                      <a:pt x="32258" y="27071"/>
                    </a:lnTo>
                    <a:lnTo>
                      <a:pt x="32353" y="27024"/>
                    </a:lnTo>
                    <a:lnTo>
                      <a:pt x="32636" y="26930"/>
                    </a:lnTo>
                    <a:lnTo>
                      <a:pt x="32824" y="26882"/>
                    </a:lnTo>
                    <a:lnTo>
                      <a:pt x="32966" y="26835"/>
                    </a:lnTo>
                    <a:lnTo>
                      <a:pt x="33107" y="26552"/>
                    </a:lnTo>
                    <a:lnTo>
                      <a:pt x="33202" y="26411"/>
                    </a:lnTo>
                    <a:lnTo>
                      <a:pt x="33296" y="26317"/>
                    </a:lnTo>
                    <a:lnTo>
                      <a:pt x="33485" y="26317"/>
                    </a:lnTo>
                    <a:lnTo>
                      <a:pt x="33579" y="26364"/>
                    </a:lnTo>
                    <a:lnTo>
                      <a:pt x="33626" y="26505"/>
                    </a:lnTo>
                    <a:lnTo>
                      <a:pt x="33673" y="26788"/>
                    </a:lnTo>
                    <a:lnTo>
                      <a:pt x="33862" y="26741"/>
                    </a:lnTo>
                    <a:lnTo>
                      <a:pt x="34003" y="26647"/>
                    </a:lnTo>
                    <a:lnTo>
                      <a:pt x="34051" y="26600"/>
                    </a:lnTo>
                    <a:lnTo>
                      <a:pt x="34381" y="26364"/>
                    </a:lnTo>
                    <a:lnTo>
                      <a:pt x="34711" y="26175"/>
                    </a:lnTo>
                    <a:lnTo>
                      <a:pt x="34947" y="26034"/>
                    </a:lnTo>
                    <a:lnTo>
                      <a:pt x="35277" y="25798"/>
                    </a:lnTo>
                    <a:lnTo>
                      <a:pt x="35843" y="25326"/>
                    </a:lnTo>
                    <a:lnTo>
                      <a:pt x="36220" y="24902"/>
                    </a:lnTo>
                    <a:lnTo>
                      <a:pt x="36220" y="24666"/>
                    </a:lnTo>
                    <a:lnTo>
                      <a:pt x="36220" y="24524"/>
                    </a:lnTo>
                    <a:lnTo>
                      <a:pt x="36314" y="24289"/>
                    </a:lnTo>
                    <a:lnTo>
                      <a:pt x="36409" y="24147"/>
                    </a:lnTo>
                    <a:lnTo>
                      <a:pt x="36550" y="24053"/>
                    </a:lnTo>
                    <a:lnTo>
                      <a:pt x="36880" y="23770"/>
                    </a:lnTo>
                    <a:lnTo>
                      <a:pt x="37022" y="23676"/>
                    </a:lnTo>
                    <a:lnTo>
                      <a:pt x="36975" y="23628"/>
                    </a:lnTo>
                    <a:lnTo>
                      <a:pt x="36927" y="23534"/>
                    </a:lnTo>
                    <a:lnTo>
                      <a:pt x="36833" y="23440"/>
                    </a:lnTo>
                    <a:lnTo>
                      <a:pt x="36597" y="23157"/>
                    </a:lnTo>
                    <a:lnTo>
                      <a:pt x="36550" y="23015"/>
                    </a:lnTo>
                    <a:lnTo>
                      <a:pt x="36550" y="22827"/>
                    </a:lnTo>
                    <a:lnTo>
                      <a:pt x="36597" y="22779"/>
                    </a:lnTo>
                    <a:lnTo>
                      <a:pt x="36644" y="22591"/>
                    </a:lnTo>
                    <a:lnTo>
                      <a:pt x="36739" y="22402"/>
                    </a:lnTo>
                    <a:lnTo>
                      <a:pt x="36880" y="22214"/>
                    </a:lnTo>
                    <a:lnTo>
                      <a:pt x="36975" y="22166"/>
                    </a:lnTo>
                    <a:lnTo>
                      <a:pt x="37069" y="22119"/>
                    </a:lnTo>
                    <a:lnTo>
                      <a:pt x="37210" y="22119"/>
                    </a:lnTo>
                    <a:lnTo>
                      <a:pt x="37493" y="22166"/>
                    </a:lnTo>
                    <a:lnTo>
                      <a:pt x="37635" y="22214"/>
                    </a:lnTo>
                    <a:lnTo>
                      <a:pt x="37729" y="22355"/>
                    </a:lnTo>
                    <a:lnTo>
                      <a:pt x="37776" y="22496"/>
                    </a:lnTo>
                    <a:lnTo>
                      <a:pt x="37682" y="22779"/>
                    </a:lnTo>
                    <a:lnTo>
                      <a:pt x="37918" y="22732"/>
                    </a:lnTo>
                    <a:lnTo>
                      <a:pt x="38437" y="22732"/>
                    </a:lnTo>
                    <a:lnTo>
                      <a:pt x="38578" y="22685"/>
                    </a:lnTo>
                    <a:lnTo>
                      <a:pt x="38672" y="22591"/>
                    </a:lnTo>
                    <a:lnTo>
                      <a:pt x="38814" y="22496"/>
                    </a:lnTo>
                    <a:lnTo>
                      <a:pt x="38955" y="22449"/>
                    </a:lnTo>
                    <a:lnTo>
                      <a:pt x="39191" y="22402"/>
                    </a:lnTo>
                    <a:lnTo>
                      <a:pt x="39427" y="22308"/>
                    </a:lnTo>
                    <a:lnTo>
                      <a:pt x="39616" y="22166"/>
                    </a:lnTo>
                    <a:lnTo>
                      <a:pt x="39899" y="22072"/>
                    </a:lnTo>
                    <a:lnTo>
                      <a:pt x="39993" y="22025"/>
                    </a:lnTo>
                    <a:lnTo>
                      <a:pt x="39851" y="21600"/>
                    </a:lnTo>
                    <a:lnTo>
                      <a:pt x="39851" y="21459"/>
                    </a:lnTo>
                    <a:lnTo>
                      <a:pt x="39946" y="21223"/>
                    </a:lnTo>
                    <a:lnTo>
                      <a:pt x="40040" y="20987"/>
                    </a:lnTo>
                    <a:lnTo>
                      <a:pt x="40134" y="20799"/>
                    </a:lnTo>
                    <a:lnTo>
                      <a:pt x="40370" y="20421"/>
                    </a:lnTo>
                    <a:lnTo>
                      <a:pt x="40229" y="20233"/>
                    </a:lnTo>
                    <a:lnTo>
                      <a:pt x="40182" y="20091"/>
                    </a:lnTo>
                    <a:lnTo>
                      <a:pt x="40134" y="19997"/>
                    </a:lnTo>
                    <a:lnTo>
                      <a:pt x="39993" y="20186"/>
                    </a:lnTo>
                    <a:lnTo>
                      <a:pt x="40087" y="19903"/>
                    </a:lnTo>
                    <a:lnTo>
                      <a:pt x="40087" y="19761"/>
                    </a:lnTo>
                    <a:lnTo>
                      <a:pt x="40087" y="19620"/>
                    </a:lnTo>
                    <a:lnTo>
                      <a:pt x="40040" y="19572"/>
                    </a:lnTo>
                    <a:lnTo>
                      <a:pt x="39993" y="19478"/>
                    </a:lnTo>
                    <a:lnTo>
                      <a:pt x="39993" y="19384"/>
                    </a:lnTo>
                    <a:lnTo>
                      <a:pt x="40040" y="19007"/>
                    </a:lnTo>
                    <a:lnTo>
                      <a:pt x="40182" y="18724"/>
                    </a:lnTo>
                    <a:lnTo>
                      <a:pt x="40229" y="18629"/>
                    </a:lnTo>
                    <a:lnTo>
                      <a:pt x="40323" y="18582"/>
                    </a:lnTo>
                    <a:lnTo>
                      <a:pt x="40323" y="18488"/>
                    </a:lnTo>
                    <a:lnTo>
                      <a:pt x="40370" y="18299"/>
                    </a:lnTo>
                    <a:lnTo>
                      <a:pt x="40370" y="17969"/>
                    </a:lnTo>
                    <a:lnTo>
                      <a:pt x="40370" y="17403"/>
                    </a:lnTo>
                    <a:lnTo>
                      <a:pt x="40229" y="16931"/>
                    </a:lnTo>
                    <a:lnTo>
                      <a:pt x="40229" y="16790"/>
                    </a:lnTo>
                    <a:lnTo>
                      <a:pt x="40040" y="16601"/>
                    </a:lnTo>
                    <a:lnTo>
                      <a:pt x="39804" y="16224"/>
                    </a:lnTo>
                    <a:lnTo>
                      <a:pt x="39616" y="15988"/>
                    </a:lnTo>
                    <a:lnTo>
                      <a:pt x="39427" y="15752"/>
                    </a:lnTo>
                    <a:lnTo>
                      <a:pt x="39144" y="15422"/>
                    </a:lnTo>
                    <a:lnTo>
                      <a:pt x="39097" y="15281"/>
                    </a:lnTo>
                    <a:lnTo>
                      <a:pt x="39097" y="15187"/>
                    </a:lnTo>
                    <a:lnTo>
                      <a:pt x="39097" y="15045"/>
                    </a:lnTo>
                    <a:lnTo>
                      <a:pt x="39191" y="14951"/>
                    </a:lnTo>
                    <a:lnTo>
                      <a:pt x="39144" y="14715"/>
                    </a:lnTo>
                    <a:lnTo>
                      <a:pt x="39097" y="14621"/>
                    </a:lnTo>
                    <a:lnTo>
                      <a:pt x="38814" y="14385"/>
                    </a:lnTo>
                    <a:lnTo>
                      <a:pt x="38484" y="14149"/>
                    </a:lnTo>
                    <a:lnTo>
                      <a:pt x="38342" y="14055"/>
                    </a:lnTo>
                    <a:lnTo>
                      <a:pt x="38248" y="13866"/>
                    </a:lnTo>
                    <a:lnTo>
                      <a:pt x="38201" y="13630"/>
                    </a:lnTo>
                    <a:lnTo>
                      <a:pt x="38154" y="13347"/>
                    </a:lnTo>
                    <a:lnTo>
                      <a:pt x="38106" y="12876"/>
                    </a:lnTo>
                    <a:lnTo>
                      <a:pt x="38059" y="12545"/>
                    </a:lnTo>
                    <a:lnTo>
                      <a:pt x="37965" y="12451"/>
                    </a:lnTo>
                    <a:lnTo>
                      <a:pt x="37918" y="12357"/>
                    </a:lnTo>
                    <a:lnTo>
                      <a:pt x="37871" y="11980"/>
                    </a:lnTo>
                    <a:lnTo>
                      <a:pt x="37682" y="10140"/>
                    </a:lnTo>
                    <a:lnTo>
                      <a:pt x="37446" y="8395"/>
                    </a:lnTo>
                    <a:lnTo>
                      <a:pt x="37305" y="8395"/>
                    </a:lnTo>
                    <a:lnTo>
                      <a:pt x="37163" y="8490"/>
                    </a:lnTo>
                    <a:lnTo>
                      <a:pt x="36975" y="8631"/>
                    </a:lnTo>
                    <a:lnTo>
                      <a:pt x="36739" y="8678"/>
                    </a:lnTo>
                    <a:lnTo>
                      <a:pt x="36409" y="8678"/>
                    </a:lnTo>
                    <a:lnTo>
                      <a:pt x="36314" y="8631"/>
                    </a:lnTo>
                    <a:lnTo>
                      <a:pt x="36267" y="8584"/>
                    </a:lnTo>
                    <a:lnTo>
                      <a:pt x="36220" y="8537"/>
                    </a:lnTo>
                    <a:lnTo>
                      <a:pt x="36173" y="8537"/>
                    </a:lnTo>
                    <a:lnTo>
                      <a:pt x="36126" y="8442"/>
                    </a:lnTo>
                    <a:lnTo>
                      <a:pt x="36079" y="8442"/>
                    </a:lnTo>
                    <a:lnTo>
                      <a:pt x="36079" y="8395"/>
                    </a:lnTo>
                    <a:lnTo>
                      <a:pt x="36031" y="8348"/>
                    </a:lnTo>
                    <a:lnTo>
                      <a:pt x="36031" y="8301"/>
                    </a:lnTo>
                    <a:lnTo>
                      <a:pt x="35890" y="8301"/>
                    </a:lnTo>
                    <a:lnTo>
                      <a:pt x="35607" y="8254"/>
                    </a:lnTo>
                    <a:lnTo>
                      <a:pt x="35230" y="8159"/>
                    </a:lnTo>
                    <a:lnTo>
                      <a:pt x="34852" y="8065"/>
                    </a:lnTo>
                    <a:lnTo>
                      <a:pt x="34475" y="7924"/>
                    </a:lnTo>
                    <a:lnTo>
                      <a:pt x="34145" y="7735"/>
                    </a:lnTo>
                    <a:lnTo>
                      <a:pt x="34051" y="7688"/>
                    </a:lnTo>
                    <a:lnTo>
                      <a:pt x="34051" y="7735"/>
                    </a:lnTo>
                    <a:lnTo>
                      <a:pt x="33956" y="7829"/>
                    </a:lnTo>
                    <a:lnTo>
                      <a:pt x="33815" y="7924"/>
                    </a:lnTo>
                    <a:lnTo>
                      <a:pt x="33673" y="7971"/>
                    </a:lnTo>
                    <a:lnTo>
                      <a:pt x="33438" y="8018"/>
                    </a:lnTo>
                    <a:lnTo>
                      <a:pt x="33202" y="7971"/>
                    </a:lnTo>
                    <a:lnTo>
                      <a:pt x="32966" y="7924"/>
                    </a:lnTo>
                    <a:lnTo>
                      <a:pt x="32919" y="7924"/>
                    </a:lnTo>
                    <a:lnTo>
                      <a:pt x="32683" y="7971"/>
                    </a:lnTo>
                    <a:lnTo>
                      <a:pt x="32400" y="8112"/>
                    </a:lnTo>
                    <a:lnTo>
                      <a:pt x="32117" y="8254"/>
                    </a:lnTo>
                    <a:lnTo>
                      <a:pt x="31787" y="8348"/>
                    </a:lnTo>
                    <a:lnTo>
                      <a:pt x="31598" y="8348"/>
                    </a:lnTo>
                    <a:lnTo>
                      <a:pt x="31457" y="8395"/>
                    </a:lnTo>
                    <a:lnTo>
                      <a:pt x="31362" y="8395"/>
                    </a:lnTo>
                    <a:lnTo>
                      <a:pt x="31315" y="8490"/>
                    </a:lnTo>
                    <a:lnTo>
                      <a:pt x="31268" y="8584"/>
                    </a:lnTo>
                    <a:lnTo>
                      <a:pt x="31127" y="8678"/>
                    </a:lnTo>
                    <a:lnTo>
                      <a:pt x="30985" y="8773"/>
                    </a:lnTo>
                    <a:lnTo>
                      <a:pt x="30796" y="8820"/>
                    </a:lnTo>
                    <a:lnTo>
                      <a:pt x="30655" y="8867"/>
                    </a:lnTo>
                    <a:lnTo>
                      <a:pt x="30466" y="8820"/>
                    </a:lnTo>
                    <a:lnTo>
                      <a:pt x="30278" y="8773"/>
                    </a:lnTo>
                    <a:lnTo>
                      <a:pt x="30136" y="8678"/>
                    </a:lnTo>
                    <a:lnTo>
                      <a:pt x="29995" y="8584"/>
                    </a:lnTo>
                    <a:lnTo>
                      <a:pt x="29995" y="8537"/>
                    </a:lnTo>
                    <a:lnTo>
                      <a:pt x="29948" y="8490"/>
                    </a:lnTo>
                    <a:lnTo>
                      <a:pt x="29900" y="8490"/>
                    </a:lnTo>
                    <a:lnTo>
                      <a:pt x="29570" y="8537"/>
                    </a:lnTo>
                    <a:lnTo>
                      <a:pt x="29240" y="8584"/>
                    </a:lnTo>
                    <a:lnTo>
                      <a:pt x="29099" y="8584"/>
                    </a:lnTo>
                    <a:lnTo>
                      <a:pt x="29004" y="8537"/>
                    </a:lnTo>
                    <a:lnTo>
                      <a:pt x="28957" y="8490"/>
                    </a:lnTo>
                    <a:lnTo>
                      <a:pt x="28910" y="8348"/>
                    </a:lnTo>
                    <a:lnTo>
                      <a:pt x="28863" y="8395"/>
                    </a:lnTo>
                    <a:lnTo>
                      <a:pt x="28910" y="8584"/>
                    </a:lnTo>
                    <a:lnTo>
                      <a:pt x="28910" y="8725"/>
                    </a:lnTo>
                    <a:lnTo>
                      <a:pt x="28863" y="8867"/>
                    </a:lnTo>
                    <a:lnTo>
                      <a:pt x="28769" y="9008"/>
                    </a:lnTo>
                    <a:lnTo>
                      <a:pt x="28580" y="9150"/>
                    </a:lnTo>
                    <a:lnTo>
                      <a:pt x="28344" y="9197"/>
                    </a:lnTo>
                    <a:lnTo>
                      <a:pt x="28203" y="9197"/>
                    </a:lnTo>
                    <a:lnTo>
                      <a:pt x="28108" y="9150"/>
                    </a:lnTo>
                    <a:lnTo>
                      <a:pt x="28014" y="9056"/>
                    </a:lnTo>
                    <a:lnTo>
                      <a:pt x="27920" y="8961"/>
                    </a:lnTo>
                    <a:lnTo>
                      <a:pt x="27872" y="8820"/>
                    </a:lnTo>
                    <a:lnTo>
                      <a:pt x="27872" y="8678"/>
                    </a:lnTo>
                    <a:lnTo>
                      <a:pt x="27684" y="8773"/>
                    </a:lnTo>
                    <a:lnTo>
                      <a:pt x="27542" y="8820"/>
                    </a:lnTo>
                    <a:lnTo>
                      <a:pt x="27354" y="8820"/>
                    </a:lnTo>
                    <a:lnTo>
                      <a:pt x="27165" y="8725"/>
                    </a:lnTo>
                    <a:lnTo>
                      <a:pt x="26929" y="8631"/>
                    </a:lnTo>
                    <a:lnTo>
                      <a:pt x="26788" y="8442"/>
                    </a:lnTo>
                    <a:lnTo>
                      <a:pt x="26788" y="8584"/>
                    </a:lnTo>
                    <a:lnTo>
                      <a:pt x="26741" y="8725"/>
                    </a:lnTo>
                    <a:lnTo>
                      <a:pt x="26552" y="8867"/>
                    </a:lnTo>
                    <a:lnTo>
                      <a:pt x="26316" y="8914"/>
                    </a:lnTo>
                    <a:lnTo>
                      <a:pt x="26080" y="8914"/>
                    </a:lnTo>
                    <a:lnTo>
                      <a:pt x="25797" y="8820"/>
                    </a:lnTo>
                    <a:lnTo>
                      <a:pt x="25609" y="8631"/>
                    </a:lnTo>
                    <a:lnTo>
                      <a:pt x="25420" y="8442"/>
                    </a:lnTo>
                    <a:lnTo>
                      <a:pt x="25279" y="8301"/>
                    </a:lnTo>
                    <a:lnTo>
                      <a:pt x="25090" y="8159"/>
                    </a:lnTo>
                    <a:lnTo>
                      <a:pt x="24996" y="8112"/>
                    </a:lnTo>
                    <a:lnTo>
                      <a:pt x="24901" y="8112"/>
                    </a:lnTo>
                    <a:lnTo>
                      <a:pt x="24713" y="8207"/>
                    </a:lnTo>
                    <a:lnTo>
                      <a:pt x="24430" y="8348"/>
                    </a:lnTo>
                    <a:lnTo>
                      <a:pt x="24288" y="8395"/>
                    </a:lnTo>
                    <a:lnTo>
                      <a:pt x="24100" y="8395"/>
                    </a:lnTo>
                    <a:lnTo>
                      <a:pt x="23958" y="8348"/>
                    </a:lnTo>
                    <a:lnTo>
                      <a:pt x="23864" y="8254"/>
                    </a:lnTo>
                    <a:lnTo>
                      <a:pt x="23769" y="8207"/>
                    </a:lnTo>
                    <a:lnTo>
                      <a:pt x="23628" y="8159"/>
                    </a:lnTo>
                    <a:lnTo>
                      <a:pt x="23015" y="8159"/>
                    </a:lnTo>
                    <a:lnTo>
                      <a:pt x="22685" y="8112"/>
                    </a:lnTo>
                    <a:lnTo>
                      <a:pt x="22355" y="8065"/>
                    </a:lnTo>
                    <a:lnTo>
                      <a:pt x="22024" y="7924"/>
                    </a:lnTo>
                    <a:lnTo>
                      <a:pt x="21883" y="7829"/>
                    </a:lnTo>
                    <a:lnTo>
                      <a:pt x="21742" y="7688"/>
                    </a:lnTo>
                    <a:lnTo>
                      <a:pt x="21647" y="7499"/>
                    </a:lnTo>
                    <a:lnTo>
                      <a:pt x="21553" y="7358"/>
                    </a:lnTo>
                    <a:lnTo>
                      <a:pt x="21506" y="7311"/>
                    </a:lnTo>
                    <a:lnTo>
                      <a:pt x="21364" y="7358"/>
                    </a:lnTo>
                    <a:lnTo>
                      <a:pt x="21270" y="7452"/>
                    </a:lnTo>
                    <a:lnTo>
                      <a:pt x="21128" y="7546"/>
                    </a:lnTo>
                    <a:lnTo>
                      <a:pt x="20893" y="7594"/>
                    </a:lnTo>
                    <a:lnTo>
                      <a:pt x="20704" y="7594"/>
                    </a:lnTo>
                    <a:lnTo>
                      <a:pt x="20515" y="7546"/>
                    </a:lnTo>
                    <a:lnTo>
                      <a:pt x="20280" y="7452"/>
                    </a:lnTo>
                    <a:lnTo>
                      <a:pt x="20091" y="7311"/>
                    </a:lnTo>
                    <a:lnTo>
                      <a:pt x="19902" y="7169"/>
                    </a:lnTo>
                    <a:lnTo>
                      <a:pt x="19855" y="7169"/>
                    </a:lnTo>
                    <a:lnTo>
                      <a:pt x="19525" y="6886"/>
                    </a:lnTo>
                    <a:lnTo>
                      <a:pt x="19383" y="6745"/>
                    </a:lnTo>
                    <a:lnTo>
                      <a:pt x="19289" y="6603"/>
                    </a:lnTo>
                    <a:lnTo>
                      <a:pt x="19242" y="6462"/>
                    </a:lnTo>
                    <a:lnTo>
                      <a:pt x="19242" y="6367"/>
                    </a:lnTo>
                    <a:lnTo>
                      <a:pt x="19242" y="6273"/>
                    </a:lnTo>
                    <a:lnTo>
                      <a:pt x="19195" y="5566"/>
                    </a:lnTo>
                    <a:lnTo>
                      <a:pt x="1862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7" name="Google Shape;1367;p73"/>
            <p:cNvSpPr/>
            <p:nvPr/>
          </p:nvSpPr>
          <p:spPr>
            <a:xfrm>
              <a:off x="4108507" y="2003766"/>
              <a:ext cx="456134" cy="286636"/>
            </a:xfrm>
            <a:custGeom>
              <a:avLst/>
              <a:gdLst/>
              <a:ahLst/>
              <a:cxnLst/>
              <a:rect l="l" t="t" r="r" b="b"/>
              <a:pathLst>
                <a:path w="18913" h="11885" extrusionOk="0">
                  <a:moveTo>
                    <a:pt x="16083" y="0"/>
                  </a:moveTo>
                  <a:lnTo>
                    <a:pt x="8914" y="896"/>
                  </a:lnTo>
                  <a:lnTo>
                    <a:pt x="8773" y="896"/>
                  </a:lnTo>
                  <a:lnTo>
                    <a:pt x="4057" y="990"/>
                  </a:lnTo>
                  <a:lnTo>
                    <a:pt x="3585" y="1038"/>
                  </a:lnTo>
                  <a:lnTo>
                    <a:pt x="3538" y="1038"/>
                  </a:lnTo>
                  <a:lnTo>
                    <a:pt x="1746" y="1179"/>
                  </a:lnTo>
                  <a:lnTo>
                    <a:pt x="897" y="1226"/>
                  </a:lnTo>
                  <a:lnTo>
                    <a:pt x="1" y="1273"/>
                  </a:lnTo>
                  <a:lnTo>
                    <a:pt x="95" y="4716"/>
                  </a:lnTo>
                  <a:lnTo>
                    <a:pt x="284" y="10423"/>
                  </a:lnTo>
                  <a:lnTo>
                    <a:pt x="331" y="11885"/>
                  </a:lnTo>
                  <a:lnTo>
                    <a:pt x="3774" y="11460"/>
                  </a:lnTo>
                  <a:lnTo>
                    <a:pt x="18865" y="10376"/>
                  </a:lnTo>
                  <a:lnTo>
                    <a:pt x="18913" y="10093"/>
                  </a:lnTo>
                  <a:lnTo>
                    <a:pt x="18865" y="9810"/>
                  </a:lnTo>
                  <a:lnTo>
                    <a:pt x="18818" y="9338"/>
                  </a:lnTo>
                  <a:lnTo>
                    <a:pt x="18771" y="9244"/>
                  </a:lnTo>
                  <a:lnTo>
                    <a:pt x="18630" y="9102"/>
                  </a:lnTo>
                  <a:lnTo>
                    <a:pt x="18299" y="8819"/>
                  </a:lnTo>
                  <a:lnTo>
                    <a:pt x="18158" y="8583"/>
                  </a:lnTo>
                  <a:lnTo>
                    <a:pt x="18016" y="8348"/>
                  </a:lnTo>
                  <a:lnTo>
                    <a:pt x="17875" y="8017"/>
                  </a:lnTo>
                  <a:lnTo>
                    <a:pt x="17828" y="7687"/>
                  </a:lnTo>
                  <a:lnTo>
                    <a:pt x="17781" y="7404"/>
                  </a:lnTo>
                  <a:lnTo>
                    <a:pt x="17828" y="7074"/>
                  </a:lnTo>
                  <a:lnTo>
                    <a:pt x="17781" y="6461"/>
                  </a:lnTo>
                  <a:lnTo>
                    <a:pt x="17734" y="6414"/>
                  </a:lnTo>
                  <a:lnTo>
                    <a:pt x="17686" y="5990"/>
                  </a:lnTo>
                  <a:lnTo>
                    <a:pt x="17545" y="4763"/>
                  </a:lnTo>
                  <a:lnTo>
                    <a:pt x="17498" y="4575"/>
                  </a:lnTo>
                  <a:lnTo>
                    <a:pt x="17403" y="4386"/>
                  </a:lnTo>
                  <a:lnTo>
                    <a:pt x="17120" y="4056"/>
                  </a:lnTo>
                  <a:lnTo>
                    <a:pt x="17026" y="3914"/>
                  </a:lnTo>
                  <a:lnTo>
                    <a:pt x="16790" y="3490"/>
                  </a:lnTo>
                  <a:lnTo>
                    <a:pt x="16602" y="2971"/>
                  </a:lnTo>
                  <a:lnTo>
                    <a:pt x="16319" y="2169"/>
                  </a:lnTo>
                  <a:lnTo>
                    <a:pt x="16272" y="1934"/>
                  </a:lnTo>
                  <a:lnTo>
                    <a:pt x="16224" y="1745"/>
                  </a:lnTo>
                  <a:lnTo>
                    <a:pt x="16272" y="1415"/>
                  </a:lnTo>
                  <a:lnTo>
                    <a:pt x="16319" y="1179"/>
                  </a:lnTo>
                  <a:lnTo>
                    <a:pt x="16272" y="707"/>
                  </a:lnTo>
                  <a:lnTo>
                    <a:pt x="16177" y="283"/>
                  </a:lnTo>
                  <a:lnTo>
                    <a:pt x="16177" y="189"/>
                  </a:lnTo>
                  <a:lnTo>
                    <a:pt x="16083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8" name="Google Shape;1368;p73"/>
          <p:cNvSpPr txBox="1">
            <a:spLocks noGrp="1"/>
          </p:cNvSpPr>
          <p:nvPr>
            <p:ph type="title" idx="4294967295"/>
          </p:nvPr>
        </p:nvSpPr>
        <p:spPr>
          <a:xfrm>
            <a:off x="6463500" y="2596725"/>
            <a:ext cx="1960500" cy="3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</a:rPr>
              <a:t>Thirteen states</a:t>
            </a:r>
            <a:endParaRPr sz="1500">
              <a:solidFill>
                <a:schemeClr val="accent1"/>
              </a:solidFill>
            </a:endParaRPr>
          </a:p>
        </p:txBody>
      </p:sp>
      <p:cxnSp>
        <p:nvCxnSpPr>
          <p:cNvPr id="1369" name="Google Shape;1369;p73"/>
          <p:cNvCxnSpPr>
            <a:stCxn id="1368" idx="1"/>
          </p:cNvCxnSpPr>
          <p:nvPr/>
        </p:nvCxnSpPr>
        <p:spPr>
          <a:xfrm flipH="1">
            <a:off x="5795700" y="2749575"/>
            <a:ext cx="667800" cy="16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70" name="Google Shape;1370;p73"/>
          <p:cNvSpPr txBox="1">
            <a:spLocks noGrp="1"/>
          </p:cNvSpPr>
          <p:nvPr>
            <p:ph type="title" idx="4294967295"/>
          </p:nvPr>
        </p:nvSpPr>
        <p:spPr>
          <a:xfrm>
            <a:off x="6463500" y="1744900"/>
            <a:ext cx="1960500" cy="3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</a:rPr>
              <a:t>United states</a:t>
            </a:r>
            <a:endParaRPr sz="1500">
              <a:solidFill>
                <a:schemeClr val="accent1"/>
              </a:solidFill>
            </a:endParaRPr>
          </a:p>
        </p:txBody>
      </p:sp>
      <p:cxnSp>
        <p:nvCxnSpPr>
          <p:cNvPr id="1371" name="Google Shape;1371;p73"/>
          <p:cNvCxnSpPr>
            <a:stCxn id="1370" idx="1"/>
          </p:cNvCxnSpPr>
          <p:nvPr/>
        </p:nvCxnSpPr>
        <p:spPr>
          <a:xfrm flipH="1">
            <a:off x="5231100" y="1897750"/>
            <a:ext cx="1232400" cy="591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72" name="Google Shape;1372;p73"/>
          <p:cNvSpPr txBox="1">
            <a:spLocks noGrp="1"/>
          </p:cNvSpPr>
          <p:nvPr>
            <p:ph type="title" idx="4294967295"/>
          </p:nvPr>
        </p:nvSpPr>
        <p:spPr>
          <a:xfrm>
            <a:off x="721775" y="2596725"/>
            <a:ext cx="2068500" cy="3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</a:rPr>
              <a:t>Mexican cession</a:t>
            </a:r>
            <a:endParaRPr sz="1500">
              <a:solidFill>
                <a:schemeClr val="accent1"/>
              </a:solidFill>
            </a:endParaRPr>
          </a:p>
        </p:txBody>
      </p:sp>
      <p:sp>
        <p:nvSpPr>
          <p:cNvPr id="1373" name="Google Shape;1373;p73"/>
          <p:cNvSpPr txBox="1">
            <a:spLocks noGrp="1"/>
          </p:cNvSpPr>
          <p:nvPr>
            <p:ph type="title" idx="4294967295"/>
          </p:nvPr>
        </p:nvSpPr>
        <p:spPr>
          <a:xfrm>
            <a:off x="709400" y="1744900"/>
            <a:ext cx="2068500" cy="3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</a:rPr>
              <a:t>Oregon country</a:t>
            </a:r>
            <a:endParaRPr sz="1500">
              <a:solidFill>
                <a:schemeClr val="accent1"/>
              </a:solidFill>
            </a:endParaRPr>
          </a:p>
        </p:txBody>
      </p:sp>
      <p:cxnSp>
        <p:nvCxnSpPr>
          <p:cNvPr id="1374" name="Google Shape;1374;p73"/>
          <p:cNvCxnSpPr>
            <a:stCxn id="1373" idx="3"/>
          </p:cNvCxnSpPr>
          <p:nvPr/>
        </p:nvCxnSpPr>
        <p:spPr>
          <a:xfrm>
            <a:off x="2777900" y="1897750"/>
            <a:ext cx="472200" cy="4779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75" name="Google Shape;1375;p73"/>
          <p:cNvCxnSpPr>
            <a:stCxn id="1372" idx="3"/>
          </p:cNvCxnSpPr>
          <p:nvPr/>
        </p:nvCxnSpPr>
        <p:spPr>
          <a:xfrm>
            <a:off x="2790275" y="2749575"/>
            <a:ext cx="659700" cy="280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76" name="Google Shape;1376;p73"/>
          <p:cNvCxnSpPr>
            <a:stCxn id="1377" idx="3"/>
          </p:cNvCxnSpPr>
          <p:nvPr/>
        </p:nvCxnSpPr>
        <p:spPr>
          <a:xfrm rot="10800000" flipH="1">
            <a:off x="2790275" y="3388900"/>
            <a:ext cx="1445100" cy="218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78" name="Google Shape;1378;p73"/>
          <p:cNvSpPr txBox="1">
            <a:spLocks noGrp="1"/>
          </p:cNvSpPr>
          <p:nvPr>
            <p:ph type="title" idx="4294967295"/>
          </p:nvPr>
        </p:nvSpPr>
        <p:spPr>
          <a:xfrm>
            <a:off x="6463450" y="3454150"/>
            <a:ext cx="1960500" cy="3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</a:rPr>
              <a:t>Louisiana</a:t>
            </a:r>
            <a:endParaRPr sz="1500">
              <a:solidFill>
                <a:schemeClr val="accent1"/>
              </a:solidFill>
            </a:endParaRPr>
          </a:p>
        </p:txBody>
      </p:sp>
      <p:sp>
        <p:nvSpPr>
          <p:cNvPr id="1377" name="Google Shape;1377;p73"/>
          <p:cNvSpPr txBox="1">
            <a:spLocks noGrp="1"/>
          </p:cNvSpPr>
          <p:nvPr>
            <p:ph type="title" idx="4294967295"/>
          </p:nvPr>
        </p:nvSpPr>
        <p:spPr>
          <a:xfrm>
            <a:off x="721775" y="3454150"/>
            <a:ext cx="2068500" cy="3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</a:rPr>
              <a:t>Texas</a:t>
            </a:r>
            <a:endParaRPr sz="1500">
              <a:solidFill>
                <a:schemeClr val="accent1"/>
              </a:solidFill>
            </a:endParaRPr>
          </a:p>
        </p:txBody>
      </p:sp>
      <p:cxnSp>
        <p:nvCxnSpPr>
          <p:cNvPr id="1379" name="Google Shape;1379;p73"/>
          <p:cNvCxnSpPr>
            <a:stCxn id="1378" idx="1"/>
          </p:cNvCxnSpPr>
          <p:nvPr/>
        </p:nvCxnSpPr>
        <p:spPr>
          <a:xfrm rot="10800000">
            <a:off x="4706950" y="3039400"/>
            <a:ext cx="1756500" cy="567600"/>
          </a:xfrm>
          <a:prstGeom prst="bentConnector3">
            <a:avLst>
              <a:gd name="adj1" fmla="val 6619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80" name="Google Shape;1380;p73"/>
          <p:cNvSpPr txBox="1"/>
          <p:nvPr/>
        </p:nvSpPr>
        <p:spPr>
          <a:xfrm>
            <a:off x="721775" y="2924371"/>
            <a:ext cx="20685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Venus is a hot planet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81" name="Google Shape;1381;p73"/>
          <p:cNvSpPr txBox="1"/>
          <p:nvPr/>
        </p:nvSpPr>
        <p:spPr>
          <a:xfrm>
            <a:off x="6454177" y="2924374"/>
            <a:ext cx="19605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Jupiter is big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82" name="Google Shape;1382;p73"/>
          <p:cNvSpPr txBox="1"/>
          <p:nvPr/>
        </p:nvSpPr>
        <p:spPr>
          <a:xfrm>
            <a:off x="6454174" y="2054406"/>
            <a:ext cx="19605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Mars is a red planet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83" name="Google Shape;1383;p73"/>
          <p:cNvSpPr txBox="1"/>
          <p:nvPr/>
        </p:nvSpPr>
        <p:spPr>
          <a:xfrm>
            <a:off x="721775" y="2054400"/>
            <a:ext cx="20685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Mercury is very small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84" name="Google Shape;1384;p73"/>
          <p:cNvSpPr txBox="1"/>
          <p:nvPr/>
        </p:nvSpPr>
        <p:spPr>
          <a:xfrm>
            <a:off x="721775" y="3799950"/>
            <a:ext cx="20685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We all live on Earth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85" name="Google Shape;1385;p73"/>
          <p:cNvSpPr txBox="1"/>
          <p:nvPr/>
        </p:nvSpPr>
        <p:spPr>
          <a:xfrm>
            <a:off x="6454177" y="3799951"/>
            <a:ext cx="19605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Saturn is a gas giant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74"/>
          <p:cNvSpPr txBox="1">
            <a:spLocks noGrp="1"/>
          </p:cNvSpPr>
          <p:nvPr>
            <p:ph type="title"/>
          </p:nvPr>
        </p:nvSpPr>
        <p:spPr>
          <a:xfrm>
            <a:off x="1600200" y="2302100"/>
            <a:ext cx="6725400" cy="12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history</a:t>
            </a:r>
            <a:endParaRPr/>
          </a:p>
        </p:txBody>
      </p:sp>
      <p:sp>
        <p:nvSpPr>
          <p:cNvPr id="1391" name="Google Shape;1391;p74"/>
          <p:cNvSpPr txBox="1">
            <a:spLocks noGrp="1"/>
          </p:cNvSpPr>
          <p:nvPr>
            <p:ph type="title" idx="2"/>
          </p:nvPr>
        </p:nvSpPr>
        <p:spPr>
          <a:xfrm>
            <a:off x="6562700" y="1241175"/>
            <a:ext cx="1762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92" name="Google Shape;1392;p74"/>
          <p:cNvSpPr txBox="1">
            <a:spLocks noGrp="1"/>
          </p:cNvSpPr>
          <p:nvPr>
            <p:ph type="subTitle" idx="1"/>
          </p:nvPr>
        </p:nvSpPr>
        <p:spPr>
          <a:xfrm>
            <a:off x="1600252" y="3679125"/>
            <a:ext cx="67254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1393" name="Google Shape;1393;p74"/>
          <p:cNvCxnSpPr/>
          <p:nvPr/>
        </p:nvCxnSpPr>
        <p:spPr>
          <a:xfrm>
            <a:off x="6849150" y="2134753"/>
            <a:ext cx="136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94" name="Google Shape;1394;p74"/>
          <p:cNvGrpSpPr/>
          <p:nvPr/>
        </p:nvGrpSpPr>
        <p:grpSpPr>
          <a:xfrm>
            <a:off x="420072" y="224616"/>
            <a:ext cx="2287695" cy="2289334"/>
            <a:chOff x="1192500" y="238125"/>
            <a:chExt cx="5235000" cy="5238750"/>
          </a:xfrm>
        </p:grpSpPr>
        <p:sp>
          <p:nvSpPr>
            <p:cNvPr id="1395" name="Google Shape;1395;p74"/>
            <p:cNvSpPr/>
            <p:nvPr/>
          </p:nvSpPr>
          <p:spPr>
            <a:xfrm>
              <a:off x="4141150" y="2266250"/>
              <a:ext cx="123500" cy="123525"/>
            </a:xfrm>
            <a:custGeom>
              <a:avLst/>
              <a:gdLst/>
              <a:ahLst/>
              <a:cxnLst/>
              <a:rect l="l" t="t" r="r" b="b"/>
              <a:pathLst>
                <a:path w="4940" h="4941" extrusionOk="0">
                  <a:moveTo>
                    <a:pt x="1" y="1"/>
                  </a:moveTo>
                  <a:lnTo>
                    <a:pt x="1" y="150"/>
                  </a:lnTo>
                  <a:lnTo>
                    <a:pt x="1048" y="1348"/>
                  </a:lnTo>
                  <a:lnTo>
                    <a:pt x="2246" y="2545"/>
                  </a:lnTo>
                  <a:lnTo>
                    <a:pt x="4790" y="4940"/>
                  </a:lnTo>
                  <a:lnTo>
                    <a:pt x="4940" y="4940"/>
                  </a:lnTo>
                  <a:lnTo>
                    <a:pt x="4940" y="4791"/>
                  </a:lnTo>
                  <a:lnTo>
                    <a:pt x="2545" y="23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4"/>
            <p:cNvSpPr/>
            <p:nvPr/>
          </p:nvSpPr>
          <p:spPr>
            <a:xfrm>
              <a:off x="4189800" y="2221350"/>
              <a:ext cx="123500" cy="131000"/>
            </a:xfrm>
            <a:custGeom>
              <a:avLst/>
              <a:gdLst/>
              <a:ahLst/>
              <a:cxnLst/>
              <a:rect l="l" t="t" r="r" b="b"/>
              <a:pathLst>
                <a:path w="4940" h="5240" extrusionOk="0">
                  <a:moveTo>
                    <a:pt x="150" y="1"/>
                  </a:moveTo>
                  <a:lnTo>
                    <a:pt x="0" y="150"/>
                  </a:lnTo>
                  <a:lnTo>
                    <a:pt x="1048" y="1497"/>
                  </a:lnTo>
                  <a:lnTo>
                    <a:pt x="2246" y="2695"/>
                  </a:lnTo>
                  <a:lnTo>
                    <a:pt x="3443" y="3892"/>
                  </a:lnTo>
                  <a:lnTo>
                    <a:pt x="4790" y="5239"/>
                  </a:lnTo>
                  <a:lnTo>
                    <a:pt x="4940" y="5239"/>
                  </a:lnTo>
                  <a:lnTo>
                    <a:pt x="4940" y="5090"/>
                  </a:lnTo>
                  <a:lnTo>
                    <a:pt x="2545" y="2396"/>
                  </a:lnTo>
                  <a:lnTo>
                    <a:pt x="1347" y="1198"/>
                  </a:lnTo>
                  <a:lnTo>
                    <a:pt x="749" y="5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4"/>
            <p:cNvSpPr/>
            <p:nvPr/>
          </p:nvSpPr>
          <p:spPr>
            <a:xfrm>
              <a:off x="4242175" y="2187675"/>
              <a:ext cx="108550" cy="112275"/>
            </a:xfrm>
            <a:custGeom>
              <a:avLst/>
              <a:gdLst/>
              <a:ahLst/>
              <a:cxnLst/>
              <a:rect l="l" t="t" r="r" b="b"/>
              <a:pathLst>
                <a:path w="4342" h="4491" extrusionOk="0">
                  <a:moveTo>
                    <a:pt x="1" y="1"/>
                  </a:moveTo>
                  <a:lnTo>
                    <a:pt x="1" y="150"/>
                  </a:lnTo>
                  <a:lnTo>
                    <a:pt x="1947" y="2395"/>
                  </a:lnTo>
                  <a:lnTo>
                    <a:pt x="4042" y="4491"/>
                  </a:lnTo>
                  <a:lnTo>
                    <a:pt x="4342" y="4491"/>
                  </a:lnTo>
                  <a:lnTo>
                    <a:pt x="4342" y="4341"/>
                  </a:lnTo>
                  <a:lnTo>
                    <a:pt x="2246" y="2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4"/>
            <p:cNvSpPr/>
            <p:nvPr/>
          </p:nvSpPr>
          <p:spPr>
            <a:xfrm>
              <a:off x="4290825" y="2154000"/>
              <a:ext cx="131000" cy="13100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1" y="0"/>
                  </a:moveTo>
                  <a:lnTo>
                    <a:pt x="1" y="150"/>
                  </a:lnTo>
                  <a:lnTo>
                    <a:pt x="1198" y="1348"/>
                  </a:lnTo>
                  <a:lnTo>
                    <a:pt x="2396" y="2695"/>
                  </a:lnTo>
                  <a:lnTo>
                    <a:pt x="3743" y="4042"/>
                  </a:lnTo>
                  <a:lnTo>
                    <a:pt x="5090" y="5239"/>
                  </a:lnTo>
                  <a:lnTo>
                    <a:pt x="5239" y="5239"/>
                  </a:lnTo>
                  <a:lnTo>
                    <a:pt x="5239" y="5090"/>
                  </a:lnTo>
                  <a:lnTo>
                    <a:pt x="4042" y="3742"/>
                  </a:lnTo>
                  <a:lnTo>
                    <a:pt x="2695" y="2395"/>
                  </a:lnTo>
                  <a:lnTo>
                    <a:pt x="149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4"/>
            <p:cNvSpPr/>
            <p:nvPr/>
          </p:nvSpPr>
          <p:spPr>
            <a:xfrm>
              <a:off x="4339475" y="2112825"/>
              <a:ext cx="104800" cy="104800"/>
            </a:xfrm>
            <a:custGeom>
              <a:avLst/>
              <a:gdLst/>
              <a:ahLst/>
              <a:cxnLst/>
              <a:rect l="l" t="t" r="r" b="b"/>
              <a:pathLst>
                <a:path w="4192" h="4192" extrusionOk="0">
                  <a:moveTo>
                    <a:pt x="0" y="1"/>
                  </a:moveTo>
                  <a:lnTo>
                    <a:pt x="0" y="151"/>
                  </a:lnTo>
                  <a:lnTo>
                    <a:pt x="899" y="1198"/>
                  </a:lnTo>
                  <a:lnTo>
                    <a:pt x="1946" y="2246"/>
                  </a:lnTo>
                  <a:lnTo>
                    <a:pt x="4042" y="4192"/>
                  </a:lnTo>
                  <a:lnTo>
                    <a:pt x="4191" y="4192"/>
                  </a:lnTo>
                  <a:lnTo>
                    <a:pt x="4191" y="4042"/>
                  </a:lnTo>
                  <a:lnTo>
                    <a:pt x="2246" y="1947"/>
                  </a:lnTo>
                  <a:lnTo>
                    <a:pt x="1198" y="10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4"/>
            <p:cNvSpPr/>
            <p:nvPr/>
          </p:nvSpPr>
          <p:spPr>
            <a:xfrm>
              <a:off x="4436775" y="2041750"/>
              <a:ext cx="89825" cy="86075"/>
            </a:xfrm>
            <a:custGeom>
              <a:avLst/>
              <a:gdLst/>
              <a:ahLst/>
              <a:cxnLst/>
              <a:rect l="l" t="t" r="r" b="b"/>
              <a:pathLst>
                <a:path w="3593" h="3443" extrusionOk="0">
                  <a:moveTo>
                    <a:pt x="0" y="0"/>
                  </a:moveTo>
                  <a:lnTo>
                    <a:pt x="1647" y="1796"/>
                  </a:lnTo>
                  <a:lnTo>
                    <a:pt x="3443" y="3443"/>
                  </a:lnTo>
                  <a:lnTo>
                    <a:pt x="3592" y="3443"/>
                  </a:lnTo>
                  <a:lnTo>
                    <a:pt x="3592" y="3293"/>
                  </a:lnTo>
                  <a:lnTo>
                    <a:pt x="2844" y="2395"/>
                  </a:lnTo>
                  <a:lnTo>
                    <a:pt x="1946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4"/>
            <p:cNvSpPr/>
            <p:nvPr/>
          </p:nvSpPr>
          <p:spPr>
            <a:xfrm>
              <a:off x="4388125" y="2079150"/>
              <a:ext cx="93575" cy="89850"/>
            </a:xfrm>
            <a:custGeom>
              <a:avLst/>
              <a:gdLst/>
              <a:ahLst/>
              <a:cxnLst/>
              <a:rect l="l" t="t" r="r" b="b"/>
              <a:pathLst>
                <a:path w="3743" h="3594" extrusionOk="0">
                  <a:moveTo>
                    <a:pt x="0" y="1"/>
                  </a:moveTo>
                  <a:lnTo>
                    <a:pt x="1647" y="1947"/>
                  </a:lnTo>
                  <a:lnTo>
                    <a:pt x="3443" y="3593"/>
                  </a:lnTo>
                  <a:lnTo>
                    <a:pt x="3742" y="3593"/>
                  </a:lnTo>
                  <a:lnTo>
                    <a:pt x="3742" y="3443"/>
                  </a:lnTo>
                  <a:lnTo>
                    <a:pt x="1946" y="16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4"/>
            <p:cNvSpPr/>
            <p:nvPr/>
          </p:nvSpPr>
          <p:spPr>
            <a:xfrm>
              <a:off x="4485400" y="2000575"/>
              <a:ext cx="82350" cy="78600"/>
            </a:xfrm>
            <a:custGeom>
              <a:avLst/>
              <a:gdLst/>
              <a:ahLst/>
              <a:cxnLst/>
              <a:rect l="l" t="t" r="r" b="b"/>
              <a:pathLst>
                <a:path w="3294" h="3144" extrusionOk="0">
                  <a:moveTo>
                    <a:pt x="1" y="1"/>
                  </a:moveTo>
                  <a:lnTo>
                    <a:pt x="1" y="150"/>
                  </a:lnTo>
                  <a:lnTo>
                    <a:pt x="1498" y="1797"/>
                  </a:lnTo>
                  <a:lnTo>
                    <a:pt x="2246" y="2545"/>
                  </a:lnTo>
                  <a:lnTo>
                    <a:pt x="3144" y="3144"/>
                  </a:lnTo>
                  <a:lnTo>
                    <a:pt x="3294" y="3144"/>
                  </a:lnTo>
                  <a:lnTo>
                    <a:pt x="3294" y="2994"/>
                  </a:lnTo>
                  <a:lnTo>
                    <a:pt x="2545" y="2246"/>
                  </a:lnTo>
                  <a:lnTo>
                    <a:pt x="1797" y="149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4"/>
            <p:cNvSpPr/>
            <p:nvPr/>
          </p:nvSpPr>
          <p:spPr>
            <a:xfrm>
              <a:off x="4537800" y="196690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0" y="1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695" y="2695"/>
                  </a:lnTo>
                  <a:lnTo>
                    <a:pt x="2844" y="2695"/>
                  </a:lnTo>
                  <a:lnTo>
                    <a:pt x="2844" y="2545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4"/>
            <p:cNvSpPr/>
            <p:nvPr/>
          </p:nvSpPr>
          <p:spPr>
            <a:xfrm>
              <a:off x="4586450" y="19257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1347" y="1796"/>
                  </a:lnTo>
                  <a:lnTo>
                    <a:pt x="2096" y="2395"/>
                  </a:lnTo>
                  <a:lnTo>
                    <a:pt x="2994" y="2994"/>
                  </a:lnTo>
                  <a:lnTo>
                    <a:pt x="2994" y="2994"/>
                  </a:lnTo>
                  <a:lnTo>
                    <a:pt x="2395" y="2096"/>
                  </a:lnTo>
                  <a:lnTo>
                    <a:pt x="1647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4"/>
            <p:cNvSpPr/>
            <p:nvPr/>
          </p:nvSpPr>
          <p:spPr>
            <a:xfrm>
              <a:off x="4635100" y="1888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1347" y="1647"/>
                  </a:lnTo>
                  <a:lnTo>
                    <a:pt x="2096" y="2245"/>
                  </a:lnTo>
                  <a:lnTo>
                    <a:pt x="2844" y="2844"/>
                  </a:lnTo>
                  <a:lnTo>
                    <a:pt x="2994" y="2844"/>
                  </a:lnTo>
                  <a:lnTo>
                    <a:pt x="2395" y="1946"/>
                  </a:lnTo>
                  <a:lnTo>
                    <a:pt x="1647" y="13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4"/>
            <p:cNvSpPr/>
            <p:nvPr/>
          </p:nvSpPr>
          <p:spPr>
            <a:xfrm>
              <a:off x="4683725" y="18471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0"/>
                  </a:lnTo>
                  <a:lnTo>
                    <a:pt x="1348" y="1647"/>
                  </a:lnTo>
                  <a:lnTo>
                    <a:pt x="1947" y="2246"/>
                  </a:lnTo>
                  <a:lnTo>
                    <a:pt x="2695" y="2845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4"/>
            <p:cNvSpPr/>
            <p:nvPr/>
          </p:nvSpPr>
          <p:spPr>
            <a:xfrm>
              <a:off x="4736125" y="181347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0" y="1"/>
                  </a:moveTo>
                  <a:lnTo>
                    <a:pt x="1348" y="1497"/>
                  </a:lnTo>
                  <a:lnTo>
                    <a:pt x="1946" y="2246"/>
                  </a:lnTo>
                  <a:lnTo>
                    <a:pt x="2695" y="2845"/>
                  </a:lnTo>
                  <a:lnTo>
                    <a:pt x="2844" y="2845"/>
                  </a:lnTo>
                  <a:lnTo>
                    <a:pt x="2844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4"/>
            <p:cNvSpPr/>
            <p:nvPr/>
          </p:nvSpPr>
          <p:spPr>
            <a:xfrm>
              <a:off x="4784775" y="1776050"/>
              <a:ext cx="56150" cy="56175"/>
            </a:xfrm>
            <a:custGeom>
              <a:avLst/>
              <a:gdLst/>
              <a:ahLst/>
              <a:cxnLst/>
              <a:rect l="l" t="t" r="r" b="b"/>
              <a:pathLst>
                <a:path w="2246" h="2247" extrusionOk="0">
                  <a:moveTo>
                    <a:pt x="0" y="1"/>
                  </a:moveTo>
                  <a:lnTo>
                    <a:pt x="898" y="1198"/>
                  </a:lnTo>
                  <a:lnTo>
                    <a:pt x="1497" y="1797"/>
                  </a:lnTo>
                  <a:lnTo>
                    <a:pt x="2096" y="2246"/>
                  </a:lnTo>
                  <a:lnTo>
                    <a:pt x="2245" y="2246"/>
                  </a:lnTo>
                  <a:lnTo>
                    <a:pt x="2245" y="2096"/>
                  </a:lnTo>
                  <a:lnTo>
                    <a:pt x="1796" y="1498"/>
                  </a:lnTo>
                  <a:lnTo>
                    <a:pt x="1198" y="8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4"/>
            <p:cNvSpPr/>
            <p:nvPr/>
          </p:nvSpPr>
          <p:spPr>
            <a:xfrm>
              <a:off x="4833425" y="1738650"/>
              <a:ext cx="41175" cy="41175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0" y="0"/>
                  </a:moveTo>
                  <a:lnTo>
                    <a:pt x="748" y="898"/>
                  </a:lnTo>
                  <a:lnTo>
                    <a:pt x="1497" y="1647"/>
                  </a:lnTo>
                  <a:lnTo>
                    <a:pt x="1646" y="1647"/>
                  </a:lnTo>
                  <a:lnTo>
                    <a:pt x="1646" y="149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4"/>
            <p:cNvSpPr/>
            <p:nvPr/>
          </p:nvSpPr>
          <p:spPr>
            <a:xfrm>
              <a:off x="4882050" y="16974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1" y="1"/>
                  </a:moveTo>
                  <a:lnTo>
                    <a:pt x="450" y="749"/>
                  </a:lnTo>
                  <a:lnTo>
                    <a:pt x="1198" y="1348"/>
                  </a:lnTo>
                  <a:lnTo>
                    <a:pt x="1348" y="1348"/>
                  </a:lnTo>
                  <a:lnTo>
                    <a:pt x="1348" y="1198"/>
                  </a:lnTo>
                  <a:lnTo>
                    <a:pt x="749" y="4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4"/>
            <p:cNvSpPr/>
            <p:nvPr/>
          </p:nvSpPr>
          <p:spPr>
            <a:xfrm>
              <a:off x="4930700" y="1660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" y="1"/>
                  </a:moveTo>
                  <a:lnTo>
                    <a:pt x="1" y="151"/>
                  </a:lnTo>
                  <a:lnTo>
                    <a:pt x="599" y="899"/>
                  </a:lnTo>
                  <a:lnTo>
                    <a:pt x="899" y="1198"/>
                  </a:lnTo>
                  <a:lnTo>
                    <a:pt x="1348" y="1348"/>
                  </a:lnTo>
                  <a:lnTo>
                    <a:pt x="1497" y="1348"/>
                  </a:lnTo>
                  <a:lnTo>
                    <a:pt x="1497" y="1198"/>
                  </a:lnTo>
                  <a:lnTo>
                    <a:pt x="1198" y="899"/>
                  </a:lnTo>
                  <a:lnTo>
                    <a:pt x="899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4"/>
            <p:cNvSpPr/>
            <p:nvPr/>
          </p:nvSpPr>
          <p:spPr>
            <a:xfrm>
              <a:off x="4979350" y="1618900"/>
              <a:ext cx="29950" cy="29950"/>
            </a:xfrm>
            <a:custGeom>
              <a:avLst/>
              <a:gdLst/>
              <a:ahLst/>
              <a:cxnLst/>
              <a:rect l="l" t="t" r="r" b="b"/>
              <a:pathLst>
                <a:path w="1198" h="1198" extrusionOk="0">
                  <a:moveTo>
                    <a:pt x="0" y="0"/>
                  </a:moveTo>
                  <a:lnTo>
                    <a:pt x="0" y="150"/>
                  </a:lnTo>
                  <a:lnTo>
                    <a:pt x="450" y="749"/>
                  </a:lnTo>
                  <a:lnTo>
                    <a:pt x="1048" y="1198"/>
                  </a:lnTo>
                  <a:lnTo>
                    <a:pt x="1198" y="1198"/>
                  </a:lnTo>
                  <a:lnTo>
                    <a:pt x="1198" y="1048"/>
                  </a:lnTo>
                  <a:lnTo>
                    <a:pt x="599" y="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4"/>
            <p:cNvSpPr/>
            <p:nvPr/>
          </p:nvSpPr>
          <p:spPr>
            <a:xfrm>
              <a:off x="3228125" y="238600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790" y="1"/>
                  </a:moveTo>
                  <a:lnTo>
                    <a:pt x="2395" y="2395"/>
                  </a:lnTo>
                  <a:lnTo>
                    <a:pt x="0" y="4940"/>
                  </a:lnTo>
                  <a:lnTo>
                    <a:pt x="0" y="5090"/>
                  </a:lnTo>
                  <a:lnTo>
                    <a:pt x="150" y="5090"/>
                  </a:lnTo>
                  <a:lnTo>
                    <a:pt x="1347" y="3892"/>
                  </a:lnTo>
                  <a:lnTo>
                    <a:pt x="2545" y="2695"/>
                  </a:lnTo>
                  <a:lnTo>
                    <a:pt x="4939" y="150"/>
                  </a:lnTo>
                  <a:lnTo>
                    <a:pt x="4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4"/>
            <p:cNvSpPr/>
            <p:nvPr/>
          </p:nvSpPr>
          <p:spPr>
            <a:xfrm>
              <a:off x="3183200" y="2337350"/>
              <a:ext cx="131000" cy="123525"/>
            </a:xfrm>
            <a:custGeom>
              <a:avLst/>
              <a:gdLst/>
              <a:ahLst/>
              <a:cxnLst/>
              <a:rect l="l" t="t" r="r" b="b"/>
              <a:pathLst>
                <a:path w="5240" h="4941" extrusionOk="0">
                  <a:moveTo>
                    <a:pt x="5090" y="1"/>
                  </a:moveTo>
                  <a:lnTo>
                    <a:pt x="2396" y="2545"/>
                  </a:lnTo>
                  <a:lnTo>
                    <a:pt x="1198" y="3593"/>
                  </a:lnTo>
                  <a:lnTo>
                    <a:pt x="600" y="4192"/>
                  </a:lnTo>
                  <a:lnTo>
                    <a:pt x="1" y="4940"/>
                  </a:lnTo>
                  <a:lnTo>
                    <a:pt x="151" y="4940"/>
                  </a:lnTo>
                  <a:lnTo>
                    <a:pt x="1498" y="3892"/>
                  </a:lnTo>
                  <a:lnTo>
                    <a:pt x="2695" y="2845"/>
                  </a:lnTo>
                  <a:lnTo>
                    <a:pt x="3893" y="1497"/>
                  </a:lnTo>
                  <a:lnTo>
                    <a:pt x="5240" y="150"/>
                  </a:lnTo>
                  <a:lnTo>
                    <a:pt x="5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4"/>
            <p:cNvSpPr/>
            <p:nvPr/>
          </p:nvSpPr>
          <p:spPr>
            <a:xfrm>
              <a:off x="3149525" y="2303675"/>
              <a:ext cx="112300" cy="108550"/>
            </a:xfrm>
            <a:custGeom>
              <a:avLst/>
              <a:gdLst/>
              <a:ahLst/>
              <a:cxnLst/>
              <a:rect l="l" t="t" r="r" b="b"/>
              <a:pathLst>
                <a:path w="4492" h="4342" extrusionOk="0">
                  <a:moveTo>
                    <a:pt x="4341" y="1"/>
                  </a:moveTo>
                  <a:lnTo>
                    <a:pt x="2096" y="194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396" y="2246"/>
                  </a:lnTo>
                  <a:lnTo>
                    <a:pt x="4491" y="150"/>
                  </a:lnTo>
                  <a:lnTo>
                    <a:pt x="4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4"/>
            <p:cNvSpPr/>
            <p:nvPr/>
          </p:nvSpPr>
          <p:spPr>
            <a:xfrm>
              <a:off x="3115850" y="2228850"/>
              <a:ext cx="131000" cy="130975"/>
            </a:xfrm>
            <a:custGeom>
              <a:avLst/>
              <a:gdLst/>
              <a:ahLst/>
              <a:cxnLst/>
              <a:rect l="l" t="t" r="r" b="b"/>
              <a:pathLst>
                <a:path w="5240" h="5239" extrusionOk="0">
                  <a:moveTo>
                    <a:pt x="5090" y="0"/>
                  </a:moveTo>
                  <a:lnTo>
                    <a:pt x="3743" y="1197"/>
                  </a:lnTo>
                  <a:lnTo>
                    <a:pt x="2396" y="2545"/>
                  </a:lnTo>
                  <a:lnTo>
                    <a:pt x="1198" y="3892"/>
                  </a:lnTo>
                  <a:lnTo>
                    <a:pt x="1" y="5089"/>
                  </a:lnTo>
                  <a:lnTo>
                    <a:pt x="1" y="5239"/>
                  </a:lnTo>
                  <a:lnTo>
                    <a:pt x="150" y="5239"/>
                  </a:lnTo>
                  <a:lnTo>
                    <a:pt x="1497" y="4041"/>
                  </a:lnTo>
                  <a:lnTo>
                    <a:pt x="2695" y="2844"/>
                  </a:lnTo>
                  <a:lnTo>
                    <a:pt x="4042" y="1497"/>
                  </a:lnTo>
                  <a:lnTo>
                    <a:pt x="5239" y="15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4"/>
            <p:cNvSpPr/>
            <p:nvPr/>
          </p:nvSpPr>
          <p:spPr>
            <a:xfrm>
              <a:off x="3074700" y="22101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1"/>
                  </a:moveTo>
                  <a:lnTo>
                    <a:pt x="1946" y="1797"/>
                  </a:lnTo>
                  <a:lnTo>
                    <a:pt x="1048" y="2845"/>
                  </a:lnTo>
                  <a:lnTo>
                    <a:pt x="0" y="4042"/>
                  </a:lnTo>
                  <a:lnTo>
                    <a:pt x="150" y="4042"/>
                  </a:lnTo>
                  <a:lnTo>
                    <a:pt x="1198" y="3144"/>
                  </a:lnTo>
                  <a:lnTo>
                    <a:pt x="2245" y="2096"/>
                  </a:lnTo>
                  <a:lnTo>
                    <a:pt x="4191" y="15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4"/>
            <p:cNvSpPr/>
            <p:nvPr/>
          </p:nvSpPr>
          <p:spPr>
            <a:xfrm>
              <a:off x="3003600" y="212780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3293" y="1"/>
                  </a:moveTo>
                  <a:lnTo>
                    <a:pt x="2395" y="749"/>
                  </a:lnTo>
                  <a:lnTo>
                    <a:pt x="1497" y="1497"/>
                  </a:lnTo>
                  <a:lnTo>
                    <a:pt x="0" y="3294"/>
                  </a:lnTo>
                  <a:lnTo>
                    <a:pt x="0" y="3443"/>
                  </a:lnTo>
                  <a:lnTo>
                    <a:pt x="1796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4"/>
            <p:cNvSpPr/>
            <p:nvPr/>
          </p:nvSpPr>
          <p:spPr>
            <a:xfrm>
              <a:off x="3041025" y="217270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3"/>
                  </a:lnTo>
                  <a:lnTo>
                    <a:pt x="0" y="3593"/>
                  </a:lnTo>
                  <a:lnTo>
                    <a:pt x="1946" y="1947"/>
                  </a:lnTo>
                  <a:lnTo>
                    <a:pt x="3592" y="151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4"/>
            <p:cNvSpPr/>
            <p:nvPr/>
          </p:nvSpPr>
          <p:spPr>
            <a:xfrm>
              <a:off x="2962425" y="20866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2994" y="0"/>
                  </a:moveTo>
                  <a:lnTo>
                    <a:pt x="2246" y="599"/>
                  </a:lnTo>
                  <a:lnTo>
                    <a:pt x="1049" y="1796"/>
                  </a:lnTo>
                  <a:lnTo>
                    <a:pt x="1" y="2994"/>
                  </a:lnTo>
                  <a:lnTo>
                    <a:pt x="1" y="3143"/>
                  </a:lnTo>
                  <a:lnTo>
                    <a:pt x="151" y="3143"/>
                  </a:lnTo>
                  <a:lnTo>
                    <a:pt x="1797" y="1647"/>
                  </a:lnTo>
                  <a:lnTo>
                    <a:pt x="2545" y="898"/>
                  </a:lnTo>
                  <a:lnTo>
                    <a:pt x="3144" y="150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4"/>
            <p:cNvSpPr/>
            <p:nvPr/>
          </p:nvSpPr>
          <p:spPr>
            <a:xfrm>
              <a:off x="2928750" y="2041750"/>
              <a:ext cx="67375" cy="71100"/>
            </a:xfrm>
            <a:custGeom>
              <a:avLst/>
              <a:gdLst/>
              <a:ahLst/>
              <a:cxnLst/>
              <a:rect l="l" t="t" r="r" b="b"/>
              <a:pathLst>
                <a:path w="2695" h="2844" extrusionOk="0">
                  <a:moveTo>
                    <a:pt x="2545" y="0"/>
                  </a:moveTo>
                  <a:lnTo>
                    <a:pt x="1198" y="1347"/>
                  </a:lnTo>
                  <a:lnTo>
                    <a:pt x="1" y="2694"/>
                  </a:lnTo>
                  <a:lnTo>
                    <a:pt x="1" y="2844"/>
                  </a:lnTo>
                  <a:lnTo>
                    <a:pt x="150" y="2844"/>
                  </a:lnTo>
                  <a:lnTo>
                    <a:pt x="1498" y="1647"/>
                  </a:lnTo>
                  <a:lnTo>
                    <a:pt x="2695" y="150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4"/>
            <p:cNvSpPr/>
            <p:nvPr/>
          </p:nvSpPr>
          <p:spPr>
            <a:xfrm>
              <a:off x="2887600" y="1989350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994" y="1"/>
                  </a:moveTo>
                  <a:lnTo>
                    <a:pt x="2096" y="599"/>
                  </a:lnTo>
                  <a:lnTo>
                    <a:pt x="1497" y="1348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796" y="1647"/>
                  </a:lnTo>
                  <a:lnTo>
                    <a:pt x="2395" y="899"/>
                  </a:lnTo>
                  <a:lnTo>
                    <a:pt x="2994" y="150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4"/>
            <p:cNvSpPr/>
            <p:nvPr/>
          </p:nvSpPr>
          <p:spPr>
            <a:xfrm>
              <a:off x="2853925" y="1944450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2694" y="0"/>
                  </a:moveTo>
                  <a:lnTo>
                    <a:pt x="1946" y="599"/>
                  </a:lnTo>
                  <a:lnTo>
                    <a:pt x="1198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497" y="1497"/>
                  </a:lnTo>
                  <a:lnTo>
                    <a:pt x="2245" y="749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4"/>
            <p:cNvSpPr/>
            <p:nvPr/>
          </p:nvSpPr>
          <p:spPr>
            <a:xfrm>
              <a:off x="2809025" y="189955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2694" y="0"/>
                  </a:moveTo>
                  <a:lnTo>
                    <a:pt x="1946" y="449"/>
                  </a:lnTo>
                  <a:lnTo>
                    <a:pt x="1347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50" y="2844"/>
                  </a:lnTo>
                  <a:lnTo>
                    <a:pt x="1647" y="1497"/>
                  </a:lnTo>
                  <a:lnTo>
                    <a:pt x="2245" y="749"/>
                  </a:lnTo>
                  <a:lnTo>
                    <a:pt x="2844" y="150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4"/>
            <p:cNvSpPr/>
            <p:nvPr/>
          </p:nvSpPr>
          <p:spPr>
            <a:xfrm>
              <a:off x="2775325" y="184715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1"/>
                  </a:moveTo>
                  <a:lnTo>
                    <a:pt x="1947" y="450"/>
                  </a:lnTo>
                  <a:lnTo>
                    <a:pt x="1348" y="1198"/>
                  </a:lnTo>
                  <a:lnTo>
                    <a:pt x="1" y="2695"/>
                  </a:lnTo>
                  <a:lnTo>
                    <a:pt x="151" y="2695"/>
                  </a:lnTo>
                  <a:lnTo>
                    <a:pt x="1647" y="1498"/>
                  </a:lnTo>
                  <a:lnTo>
                    <a:pt x="2246" y="749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4"/>
            <p:cNvSpPr/>
            <p:nvPr/>
          </p:nvSpPr>
          <p:spPr>
            <a:xfrm>
              <a:off x="2737925" y="1809750"/>
              <a:ext cx="56150" cy="56150"/>
            </a:xfrm>
            <a:custGeom>
              <a:avLst/>
              <a:gdLst/>
              <a:ahLst/>
              <a:cxnLst/>
              <a:rect l="l" t="t" r="r" b="b"/>
              <a:pathLst>
                <a:path w="2246" h="2246" extrusionOk="0">
                  <a:moveTo>
                    <a:pt x="2096" y="0"/>
                  </a:moveTo>
                  <a:lnTo>
                    <a:pt x="1497" y="449"/>
                  </a:lnTo>
                  <a:lnTo>
                    <a:pt x="898" y="1048"/>
                  </a:lnTo>
                  <a:lnTo>
                    <a:pt x="0" y="2245"/>
                  </a:lnTo>
                  <a:lnTo>
                    <a:pt x="1198" y="1347"/>
                  </a:lnTo>
                  <a:lnTo>
                    <a:pt x="1796" y="748"/>
                  </a:lnTo>
                  <a:lnTo>
                    <a:pt x="2245" y="15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4"/>
            <p:cNvSpPr/>
            <p:nvPr/>
          </p:nvSpPr>
          <p:spPr>
            <a:xfrm>
              <a:off x="2700500" y="17760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1497" y="1"/>
                  </a:moveTo>
                  <a:lnTo>
                    <a:pt x="599" y="749"/>
                  </a:lnTo>
                  <a:lnTo>
                    <a:pt x="0" y="1647"/>
                  </a:lnTo>
                  <a:lnTo>
                    <a:pt x="0" y="1647"/>
                  </a:lnTo>
                  <a:lnTo>
                    <a:pt x="898" y="1049"/>
                  </a:lnTo>
                  <a:lnTo>
                    <a:pt x="1647" y="151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4"/>
            <p:cNvSpPr/>
            <p:nvPr/>
          </p:nvSpPr>
          <p:spPr>
            <a:xfrm>
              <a:off x="2659325" y="1734900"/>
              <a:ext cx="33725" cy="37450"/>
            </a:xfrm>
            <a:custGeom>
              <a:avLst/>
              <a:gdLst/>
              <a:ahLst/>
              <a:cxnLst/>
              <a:rect l="l" t="t" r="r" b="b"/>
              <a:pathLst>
                <a:path w="1349" h="1498" extrusionOk="0">
                  <a:moveTo>
                    <a:pt x="1198" y="0"/>
                  </a:moveTo>
                  <a:lnTo>
                    <a:pt x="450" y="599"/>
                  </a:lnTo>
                  <a:lnTo>
                    <a:pt x="1" y="1348"/>
                  </a:lnTo>
                  <a:lnTo>
                    <a:pt x="1" y="1497"/>
                  </a:lnTo>
                  <a:lnTo>
                    <a:pt x="151" y="1497"/>
                  </a:lnTo>
                  <a:lnTo>
                    <a:pt x="749" y="899"/>
                  </a:lnTo>
                  <a:lnTo>
                    <a:pt x="134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4"/>
            <p:cNvSpPr/>
            <p:nvPr/>
          </p:nvSpPr>
          <p:spPr>
            <a:xfrm>
              <a:off x="2621925" y="1686250"/>
              <a:ext cx="37425" cy="33700"/>
            </a:xfrm>
            <a:custGeom>
              <a:avLst/>
              <a:gdLst/>
              <a:ahLst/>
              <a:cxnLst/>
              <a:rect l="l" t="t" r="r" b="b"/>
              <a:pathLst>
                <a:path w="1497" h="1348" extrusionOk="0">
                  <a:moveTo>
                    <a:pt x="1347" y="1"/>
                  </a:moveTo>
                  <a:lnTo>
                    <a:pt x="898" y="150"/>
                  </a:lnTo>
                  <a:lnTo>
                    <a:pt x="599" y="450"/>
                  </a:lnTo>
                  <a:lnTo>
                    <a:pt x="0" y="1198"/>
                  </a:lnTo>
                  <a:lnTo>
                    <a:pt x="0" y="1348"/>
                  </a:lnTo>
                  <a:lnTo>
                    <a:pt x="150" y="1348"/>
                  </a:lnTo>
                  <a:lnTo>
                    <a:pt x="898" y="749"/>
                  </a:lnTo>
                  <a:lnTo>
                    <a:pt x="1198" y="450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4"/>
            <p:cNvSpPr/>
            <p:nvPr/>
          </p:nvSpPr>
          <p:spPr>
            <a:xfrm>
              <a:off x="2580750" y="1641350"/>
              <a:ext cx="29975" cy="33700"/>
            </a:xfrm>
            <a:custGeom>
              <a:avLst/>
              <a:gdLst/>
              <a:ahLst/>
              <a:cxnLst/>
              <a:rect l="l" t="t" r="r" b="b"/>
              <a:pathLst>
                <a:path w="1199" h="1348" extrusionOk="0">
                  <a:moveTo>
                    <a:pt x="1048" y="0"/>
                  </a:moveTo>
                  <a:lnTo>
                    <a:pt x="450" y="599"/>
                  </a:lnTo>
                  <a:lnTo>
                    <a:pt x="1" y="1198"/>
                  </a:lnTo>
                  <a:lnTo>
                    <a:pt x="1" y="1348"/>
                  </a:lnTo>
                  <a:lnTo>
                    <a:pt x="150" y="1348"/>
                  </a:lnTo>
                  <a:lnTo>
                    <a:pt x="749" y="749"/>
                  </a:lnTo>
                  <a:lnTo>
                    <a:pt x="119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4"/>
            <p:cNvSpPr/>
            <p:nvPr/>
          </p:nvSpPr>
          <p:spPr>
            <a:xfrm>
              <a:off x="4268375" y="320175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940" y="0"/>
                  </a:moveTo>
                  <a:lnTo>
                    <a:pt x="3593" y="1198"/>
                  </a:lnTo>
                  <a:lnTo>
                    <a:pt x="2395" y="2395"/>
                  </a:lnTo>
                  <a:lnTo>
                    <a:pt x="1" y="4940"/>
                  </a:lnTo>
                  <a:lnTo>
                    <a:pt x="1" y="5090"/>
                  </a:lnTo>
                  <a:lnTo>
                    <a:pt x="150" y="5090"/>
                  </a:lnTo>
                  <a:lnTo>
                    <a:pt x="2695" y="2695"/>
                  </a:lnTo>
                  <a:lnTo>
                    <a:pt x="4940" y="150"/>
                  </a:lnTo>
                  <a:lnTo>
                    <a:pt x="49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4"/>
            <p:cNvSpPr/>
            <p:nvPr/>
          </p:nvSpPr>
          <p:spPr>
            <a:xfrm>
              <a:off x="4309550" y="3250400"/>
              <a:ext cx="127250" cy="127250"/>
            </a:xfrm>
            <a:custGeom>
              <a:avLst/>
              <a:gdLst/>
              <a:ahLst/>
              <a:cxnLst/>
              <a:rect l="l" t="t" r="r" b="b"/>
              <a:pathLst>
                <a:path w="5090" h="5090" extrusionOk="0">
                  <a:moveTo>
                    <a:pt x="4939" y="0"/>
                  </a:moveTo>
                  <a:lnTo>
                    <a:pt x="3742" y="1048"/>
                  </a:lnTo>
                  <a:lnTo>
                    <a:pt x="2545" y="2245"/>
                  </a:lnTo>
                  <a:lnTo>
                    <a:pt x="1197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2844" y="2545"/>
                  </a:lnTo>
                  <a:lnTo>
                    <a:pt x="4041" y="1497"/>
                  </a:lnTo>
                  <a:lnTo>
                    <a:pt x="4640" y="898"/>
                  </a:lnTo>
                  <a:lnTo>
                    <a:pt x="5089" y="150"/>
                  </a:lnTo>
                  <a:lnTo>
                    <a:pt x="4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4"/>
            <p:cNvSpPr/>
            <p:nvPr/>
          </p:nvSpPr>
          <p:spPr>
            <a:xfrm>
              <a:off x="4361925" y="3302775"/>
              <a:ext cx="108550" cy="108550"/>
            </a:xfrm>
            <a:custGeom>
              <a:avLst/>
              <a:gdLst/>
              <a:ahLst/>
              <a:cxnLst/>
              <a:rect l="l" t="t" r="r" b="b"/>
              <a:pathLst>
                <a:path w="4342" h="4342" extrusionOk="0">
                  <a:moveTo>
                    <a:pt x="4341" y="1"/>
                  </a:moveTo>
                  <a:lnTo>
                    <a:pt x="2096" y="209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246" y="2396"/>
                  </a:lnTo>
                  <a:lnTo>
                    <a:pt x="4341" y="150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4"/>
            <p:cNvSpPr/>
            <p:nvPr/>
          </p:nvSpPr>
          <p:spPr>
            <a:xfrm>
              <a:off x="4376900" y="3355175"/>
              <a:ext cx="131000" cy="127250"/>
            </a:xfrm>
            <a:custGeom>
              <a:avLst/>
              <a:gdLst/>
              <a:ahLst/>
              <a:cxnLst/>
              <a:rect l="l" t="t" r="r" b="b"/>
              <a:pathLst>
                <a:path w="5240" h="5090" extrusionOk="0">
                  <a:moveTo>
                    <a:pt x="5089" y="0"/>
                  </a:moveTo>
                  <a:lnTo>
                    <a:pt x="3742" y="1198"/>
                  </a:lnTo>
                  <a:lnTo>
                    <a:pt x="2395" y="2395"/>
                  </a:lnTo>
                  <a:lnTo>
                    <a:pt x="1198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1497" y="3892"/>
                  </a:lnTo>
                  <a:lnTo>
                    <a:pt x="2694" y="2694"/>
                  </a:lnTo>
                  <a:lnTo>
                    <a:pt x="4042" y="1347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4"/>
            <p:cNvSpPr/>
            <p:nvPr/>
          </p:nvSpPr>
          <p:spPr>
            <a:xfrm>
              <a:off x="4440500" y="34038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0"/>
                  </a:moveTo>
                  <a:lnTo>
                    <a:pt x="2994" y="898"/>
                  </a:lnTo>
                  <a:lnTo>
                    <a:pt x="1947" y="1796"/>
                  </a:lnTo>
                  <a:lnTo>
                    <a:pt x="1" y="3892"/>
                  </a:lnTo>
                  <a:lnTo>
                    <a:pt x="1" y="4041"/>
                  </a:lnTo>
                  <a:lnTo>
                    <a:pt x="150" y="4041"/>
                  </a:lnTo>
                  <a:lnTo>
                    <a:pt x="2246" y="2096"/>
                  </a:lnTo>
                  <a:lnTo>
                    <a:pt x="3294" y="104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4"/>
            <p:cNvSpPr/>
            <p:nvPr/>
          </p:nvSpPr>
          <p:spPr>
            <a:xfrm>
              <a:off x="4534050" y="3501100"/>
              <a:ext cx="86100" cy="86100"/>
            </a:xfrm>
            <a:custGeom>
              <a:avLst/>
              <a:gdLst/>
              <a:ahLst/>
              <a:cxnLst/>
              <a:rect l="l" t="t" r="r" b="b"/>
              <a:pathLst>
                <a:path w="3444" h="3444" extrusionOk="0">
                  <a:moveTo>
                    <a:pt x="3294" y="1"/>
                  </a:moveTo>
                  <a:lnTo>
                    <a:pt x="1498" y="1498"/>
                  </a:lnTo>
                  <a:lnTo>
                    <a:pt x="1" y="3294"/>
                  </a:lnTo>
                  <a:lnTo>
                    <a:pt x="1" y="3443"/>
                  </a:lnTo>
                  <a:lnTo>
                    <a:pt x="150" y="3443"/>
                  </a:lnTo>
                  <a:lnTo>
                    <a:pt x="1049" y="2695"/>
                  </a:lnTo>
                  <a:lnTo>
                    <a:pt x="1947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4"/>
            <p:cNvSpPr/>
            <p:nvPr/>
          </p:nvSpPr>
          <p:spPr>
            <a:xfrm>
              <a:off x="4492900" y="345245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4"/>
                  </a:lnTo>
                  <a:lnTo>
                    <a:pt x="0" y="3593"/>
                  </a:lnTo>
                  <a:lnTo>
                    <a:pt x="150" y="3593"/>
                  </a:lnTo>
                  <a:lnTo>
                    <a:pt x="1946" y="1947"/>
                  </a:lnTo>
                  <a:lnTo>
                    <a:pt x="3593" y="151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4"/>
            <p:cNvSpPr/>
            <p:nvPr/>
          </p:nvSpPr>
          <p:spPr>
            <a:xfrm>
              <a:off x="4578950" y="35497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3144" y="1"/>
                  </a:moveTo>
                  <a:lnTo>
                    <a:pt x="1498" y="1497"/>
                  </a:lnTo>
                  <a:lnTo>
                    <a:pt x="749" y="2246"/>
                  </a:lnTo>
                  <a:lnTo>
                    <a:pt x="1" y="2994"/>
                  </a:lnTo>
                  <a:lnTo>
                    <a:pt x="1" y="3144"/>
                  </a:lnTo>
                  <a:lnTo>
                    <a:pt x="151" y="3144"/>
                  </a:lnTo>
                  <a:lnTo>
                    <a:pt x="450" y="2994"/>
                  </a:lnTo>
                  <a:lnTo>
                    <a:pt x="1947" y="1647"/>
                  </a:lnTo>
                  <a:lnTo>
                    <a:pt x="3144" y="150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4"/>
            <p:cNvSpPr/>
            <p:nvPr/>
          </p:nvSpPr>
          <p:spPr>
            <a:xfrm>
              <a:off x="4623875" y="3598400"/>
              <a:ext cx="71100" cy="74850"/>
            </a:xfrm>
            <a:custGeom>
              <a:avLst/>
              <a:gdLst/>
              <a:ahLst/>
              <a:cxnLst/>
              <a:rect l="l" t="t" r="r" b="b"/>
              <a:pathLst>
                <a:path w="2844" h="2994" extrusionOk="0">
                  <a:moveTo>
                    <a:pt x="2694" y="0"/>
                  </a:moveTo>
                  <a:lnTo>
                    <a:pt x="1197" y="1347"/>
                  </a:lnTo>
                  <a:lnTo>
                    <a:pt x="0" y="269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647" y="1647"/>
                  </a:lnTo>
                  <a:lnTo>
                    <a:pt x="2844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4"/>
            <p:cNvSpPr/>
            <p:nvPr/>
          </p:nvSpPr>
          <p:spPr>
            <a:xfrm>
              <a:off x="4657550" y="3650775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2096"/>
                  </a:lnTo>
                  <a:lnTo>
                    <a:pt x="0" y="284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4"/>
            <p:cNvSpPr/>
            <p:nvPr/>
          </p:nvSpPr>
          <p:spPr>
            <a:xfrm>
              <a:off x="4698700" y="369942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2695" y="1"/>
                  </a:moveTo>
                  <a:lnTo>
                    <a:pt x="1348" y="1348"/>
                  </a:lnTo>
                  <a:lnTo>
                    <a:pt x="599" y="1947"/>
                  </a:lnTo>
                  <a:lnTo>
                    <a:pt x="1" y="2845"/>
                  </a:lnTo>
                  <a:lnTo>
                    <a:pt x="150" y="2845"/>
                  </a:lnTo>
                  <a:lnTo>
                    <a:pt x="899" y="2246"/>
                  </a:lnTo>
                  <a:lnTo>
                    <a:pt x="1497" y="1647"/>
                  </a:lnTo>
                  <a:lnTo>
                    <a:pt x="2845" y="150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4"/>
            <p:cNvSpPr/>
            <p:nvPr/>
          </p:nvSpPr>
          <p:spPr>
            <a:xfrm>
              <a:off x="4739875" y="3744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1947"/>
                  </a:lnTo>
                  <a:lnTo>
                    <a:pt x="0" y="2695"/>
                  </a:lnTo>
                  <a:lnTo>
                    <a:pt x="150" y="2845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51"/>
                  </a:lnTo>
                  <a:lnTo>
                    <a:pt x="28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4"/>
            <p:cNvSpPr/>
            <p:nvPr/>
          </p:nvSpPr>
          <p:spPr>
            <a:xfrm>
              <a:off x="4777275" y="3800475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0"/>
                  </a:moveTo>
                  <a:lnTo>
                    <a:pt x="1198" y="1197"/>
                  </a:lnTo>
                  <a:lnTo>
                    <a:pt x="600" y="1946"/>
                  </a:lnTo>
                  <a:lnTo>
                    <a:pt x="1" y="2545"/>
                  </a:lnTo>
                  <a:lnTo>
                    <a:pt x="1" y="2694"/>
                  </a:lnTo>
                  <a:lnTo>
                    <a:pt x="151" y="2694"/>
                  </a:lnTo>
                  <a:lnTo>
                    <a:pt x="749" y="2245"/>
                  </a:lnTo>
                  <a:lnTo>
                    <a:pt x="1498" y="149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4"/>
            <p:cNvSpPr/>
            <p:nvPr/>
          </p:nvSpPr>
          <p:spPr>
            <a:xfrm>
              <a:off x="4829675" y="3845375"/>
              <a:ext cx="56150" cy="59875"/>
            </a:xfrm>
            <a:custGeom>
              <a:avLst/>
              <a:gdLst/>
              <a:ahLst/>
              <a:cxnLst/>
              <a:rect l="l" t="t" r="r" b="b"/>
              <a:pathLst>
                <a:path w="2246" h="2395" extrusionOk="0">
                  <a:moveTo>
                    <a:pt x="2096" y="0"/>
                  </a:moveTo>
                  <a:lnTo>
                    <a:pt x="898" y="1048"/>
                  </a:lnTo>
                  <a:lnTo>
                    <a:pt x="449" y="1647"/>
                  </a:lnTo>
                  <a:lnTo>
                    <a:pt x="0" y="2245"/>
                  </a:lnTo>
                  <a:lnTo>
                    <a:pt x="0" y="2395"/>
                  </a:lnTo>
                  <a:lnTo>
                    <a:pt x="749" y="1946"/>
                  </a:lnTo>
                  <a:lnTo>
                    <a:pt x="1198" y="1347"/>
                  </a:lnTo>
                  <a:lnTo>
                    <a:pt x="2246" y="150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4"/>
            <p:cNvSpPr/>
            <p:nvPr/>
          </p:nvSpPr>
          <p:spPr>
            <a:xfrm>
              <a:off x="4882050" y="3897750"/>
              <a:ext cx="41200" cy="41200"/>
            </a:xfrm>
            <a:custGeom>
              <a:avLst/>
              <a:gdLst/>
              <a:ahLst/>
              <a:cxnLst/>
              <a:rect l="l" t="t" r="r" b="b"/>
              <a:pathLst>
                <a:path w="1648" h="1648" extrusionOk="0">
                  <a:moveTo>
                    <a:pt x="1498" y="1"/>
                  </a:moveTo>
                  <a:lnTo>
                    <a:pt x="749" y="599"/>
                  </a:lnTo>
                  <a:lnTo>
                    <a:pt x="1" y="1497"/>
                  </a:lnTo>
                  <a:lnTo>
                    <a:pt x="1" y="1647"/>
                  </a:lnTo>
                  <a:lnTo>
                    <a:pt x="151" y="1647"/>
                  </a:lnTo>
                  <a:lnTo>
                    <a:pt x="899" y="899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4"/>
            <p:cNvSpPr/>
            <p:nvPr/>
          </p:nvSpPr>
          <p:spPr>
            <a:xfrm>
              <a:off x="4926950" y="3942650"/>
              <a:ext cx="37450" cy="37450"/>
            </a:xfrm>
            <a:custGeom>
              <a:avLst/>
              <a:gdLst/>
              <a:ahLst/>
              <a:cxnLst/>
              <a:rect l="l" t="t" r="r" b="b"/>
              <a:pathLst>
                <a:path w="1498" h="1498" extrusionOk="0">
                  <a:moveTo>
                    <a:pt x="1348" y="1"/>
                  </a:moveTo>
                  <a:lnTo>
                    <a:pt x="600" y="600"/>
                  </a:lnTo>
                  <a:lnTo>
                    <a:pt x="1" y="1348"/>
                  </a:lnTo>
                  <a:lnTo>
                    <a:pt x="151" y="1348"/>
                  </a:lnTo>
                  <a:lnTo>
                    <a:pt x="300" y="1498"/>
                  </a:lnTo>
                  <a:lnTo>
                    <a:pt x="899" y="899"/>
                  </a:lnTo>
                  <a:lnTo>
                    <a:pt x="1498" y="15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4"/>
            <p:cNvSpPr/>
            <p:nvPr/>
          </p:nvSpPr>
          <p:spPr>
            <a:xfrm>
              <a:off x="4964375" y="3995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348" y="0"/>
                  </a:moveTo>
                  <a:lnTo>
                    <a:pt x="599" y="599"/>
                  </a:lnTo>
                  <a:lnTo>
                    <a:pt x="300" y="898"/>
                  </a:lnTo>
                  <a:lnTo>
                    <a:pt x="1" y="1198"/>
                  </a:lnTo>
                  <a:lnTo>
                    <a:pt x="1" y="1347"/>
                  </a:lnTo>
                  <a:lnTo>
                    <a:pt x="150" y="1347"/>
                  </a:lnTo>
                  <a:lnTo>
                    <a:pt x="599" y="1198"/>
                  </a:lnTo>
                  <a:lnTo>
                    <a:pt x="899" y="749"/>
                  </a:lnTo>
                  <a:lnTo>
                    <a:pt x="149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4"/>
            <p:cNvSpPr/>
            <p:nvPr/>
          </p:nvSpPr>
          <p:spPr>
            <a:xfrm>
              <a:off x="5009275" y="4039950"/>
              <a:ext cx="33725" cy="29950"/>
            </a:xfrm>
            <a:custGeom>
              <a:avLst/>
              <a:gdLst/>
              <a:ahLst/>
              <a:cxnLst/>
              <a:rect l="l" t="t" r="r" b="b"/>
              <a:pathLst>
                <a:path w="1349" h="1198" extrusionOk="0">
                  <a:moveTo>
                    <a:pt x="1198" y="0"/>
                  </a:moveTo>
                  <a:lnTo>
                    <a:pt x="600" y="599"/>
                  </a:lnTo>
                  <a:lnTo>
                    <a:pt x="1" y="1048"/>
                  </a:lnTo>
                  <a:lnTo>
                    <a:pt x="1" y="1198"/>
                  </a:lnTo>
                  <a:lnTo>
                    <a:pt x="151" y="1198"/>
                  </a:lnTo>
                  <a:lnTo>
                    <a:pt x="749" y="749"/>
                  </a:lnTo>
                  <a:lnTo>
                    <a:pt x="134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4"/>
            <p:cNvSpPr/>
            <p:nvPr/>
          </p:nvSpPr>
          <p:spPr>
            <a:xfrm>
              <a:off x="3344125" y="3328975"/>
              <a:ext cx="127250" cy="123500"/>
            </a:xfrm>
            <a:custGeom>
              <a:avLst/>
              <a:gdLst/>
              <a:ahLst/>
              <a:cxnLst/>
              <a:rect l="l" t="t" r="r" b="b"/>
              <a:pathLst>
                <a:path w="5090" h="4940" extrusionOk="0">
                  <a:moveTo>
                    <a:pt x="0" y="1"/>
                  </a:moveTo>
                  <a:lnTo>
                    <a:pt x="0" y="150"/>
                  </a:lnTo>
                  <a:lnTo>
                    <a:pt x="2395" y="2695"/>
                  </a:lnTo>
                  <a:lnTo>
                    <a:pt x="4939" y="4940"/>
                  </a:lnTo>
                  <a:lnTo>
                    <a:pt x="5089" y="4940"/>
                  </a:lnTo>
                  <a:lnTo>
                    <a:pt x="3892" y="3593"/>
                  </a:lnTo>
                  <a:lnTo>
                    <a:pt x="2694" y="239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4"/>
            <p:cNvSpPr/>
            <p:nvPr/>
          </p:nvSpPr>
          <p:spPr>
            <a:xfrm>
              <a:off x="3295475" y="3370125"/>
              <a:ext cx="123500" cy="127275"/>
            </a:xfrm>
            <a:custGeom>
              <a:avLst/>
              <a:gdLst/>
              <a:ahLst/>
              <a:cxnLst/>
              <a:rect l="l" t="t" r="r" b="b"/>
              <a:pathLst>
                <a:path w="4940" h="5091" extrusionOk="0">
                  <a:moveTo>
                    <a:pt x="0" y="1"/>
                  </a:moveTo>
                  <a:lnTo>
                    <a:pt x="0" y="151"/>
                  </a:lnTo>
                  <a:lnTo>
                    <a:pt x="2545" y="2845"/>
                  </a:lnTo>
                  <a:lnTo>
                    <a:pt x="3593" y="4042"/>
                  </a:lnTo>
                  <a:lnTo>
                    <a:pt x="4191" y="4641"/>
                  </a:lnTo>
                  <a:lnTo>
                    <a:pt x="4940" y="5090"/>
                  </a:lnTo>
                  <a:lnTo>
                    <a:pt x="4940" y="4940"/>
                  </a:lnTo>
                  <a:lnTo>
                    <a:pt x="3892" y="3743"/>
                  </a:lnTo>
                  <a:lnTo>
                    <a:pt x="2844" y="2546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4"/>
            <p:cNvSpPr/>
            <p:nvPr/>
          </p:nvSpPr>
          <p:spPr>
            <a:xfrm>
              <a:off x="3261800" y="3422525"/>
              <a:ext cx="108525" cy="108550"/>
            </a:xfrm>
            <a:custGeom>
              <a:avLst/>
              <a:gdLst/>
              <a:ahLst/>
              <a:cxnLst/>
              <a:rect l="l" t="t" r="r" b="b"/>
              <a:pathLst>
                <a:path w="4341" h="4342" extrusionOk="0">
                  <a:moveTo>
                    <a:pt x="0" y="0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4191" y="4341"/>
                  </a:lnTo>
                  <a:lnTo>
                    <a:pt x="4341" y="4341"/>
                  </a:lnTo>
                  <a:lnTo>
                    <a:pt x="4341" y="4191"/>
                  </a:lnTo>
                  <a:lnTo>
                    <a:pt x="2245" y="2096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4"/>
            <p:cNvSpPr/>
            <p:nvPr/>
          </p:nvSpPr>
          <p:spPr>
            <a:xfrm>
              <a:off x="3190700" y="3437500"/>
              <a:ext cx="127250" cy="130975"/>
            </a:xfrm>
            <a:custGeom>
              <a:avLst/>
              <a:gdLst/>
              <a:ahLst/>
              <a:cxnLst/>
              <a:rect l="l" t="t" r="r" b="b"/>
              <a:pathLst>
                <a:path w="5090" h="5239" extrusionOk="0">
                  <a:moveTo>
                    <a:pt x="0" y="0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395" y="2694"/>
                  </a:lnTo>
                  <a:lnTo>
                    <a:pt x="3742" y="4042"/>
                  </a:lnTo>
                  <a:lnTo>
                    <a:pt x="5089" y="5239"/>
                  </a:lnTo>
                  <a:lnTo>
                    <a:pt x="5089" y="5089"/>
                  </a:lnTo>
                  <a:lnTo>
                    <a:pt x="3892" y="3742"/>
                  </a:lnTo>
                  <a:lnTo>
                    <a:pt x="2694" y="2395"/>
                  </a:lnTo>
                  <a:lnTo>
                    <a:pt x="134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4"/>
            <p:cNvSpPr/>
            <p:nvPr/>
          </p:nvSpPr>
          <p:spPr>
            <a:xfrm>
              <a:off x="3168250" y="3501100"/>
              <a:ext cx="101050" cy="104800"/>
            </a:xfrm>
            <a:custGeom>
              <a:avLst/>
              <a:gdLst/>
              <a:ahLst/>
              <a:cxnLst/>
              <a:rect l="l" t="t" r="r" b="b"/>
              <a:pathLst>
                <a:path w="4042" h="4192" extrusionOk="0">
                  <a:moveTo>
                    <a:pt x="0" y="1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2844" y="3294"/>
                  </a:lnTo>
                  <a:lnTo>
                    <a:pt x="4041" y="4192"/>
                  </a:lnTo>
                  <a:lnTo>
                    <a:pt x="4041" y="4042"/>
                  </a:lnTo>
                  <a:lnTo>
                    <a:pt x="3143" y="2994"/>
                  </a:lnTo>
                  <a:lnTo>
                    <a:pt x="2245" y="19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4"/>
            <p:cNvSpPr/>
            <p:nvPr/>
          </p:nvSpPr>
          <p:spPr>
            <a:xfrm>
              <a:off x="3085925" y="359465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0" y="1"/>
                  </a:moveTo>
                  <a:lnTo>
                    <a:pt x="0" y="150"/>
                  </a:lnTo>
                  <a:lnTo>
                    <a:pt x="749" y="1048"/>
                  </a:lnTo>
                  <a:lnTo>
                    <a:pt x="1497" y="1947"/>
                  </a:lnTo>
                  <a:lnTo>
                    <a:pt x="3443" y="3443"/>
                  </a:lnTo>
                  <a:lnTo>
                    <a:pt x="3443" y="3294"/>
                  </a:lnTo>
                  <a:lnTo>
                    <a:pt x="1946" y="149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74"/>
            <p:cNvSpPr/>
            <p:nvPr/>
          </p:nvSpPr>
          <p:spPr>
            <a:xfrm>
              <a:off x="3130825" y="3553500"/>
              <a:ext cx="89825" cy="89825"/>
            </a:xfrm>
            <a:custGeom>
              <a:avLst/>
              <a:gdLst/>
              <a:ahLst/>
              <a:cxnLst/>
              <a:rect l="l" t="t" r="r" b="b"/>
              <a:pathLst>
                <a:path w="3593" h="3593" extrusionOk="0">
                  <a:moveTo>
                    <a:pt x="0" y="0"/>
                  </a:moveTo>
                  <a:lnTo>
                    <a:pt x="0" y="150"/>
                  </a:lnTo>
                  <a:lnTo>
                    <a:pt x="1647" y="1946"/>
                  </a:lnTo>
                  <a:lnTo>
                    <a:pt x="3443" y="3593"/>
                  </a:lnTo>
                  <a:lnTo>
                    <a:pt x="3593" y="3593"/>
                  </a:lnTo>
                  <a:lnTo>
                    <a:pt x="3593" y="3443"/>
                  </a:lnTo>
                  <a:lnTo>
                    <a:pt x="1946" y="16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74"/>
            <p:cNvSpPr/>
            <p:nvPr/>
          </p:nvSpPr>
          <p:spPr>
            <a:xfrm>
              <a:off x="3044750" y="3639550"/>
              <a:ext cx="78625" cy="78625"/>
            </a:xfrm>
            <a:custGeom>
              <a:avLst/>
              <a:gdLst/>
              <a:ahLst/>
              <a:cxnLst/>
              <a:rect l="l" t="t" r="r" b="b"/>
              <a:pathLst>
                <a:path w="3145" h="3145" extrusionOk="0">
                  <a:moveTo>
                    <a:pt x="1" y="1"/>
                  </a:moveTo>
                  <a:lnTo>
                    <a:pt x="1" y="151"/>
                  </a:lnTo>
                  <a:lnTo>
                    <a:pt x="599" y="1049"/>
                  </a:lnTo>
                  <a:lnTo>
                    <a:pt x="1348" y="1797"/>
                  </a:lnTo>
                  <a:lnTo>
                    <a:pt x="2994" y="3144"/>
                  </a:lnTo>
                  <a:lnTo>
                    <a:pt x="3144" y="3144"/>
                  </a:lnTo>
                  <a:lnTo>
                    <a:pt x="2096" y="1797"/>
                  </a:lnTo>
                  <a:lnTo>
                    <a:pt x="1049" y="8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74"/>
            <p:cNvSpPr/>
            <p:nvPr/>
          </p:nvSpPr>
          <p:spPr>
            <a:xfrm>
              <a:off x="2999850" y="36844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1"/>
                  </a:lnTo>
                  <a:lnTo>
                    <a:pt x="1348" y="1647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164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74"/>
            <p:cNvSpPr/>
            <p:nvPr/>
          </p:nvSpPr>
          <p:spPr>
            <a:xfrm>
              <a:off x="2947475" y="37181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599" y="898"/>
                  </a:lnTo>
                  <a:lnTo>
                    <a:pt x="1347" y="1647"/>
                  </a:lnTo>
                  <a:lnTo>
                    <a:pt x="2994" y="2994"/>
                  </a:lnTo>
                  <a:lnTo>
                    <a:pt x="2994" y="2844"/>
                  </a:lnTo>
                  <a:lnTo>
                    <a:pt x="1647" y="134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74"/>
            <p:cNvSpPr/>
            <p:nvPr/>
          </p:nvSpPr>
          <p:spPr>
            <a:xfrm>
              <a:off x="2902575" y="375930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599" y="899"/>
                  </a:lnTo>
                  <a:lnTo>
                    <a:pt x="1197" y="1497"/>
                  </a:lnTo>
                  <a:lnTo>
                    <a:pt x="2694" y="2844"/>
                  </a:lnTo>
                  <a:lnTo>
                    <a:pt x="2844" y="2844"/>
                  </a:lnTo>
                  <a:lnTo>
                    <a:pt x="2844" y="2695"/>
                  </a:lnTo>
                  <a:lnTo>
                    <a:pt x="1497" y="1348"/>
                  </a:lnTo>
                  <a:lnTo>
                    <a:pt x="898" y="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74"/>
            <p:cNvSpPr/>
            <p:nvPr/>
          </p:nvSpPr>
          <p:spPr>
            <a:xfrm>
              <a:off x="2857650" y="3800475"/>
              <a:ext cx="71125" cy="71100"/>
            </a:xfrm>
            <a:custGeom>
              <a:avLst/>
              <a:gdLst/>
              <a:ahLst/>
              <a:cxnLst/>
              <a:rect l="l" t="t" r="r" b="b"/>
              <a:pathLst>
                <a:path w="2845" h="2844" extrusionOk="0">
                  <a:moveTo>
                    <a:pt x="151" y="0"/>
                  </a:moveTo>
                  <a:lnTo>
                    <a:pt x="1" y="150"/>
                  </a:lnTo>
                  <a:lnTo>
                    <a:pt x="1" y="449"/>
                  </a:lnTo>
                  <a:lnTo>
                    <a:pt x="600" y="1048"/>
                  </a:lnTo>
                  <a:lnTo>
                    <a:pt x="1198" y="1646"/>
                  </a:lnTo>
                  <a:lnTo>
                    <a:pt x="2695" y="2844"/>
                  </a:lnTo>
                  <a:lnTo>
                    <a:pt x="2845" y="2844"/>
                  </a:lnTo>
                  <a:lnTo>
                    <a:pt x="1498" y="1347"/>
                  </a:lnTo>
                  <a:lnTo>
                    <a:pt x="749" y="599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74"/>
            <p:cNvSpPr/>
            <p:nvPr/>
          </p:nvSpPr>
          <p:spPr>
            <a:xfrm>
              <a:off x="2805275" y="3837875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449" y="749"/>
                  </a:lnTo>
                  <a:lnTo>
                    <a:pt x="1198" y="1498"/>
                  </a:lnTo>
                  <a:lnTo>
                    <a:pt x="2695" y="2845"/>
                  </a:lnTo>
                  <a:lnTo>
                    <a:pt x="2695" y="2695"/>
                  </a:lnTo>
                  <a:lnTo>
                    <a:pt x="1497" y="1198"/>
                  </a:lnTo>
                  <a:lnTo>
                    <a:pt x="749" y="6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74"/>
            <p:cNvSpPr/>
            <p:nvPr/>
          </p:nvSpPr>
          <p:spPr>
            <a:xfrm>
              <a:off x="2767850" y="3890275"/>
              <a:ext cx="59900" cy="56150"/>
            </a:xfrm>
            <a:custGeom>
              <a:avLst/>
              <a:gdLst/>
              <a:ahLst/>
              <a:cxnLst/>
              <a:rect l="l" t="t" r="r" b="b"/>
              <a:pathLst>
                <a:path w="2396" h="2246" extrusionOk="0">
                  <a:moveTo>
                    <a:pt x="1" y="0"/>
                  </a:moveTo>
                  <a:lnTo>
                    <a:pt x="450" y="749"/>
                  </a:lnTo>
                  <a:lnTo>
                    <a:pt x="1048" y="1198"/>
                  </a:lnTo>
                  <a:lnTo>
                    <a:pt x="2246" y="2245"/>
                  </a:lnTo>
                  <a:lnTo>
                    <a:pt x="2395" y="2096"/>
                  </a:lnTo>
                  <a:lnTo>
                    <a:pt x="1348" y="898"/>
                  </a:lnTo>
                  <a:lnTo>
                    <a:pt x="749" y="44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74"/>
            <p:cNvSpPr/>
            <p:nvPr/>
          </p:nvSpPr>
          <p:spPr>
            <a:xfrm>
              <a:off x="2734175" y="39426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0" y="1"/>
                  </a:moveTo>
                  <a:lnTo>
                    <a:pt x="0" y="150"/>
                  </a:lnTo>
                  <a:lnTo>
                    <a:pt x="749" y="899"/>
                  </a:lnTo>
                  <a:lnTo>
                    <a:pt x="1647" y="1647"/>
                  </a:lnTo>
                  <a:lnTo>
                    <a:pt x="1647" y="1498"/>
                  </a:lnTo>
                  <a:lnTo>
                    <a:pt x="1048" y="7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74"/>
            <p:cNvSpPr/>
            <p:nvPr/>
          </p:nvSpPr>
          <p:spPr>
            <a:xfrm>
              <a:off x="2693025" y="3987550"/>
              <a:ext cx="37425" cy="37450"/>
            </a:xfrm>
            <a:custGeom>
              <a:avLst/>
              <a:gdLst/>
              <a:ahLst/>
              <a:cxnLst/>
              <a:rect l="l" t="t" r="r" b="b"/>
              <a:pathLst>
                <a:path w="1497" h="1498" extrusionOk="0">
                  <a:moveTo>
                    <a:pt x="150" y="1"/>
                  </a:moveTo>
                  <a:lnTo>
                    <a:pt x="0" y="151"/>
                  </a:lnTo>
                  <a:lnTo>
                    <a:pt x="0" y="300"/>
                  </a:lnTo>
                  <a:lnTo>
                    <a:pt x="599" y="899"/>
                  </a:lnTo>
                  <a:lnTo>
                    <a:pt x="1347" y="1498"/>
                  </a:lnTo>
                  <a:lnTo>
                    <a:pt x="1497" y="1498"/>
                  </a:lnTo>
                  <a:lnTo>
                    <a:pt x="1497" y="1348"/>
                  </a:lnTo>
                  <a:lnTo>
                    <a:pt x="89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74"/>
            <p:cNvSpPr/>
            <p:nvPr/>
          </p:nvSpPr>
          <p:spPr>
            <a:xfrm>
              <a:off x="2644375" y="4024975"/>
              <a:ext cx="33700" cy="37450"/>
            </a:xfrm>
            <a:custGeom>
              <a:avLst/>
              <a:gdLst/>
              <a:ahLst/>
              <a:cxnLst/>
              <a:rect l="l" t="t" r="r" b="b"/>
              <a:pathLst>
                <a:path w="1348" h="1498" extrusionOk="0">
                  <a:moveTo>
                    <a:pt x="0" y="1"/>
                  </a:moveTo>
                  <a:lnTo>
                    <a:pt x="0" y="150"/>
                  </a:lnTo>
                  <a:lnTo>
                    <a:pt x="150" y="599"/>
                  </a:lnTo>
                  <a:lnTo>
                    <a:pt x="449" y="899"/>
                  </a:lnTo>
                  <a:lnTo>
                    <a:pt x="1198" y="1498"/>
                  </a:lnTo>
                  <a:lnTo>
                    <a:pt x="1347" y="1348"/>
                  </a:lnTo>
                  <a:lnTo>
                    <a:pt x="749" y="599"/>
                  </a:lnTo>
                  <a:lnTo>
                    <a:pt x="449" y="3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74"/>
            <p:cNvSpPr/>
            <p:nvPr/>
          </p:nvSpPr>
          <p:spPr>
            <a:xfrm>
              <a:off x="2599475" y="40698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0" y="1"/>
                  </a:moveTo>
                  <a:lnTo>
                    <a:pt x="0" y="151"/>
                  </a:lnTo>
                  <a:lnTo>
                    <a:pt x="599" y="749"/>
                  </a:lnTo>
                  <a:lnTo>
                    <a:pt x="1197" y="1348"/>
                  </a:lnTo>
                  <a:lnTo>
                    <a:pt x="1347" y="1198"/>
                  </a:lnTo>
                  <a:lnTo>
                    <a:pt x="74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74"/>
            <p:cNvSpPr/>
            <p:nvPr/>
          </p:nvSpPr>
          <p:spPr>
            <a:xfrm>
              <a:off x="3546175" y="255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4641" y="1"/>
                  </a:move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50" y="450"/>
                  </a:lnTo>
                  <a:lnTo>
                    <a:pt x="4641" y="749"/>
                  </a:lnTo>
                  <a:lnTo>
                    <a:pt x="9131" y="749"/>
                  </a:lnTo>
                  <a:lnTo>
                    <a:pt x="9730" y="599"/>
                  </a:lnTo>
                  <a:lnTo>
                    <a:pt x="11526" y="599"/>
                  </a:lnTo>
                  <a:lnTo>
                    <a:pt x="11676" y="450"/>
                  </a:lnTo>
                  <a:lnTo>
                    <a:pt x="11676" y="300"/>
                  </a:lnTo>
                  <a:lnTo>
                    <a:pt x="11526" y="150"/>
                  </a:lnTo>
                  <a:lnTo>
                    <a:pt x="9580" y="150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74"/>
            <p:cNvSpPr/>
            <p:nvPr/>
          </p:nvSpPr>
          <p:spPr>
            <a:xfrm>
              <a:off x="3534950" y="2397225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2396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50" y="450"/>
                  </a:lnTo>
                  <a:lnTo>
                    <a:pt x="2845" y="749"/>
                  </a:lnTo>
                  <a:lnTo>
                    <a:pt x="6586" y="749"/>
                  </a:lnTo>
                  <a:lnTo>
                    <a:pt x="7634" y="599"/>
                  </a:lnTo>
                  <a:lnTo>
                    <a:pt x="11077" y="599"/>
                  </a:lnTo>
                  <a:lnTo>
                    <a:pt x="11227" y="450"/>
                  </a:lnTo>
                  <a:lnTo>
                    <a:pt x="11227" y="300"/>
                  </a:lnTo>
                  <a:lnTo>
                    <a:pt x="11077" y="150"/>
                  </a:lnTo>
                  <a:lnTo>
                    <a:pt x="6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74"/>
            <p:cNvSpPr/>
            <p:nvPr/>
          </p:nvSpPr>
          <p:spPr>
            <a:xfrm>
              <a:off x="3546175" y="2311150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4192" y="1"/>
                  </a:moveTo>
                  <a:lnTo>
                    <a:pt x="1797" y="151"/>
                  </a:lnTo>
                  <a:lnTo>
                    <a:pt x="899" y="300"/>
                  </a:lnTo>
                  <a:lnTo>
                    <a:pt x="150" y="450"/>
                  </a:lnTo>
                  <a:lnTo>
                    <a:pt x="1" y="600"/>
                  </a:lnTo>
                  <a:lnTo>
                    <a:pt x="150" y="600"/>
                  </a:lnTo>
                  <a:lnTo>
                    <a:pt x="450" y="749"/>
                  </a:lnTo>
                  <a:lnTo>
                    <a:pt x="1647" y="899"/>
                  </a:lnTo>
                  <a:lnTo>
                    <a:pt x="2845" y="899"/>
                  </a:lnTo>
                  <a:lnTo>
                    <a:pt x="4940" y="1049"/>
                  </a:lnTo>
                  <a:lnTo>
                    <a:pt x="7036" y="1049"/>
                  </a:lnTo>
                  <a:lnTo>
                    <a:pt x="8981" y="899"/>
                  </a:lnTo>
                  <a:lnTo>
                    <a:pt x="10927" y="600"/>
                  </a:lnTo>
                  <a:lnTo>
                    <a:pt x="10927" y="450"/>
                  </a:lnTo>
                  <a:lnTo>
                    <a:pt x="8682" y="151"/>
                  </a:lnTo>
                  <a:lnTo>
                    <a:pt x="6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74"/>
            <p:cNvSpPr/>
            <p:nvPr/>
          </p:nvSpPr>
          <p:spPr>
            <a:xfrm>
              <a:off x="3549925" y="2232575"/>
              <a:ext cx="261950" cy="22475"/>
            </a:xfrm>
            <a:custGeom>
              <a:avLst/>
              <a:gdLst/>
              <a:ahLst/>
              <a:cxnLst/>
              <a:rect l="l" t="t" r="r" b="b"/>
              <a:pathLst>
                <a:path w="10478" h="899" extrusionOk="0">
                  <a:moveTo>
                    <a:pt x="5688" y="1"/>
                  </a:moveTo>
                  <a:lnTo>
                    <a:pt x="2994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4" y="899"/>
                  </a:lnTo>
                  <a:lnTo>
                    <a:pt x="8083" y="899"/>
                  </a:lnTo>
                  <a:lnTo>
                    <a:pt x="9280" y="749"/>
                  </a:lnTo>
                  <a:lnTo>
                    <a:pt x="10478" y="599"/>
                  </a:lnTo>
                  <a:lnTo>
                    <a:pt x="10478" y="450"/>
                  </a:lnTo>
                  <a:lnTo>
                    <a:pt x="9280" y="150"/>
                  </a:lnTo>
                  <a:lnTo>
                    <a:pt x="8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74"/>
            <p:cNvSpPr/>
            <p:nvPr/>
          </p:nvSpPr>
          <p:spPr>
            <a:xfrm>
              <a:off x="3564900" y="2150250"/>
              <a:ext cx="246975" cy="26225"/>
            </a:xfrm>
            <a:custGeom>
              <a:avLst/>
              <a:gdLst/>
              <a:ahLst/>
              <a:cxnLst/>
              <a:rect l="l" t="t" r="r" b="b"/>
              <a:pathLst>
                <a:path w="9879" h="1049" extrusionOk="0">
                  <a:moveTo>
                    <a:pt x="4939" y="1"/>
                  </a:moveTo>
                  <a:lnTo>
                    <a:pt x="2545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545" y="899"/>
                  </a:lnTo>
                  <a:lnTo>
                    <a:pt x="4939" y="1049"/>
                  </a:lnTo>
                  <a:lnTo>
                    <a:pt x="7484" y="1049"/>
                  </a:lnTo>
                  <a:lnTo>
                    <a:pt x="8532" y="899"/>
                  </a:lnTo>
                  <a:lnTo>
                    <a:pt x="9729" y="749"/>
                  </a:lnTo>
                  <a:lnTo>
                    <a:pt x="9879" y="599"/>
                  </a:lnTo>
                  <a:lnTo>
                    <a:pt x="9729" y="450"/>
                  </a:lnTo>
                  <a:lnTo>
                    <a:pt x="8532" y="150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4"/>
            <p:cNvSpPr/>
            <p:nvPr/>
          </p:nvSpPr>
          <p:spPr>
            <a:xfrm>
              <a:off x="3576125" y="2071675"/>
              <a:ext cx="243250" cy="22475"/>
            </a:xfrm>
            <a:custGeom>
              <a:avLst/>
              <a:gdLst/>
              <a:ahLst/>
              <a:cxnLst/>
              <a:rect l="l" t="t" r="r" b="b"/>
              <a:pathLst>
                <a:path w="9730" h="899" extrusionOk="0">
                  <a:moveTo>
                    <a:pt x="5239" y="1"/>
                  </a:moveTo>
                  <a:lnTo>
                    <a:pt x="2694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694" y="749"/>
                  </a:lnTo>
                  <a:lnTo>
                    <a:pt x="5239" y="899"/>
                  </a:lnTo>
                  <a:lnTo>
                    <a:pt x="8532" y="899"/>
                  </a:lnTo>
                  <a:lnTo>
                    <a:pt x="9580" y="599"/>
                  </a:lnTo>
                  <a:lnTo>
                    <a:pt x="9729" y="450"/>
                  </a:lnTo>
                  <a:lnTo>
                    <a:pt x="9580" y="300"/>
                  </a:lnTo>
                  <a:lnTo>
                    <a:pt x="8532" y="150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74"/>
            <p:cNvSpPr/>
            <p:nvPr/>
          </p:nvSpPr>
          <p:spPr>
            <a:xfrm>
              <a:off x="3587350" y="1993100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2395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2395" y="749"/>
                  </a:lnTo>
                  <a:lnTo>
                    <a:pt x="4640" y="898"/>
                  </a:lnTo>
                  <a:lnTo>
                    <a:pt x="9131" y="599"/>
                  </a:lnTo>
                  <a:lnTo>
                    <a:pt x="9280" y="599"/>
                  </a:lnTo>
                  <a:lnTo>
                    <a:pt x="9430" y="449"/>
                  </a:lnTo>
                  <a:lnTo>
                    <a:pt x="9280" y="150"/>
                  </a:lnTo>
                  <a:lnTo>
                    <a:pt x="9131" y="150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74"/>
            <p:cNvSpPr/>
            <p:nvPr/>
          </p:nvSpPr>
          <p:spPr>
            <a:xfrm>
              <a:off x="3594825" y="1907025"/>
              <a:ext cx="235775" cy="22475"/>
            </a:xfrm>
            <a:custGeom>
              <a:avLst/>
              <a:gdLst/>
              <a:ahLst/>
              <a:cxnLst/>
              <a:rect l="l" t="t" r="r" b="b"/>
              <a:pathLst>
                <a:path w="9431" h="899" extrusionOk="0">
                  <a:moveTo>
                    <a:pt x="1198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6736" y="899"/>
                  </a:lnTo>
                  <a:lnTo>
                    <a:pt x="9281" y="749"/>
                  </a:lnTo>
                  <a:lnTo>
                    <a:pt x="9430" y="749"/>
                  </a:lnTo>
                  <a:lnTo>
                    <a:pt x="9430" y="599"/>
                  </a:lnTo>
                  <a:lnTo>
                    <a:pt x="9430" y="450"/>
                  </a:lnTo>
                  <a:lnTo>
                    <a:pt x="9281" y="450"/>
                  </a:lnTo>
                  <a:lnTo>
                    <a:pt x="6736" y="150"/>
                  </a:lnTo>
                  <a:lnTo>
                    <a:pt x="4341" y="15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74"/>
            <p:cNvSpPr/>
            <p:nvPr/>
          </p:nvSpPr>
          <p:spPr>
            <a:xfrm>
              <a:off x="3609800" y="1828450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4042" y="0"/>
                  </a:moveTo>
                  <a:lnTo>
                    <a:pt x="2096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042" y="898"/>
                  </a:lnTo>
                  <a:lnTo>
                    <a:pt x="5987" y="898"/>
                  </a:lnTo>
                  <a:lnTo>
                    <a:pt x="7933" y="749"/>
                  </a:lnTo>
                  <a:lnTo>
                    <a:pt x="8233" y="749"/>
                  </a:lnTo>
                  <a:lnTo>
                    <a:pt x="8233" y="449"/>
                  </a:lnTo>
                  <a:lnTo>
                    <a:pt x="8233" y="300"/>
                  </a:lnTo>
                  <a:lnTo>
                    <a:pt x="7933" y="30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74"/>
            <p:cNvSpPr/>
            <p:nvPr/>
          </p:nvSpPr>
          <p:spPr>
            <a:xfrm>
              <a:off x="3624750" y="1746125"/>
              <a:ext cx="243275" cy="26225"/>
            </a:xfrm>
            <a:custGeom>
              <a:avLst/>
              <a:gdLst/>
              <a:ahLst/>
              <a:cxnLst/>
              <a:rect l="l" t="t" r="r" b="b"/>
              <a:pathLst>
                <a:path w="9731" h="1049" extrusionOk="0">
                  <a:moveTo>
                    <a:pt x="4791" y="0"/>
                  </a:moveTo>
                  <a:lnTo>
                    <a:pt x="2396" y="150"/>
                  </a:lnTo>
                  <a:lnTo>
                    <a:pt x="151" y="450"/>
                  </a:lnTo>
                  <a:lnTo>
                    <a:pt x="1" y="599"/>
                  </a:lnTo>
                  <a:lnTo>
                    <a:pt x="151" y="749"/>
                  </a:lnTo>
                  <a:lnTo>
                    <a:pt x="2096" y="899"/>
                  </a:lnTo>
                  <a:lnTo>
                    <a:pt x="4042" y="1048"/>
                  </a:lnTo>
                  <a:lnTo>
                    <a:pt x="7784" y="1048"/>
                  </a:lnTo>
                  <a:lnTo>
                    <a:pt x="9580" y="749"/>
                  </a:lnTo>
                  <a:lnTo>
                    <a:pt x="9730" y="749"/>
                  </a:lnTo>
                  <a:lnTo>
                    <a:pt x="9730" y="450"/>
                  </a:lnTo>
                  <a:lnTo>
                    <a:pt x="9580" y="30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74"/>
            <p:cNvSpPr/>
            <p:nvPr/>
          </p:nvSpPr>
          <p:spPr>
            <a:xfrm>
              <a:off x="3632250" y="1667550"/>
              <a:ext cx="198350" cy="22475"/>
            </a:xfrm>
            <a:custGeom>
              <a:avLst/>
              <a:gdLst/>
              <a:ahLst/>
              <a:cxnLst/>
              <a:rect l="l" t="t" r="r" b="b"/>
              <a:pathLst>
                <a:path w="7934" h="899" extrusionOk="0">
                  <a:moveTo>
                    <a:pt x="1946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946" y="898"/>
                  </a:lnTo>
                  <a:lnTo>
                    <a:pt x="5838" y="898"/>
                  </a:lnTo>
                  <a:lnTo>
                    <a:pt x="7634" y="749"/>
                  </a:lnTo>
                  <a:lnTo>
                    <a:pt x="7784" y="599"/>
                  </a:lnTo>
                  <a:lnTo>
                    <a:pt x="7933" y="449"/>
                  </a:lnTo>
                  <a:lnTo>
                    <a:pt x="7784" y="300"/>
                  </a:lnTo>
                  <a:lnTo>
                    <a:pt x="7634" y="300"/>
                  </a:lnTo>
                  <a:lnTo>
                    <a:pt x="5838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4"/>
            <p:cNvSpPr/>
            <p:nvPr/>
          </p:nvSpPr>
          <p:spPr>
            <a:xfrm>
              <a:off x="3654700" y="15066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150" y="748"/>
                  </a:lnTo>
                  <a:lnTo>
                    <a:pt x="1647" y="898"/>
                  </a:lnTo>
                  <a:lnTo>
                    <a:pt x="3293" y="1048"/>
                  </a:lnTo>
                  <a:lnTo>
                    <a:pt x="4790" y="898"/>
                  </a:lnTo>
                  <a:lnTo>
                    <a:pt x="6437" y="748"/>
                  </a:lnTo>
                  <a:lnTo>
                    <a:pt x="6586" y="599"/>
                  </a:lnTo>
                  <a:lnTo>
                    <a:pt x="6586" y="449"/>
                  </a:lnTo>
                  <a:lnTo>
                    <a:pt x="6586" y="299"/>
                  </a:lnTo>
                  <a:lnTo>
                    <a:pt x="6437" y="299"/>
                  </a:lnTo>
                  <a:lnTo>
                    <a:pt x="5838" y="150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4"/>
            <p:cNvSpPr/>
            <p:nvPr/>
          </p:nvSpPr>
          <p:spPr>
            <a:xfrm>
              <a:off x="3643475" y="15889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796" y="1"/>
                  </a:move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796" y="749"/>
                  </a:lnTo>
                  <a:lnTo>
                    <a:pt x="3443" y="899"/>
                  </a:lnTo>
                  <a:lnTo>
                    <a:pt x="5089" y="89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151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4"/>
            <p:cNvSpPr/>
            <p:nvPr/>
          </p:nvSpPr>
          <p:spPr>
            <a:xfrm>
              <a:off x="3665925" y="1424325"/>
              <a:ext cx="149700" cy="26200"/>
            </a:xfrm>
            <a:custGeom>
              <a:avLst/>
              <a:gdLst/>
              <a:ahLst/>
              <a:cxnLst/>
              <a:rect l="l" t="t" r="r" b="b"/>
              <a:pathLst>
                <a:path w="5988" h="1048" extrusionOk="0">
                  <a:moveTo>
                    <a:pt x="2844" y="0"/>
                  </a:moveTo>
                  <a:lnTo>
                    <a:pt x="1497" y="150"/>
                  </a:lnTo>
                  <a:lnTo>
                    <a:pt x="0" y="29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497" y="898"/>
                  </a:lnTo>
                  <a:lnTo>
                    <a:pt x="2844" y="1048"/>
                  </a:lnTo>
                  <a:lnTo>
                    <a:pt x="4341" y="1048"/>
                  </a:lnTo>
                  <a:lnTo>
                    <a:pt x="5688" y="749"/>
                  </a:lnTo>
                  <a:lnTo>
                    <a:pt x="5838" y="599"/>
                  </a:lnTo>
                  <a:lnTo>
                    <a:pt x="5988" y="599"/>
                  </a:lnTo>
                  <a:lnTo>
                    <a:pt x="5838" y="449"/>
                  </a:lnTo>
                  <a:lnTo>
                    <a:pt x="5688" y="299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4"/>
            <p:cNvSpPr/>
            <p:nvPr/>
          </p:nvSpPr>
          <p:spPr>
            <a:xfrm>
              <a:off x="3677150" y="134572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497" y="1"/>
                  </a:moveTo>
                  <a:lnTo>
                    <a:pt x="150" y="300"/>
                  </a:lnTo>
                  <a:lnTo>
                    <a:pt x="150" y="45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2695" y="1049"/>
                  </a:lnTo>
                  <a:lnTo>
                    <a:pt x="4042" y="899"/>
                  </a:lnTo>
                  <a:lnTo>
                    <a:pt x="5239" y="749"/>
                  </a:lnTo>
                  <a:lnTo>
                    <a:pt x="5389" y="600"/>
                  </a:lnTo>
                  <a:lnTo>
                    <a:pt x="5389" y="450"/>
                  </a:lnTo>
                  <a:lnTo>
                    <a:pt x="5389" y="300"/>
                  </a:lnTo>
                  <a:lnTo>
                    <a:pt x="5239" y="151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4"/>
            <p:cNvSpPr/>
            <p:nvPr/>
          </p:nvSpPr>
          <p:spPr>
            <a:xfrm>
              <a:off x="3688375" y="1267150"/>
              <a:ext cx="142225" cy="18725"/>
            </a:xfrm>
            <a:custGeom>
              <a:avLst/>
              <a:gdLst/>
              <a:ahLst/>
              <a:cxnLst/>
              <a:rect l="l" t="t" r="r" b="b"/>
              <a:pathLst>
                <a:path w="5689" h="749" extrusionOk="0">
                  <a:moveTo>
                    <a:pt x="1497" y="1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1497" y="749"/>
                  </a:lnTo>
                  <a:lnTo>
                    <a:pt x="4940" y="749"/>
                  </a:lnTo>
                  <a:lnTo>
                    <a:pt x="5539" y="450"/>
                  </a:lnTo>
                  <a:lnTo>
                    <a:pt x="5688" y="300"/>
                  </a:lnTo>
                  <a:lnTo>
                    <a:pt x="5539" y="150"/>
                  </a:lnTo>
                  <a:lnTo>
                    <a:pt x="49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4"/>
            <p:cNvSpPr/>
            <p:nvPr/>
          </p:nvSpPr>
          <p:spPr>
            <a:xfrm>
              <a:off x="3699600" y="1184825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2844" y="1"/>
                  </a:moveTo>
                  <a:lnTo>
                    <a:pt x="1497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4042" y="899"/>
                  </a:lnTo>
                  <a:lnTo>
                    <a:pt x="4790" y="749"/>
                  </a:lnTo>
                  <a:lnTo>
                    <a:pt x="523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4790" y="15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4"/>
            <p:cNvSpPr/>
            <p:nvPr/>
          </p:nvSpPr>
          <p:spPr>
            <a:xfrm>
              <a:off x="3703350" y="1098775"/>
              <a:ext cx="134725" cy="29950"/>
            </a:xfrm>
            <a:custGeom>
              <a:avLst/>
              <a:gdLst/>
              <a:ahLst/>
              <a:cxnLst/>
              <a:rect l="l" t="t" r="r" b="b"/>
              <a:pathLst>
                <a:path w="5389" h="1198" extrusionOk="0">
                  <a:moveTo>
                    <a:pt x="2694" y="0"/>
                  </a:moveTo>
                  <a:lnTo>
                    <a:pt x="134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8"/>
                  </a:lnTo>
                  <a:lnTo>
                    <a:pt x="150" y="898"/>
                  </a:lnTo>
                  <a:lnTo>
                    <a:pt x="1347" y="1048"/>
                  </a:lnTo>
                  <a:lnTo>
                    <a:pt x="2694" y="1198"/>
                  </a:lnTo>
                  <a:lnTo>
                    <a:pt x="4041" y="1198"/>
                  </a:lnTo>
                  <a:lnTo>
                    <a:pt x="4640" y="1048"/>
                  </a:lnTo>
                  <a:lnTo>
                    <a:pt x="5239" y="898"/>
                  </a:lnTo>
                  <a:lnTo>
                    <a:pt x="5389" y="748"/>
                  </a:lnTo>
                  <a:lnTo>
                    <a:pt x="5389" y="449"/>
                  </a:lnTo>
                  <a:lnTo>
                    <a:pt x="5239" y="449"/>
                  </a:lnTo>
                  <a:lnTo>
                    <a:pt x="4640" y="299"/>
                  </a:lnTo>
                  <a:lnTo>
                    <a:pt x="4041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4"/>
            <p:cNvSpPr/>
            <p:nvPr/>
          </p:nvSpPr>
          <p:spPr>
            <a:xfrm>
              <a:off x="3718300" y="1020175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2695" y="1"/>
                  </a:moveTo>
                  <a:lnTo>
                    <a:pt x="1348" y="151"/>
                  </a:lnTo>
                  <a:lnTo>
                    <a:pt x="151" y="300"/>
                  </a:lnTo>
                  <a:lnTo>
                    <a:pt x="1" y="600"/>
                  </a:lnTo>
                  <a:lnTo>
                    <a:pt x="151" y="749"/>
                  </a:lnTo>
                  <a:lnTo>
                    <a:pt x="1348" y="899"/>
                  </a:lnTo>
                  <a:lnTo>
                    <a:pt x="2695" y="1049"/>
                  </a:lnTo>
                  <a:lnTo>
                    <a:pt x="4042" y="1049"/>
                  </a:lnTo>
                  <a:lnTo>
                    <a:pt x="5240" y="749"/>
                  </a:lnTo>
                  <a:lnTo>
                    <a:pt x="5389" y="600"/>
                  </a:lnTo>
                  <a:lnTo>
                    <a:pt x="5240" y="30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4"/>
            <p:cNvSpPr/>
            <p:nvPr/>
          </p:nvSpPr>
          <p:spPr>
            <a:xfrm>
              <a:off x="3729525" y="941600"/>
              <a:ext cx="108550" cy="22475"/>
            </a:xfrm>
            <a:custGeom>
              <a:avLst/>
              <a:gdLst/>
              <a:ahLst/>
              <a:cxnLst/>
              <a:rect l="l" t="t" r="r" b="b"/>
              <a:pathLst>
                <a:path w="4342" h="899" extrusionOk="0">
                  <a:moveTo>
                    <a:pt x="2246" y="1"/>
                  </a:moveTo>
                  <a:lnTo>
                    <a:pt x="1198" y="150"/>
                  </a:lnTo>
                  <a:lnTo>
                    <a:pt x="151" y="300"/>
                  </a:lnTo>
                  <a:lnTo>
                    <a:pt x="1" y="450"/>
                  </a:lnTo>
                  <a:lnTo>
                    <a:pt x="151" y="599"/>
                  </a:lnTo>
                  <a:lnTo>
                    <a:pt x="1198" y="899"/>
                  </a:lnTo>
                  <a:lnTo>
                    <a:pt x="3743" y="899"/>
                  </a:lnTo>
                  <a:lnTo>
                    <a:pt x="4342" y="599"/>
                  </a:lnTo>
                  <a:lnTo>
                    <a:pt x="4342" y="450"/>
                  </a:lnTo>
                  <a:lnTo>
                    <a:pt x="4342" y="300"/>
                  </a:lnTo>
                  <a:lnTo>
                    <a:pt x="3743" y="150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4"/>
            <p:cNvSpPr/>
            <p:nvPr/>
          </p:nvSpPr>
          <p:spPr>
            <a:xfrm>
              <a:off x="3740750" y="863025"/>
              <a:ext cx="82350" cy="18725"/>
            </a:xfrm>
            <a:custGeom>
              <a:avLst/>
              <a:gdLst/>
              <a:ahLst/>
              <a:cxnLst/>
              <a:rect l="l" t="t" r="r" b="b"/>
              <a:pathLst>
                <a:path w="3294" h="749" extrusionOk="0">
                  <a:moveTo>
                    <a:pt x="1498" y="0"/>
                  </a:moveTo>
                  <a:lnTo>
                    <a:pt x="151" y="300"/>
                  </a:lnTo>
                  <a:lnTo>
                    <a:pt x="1" y="449"/>
                  </a:lnTo>
                  <a:lnTo>
                    <a:pt x="151" y="599"/>
                  </a:lnTo>
                  <a:lnTo>
                    <a:pt x="1647" y="749"/>
                  </a:lnTo>
                  <a:lnTo>
                    <a:pt x="2396" y="749"/>
                  </a:lnTo>
                  <a:lnTo>
                    <a:pt x="2995" y="599"/>
                  </a:lnTo>
                  <a:lnTo>
                    <a:pt x="3144" y="599"/>
                  </a:lnTo>
                  <a:lnTo>
                    <a:pt x="3294" y="449"/>
                  </a:lnTo>
                  <a:lnTo>
                    <a:pt x="3144" y="150"/>
                  </a:lnTo>
                  <a:lnTo>
                    <a:pt x="2995" y="15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4"/>
            <p:cNvSpPr/>
            <p:nvPr/>
          </p:nvSpPr>
          <p:spPr>
            <a:xfrm>
              <a:off x="3744500" y="780700"/>
              <a:ext cx="71125" cy="22475"/>
            </a:xfrm>
            <a:custGeom>
              <a:avLst/>
              <a:gdLst/>
              <a:ahLst/>
              <a:cxnLst/>
              <a:rect l="l" t="t" r="r" b="b"/>
              <a:pathLst>
                <a:path w="2845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1946" y="898"/>
                  </a:lnTo>
                  <a:lnTo>
                    <a:pt x="2545" y="749"/>
                  </a:lnTo>
                  <a:lnTo>
                    <a:pt x="2695" y="599"/>
                  </a:lnTo>
                  <a:lnTo>
                    <a:pt x="2845" y="449"/>
                  </a:lnTo>
                  <a:lnTo>
                    <a:pt x="2695" y="300"/>
                  </a:lnTo>
                  <a:lnTo>
                    <a:pt x="2545" y="150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4"/>
            <p:cNvSpPr/>
            <p:nvPr/>
          </p:nvSpPr>
          <p:spPr>
            <a:xfrm>
              <a:off x="3759475" y="698375"/>
              <a:ext cx="67375" cy="26225"/>
            </a:xfrm>
            <a:custGeom>
              <a:avLst/>
              <a:gdLst/>
              <a:ahLst/>
              <a:cxnLst/>
              <a:rect l="l" t="t" r="r" b="b"/>
              <a:pathLst>
                <a:path w="2695" h="104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749"/>
                  </a:lnTo>
                  <a:lnTo>
                    <a:pt x="749" y="899"/>
                  </a:lnTo>
                  <a:lnTo>
                    <a:pt x="1497" y="1048"/>
                  </a:lnTo>
                  <a:lnTo>
                    <a:pt x="2096" y="899"/>
                  </a:lnTo>
                  <a:lnTo>
                    <a:pt x="2395" y="899"/>
                  </a:lnTo>
                  <a:lnTo>
                    <a:pt x="2695" y="749"/>
                  </a:lnTo>
                  <a:lnTo>
                    <a:pt x="2695" y="450"/>
                  </a:lnTo>
                  <a:lnTo>
                    <a:pt x="26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4"/>
            <p:cNvSpPr/>
            <p:nvPr/>
          </p:nvSpPr>
          <p:spPr>
            <a:xfrm>
              <a:off x="3766950" y="62352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048" y="1"/>
                  </a:moveTo>
                  <a:lnTo>
                    <a:pt x="1" y="151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048" y="600"/>
                  </a:lnTo>
                  <a:lnTo>
                    <a:pt x="2246" y="450"/>
                  </a:lnTo>
                  <a:lnTo>
                    <a:pt x="2396" y="300"/>
                  </a:lnTo>
                  <a:lnTo>
                    <a:pt x="2246" y="151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4"/>
            <p:cNvSpPr/>
            <p:nvPr/>
          </p:nvSpPr>
          <p:spPr>
            <a:xfrm>
              <a:off x="3512500" y="2827550"/>
              <a:ext cx="18725" cy="295650"/>
            </a:xfrm>
            <a:custGeom>
              <a:avLst/>
              <a:gdLst/>
              <a:ahLst/>
              <a:cxnLst/>
              <a:rect l="l" t="t" r="r" b="b"/>
              <a:pathLst>
                <a:path w="749" h="11826" extrusionOk="0">
                  <a:moveTo>
                    <a:pt x="300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150" y="749"/>
                  </a:lnTo>
                  <a:lnTo>
                    <a:pt x="1" y="1497"/>
                  </a:lnTo>
                  <a:lnTo>
                    <a:pt x="1" y="2096"/>
                  </a:lnTo>
                  <a:lnTo>
                    <a:pt x="1" y="2695"/>
                  </a:lnTo>
                  <a:lnTo>
                    <a:pt x="1" y="7185"/>
                  </a:lnTo>
                  <a:lnTo>
                    <a:pt x="150" y="11676"/>
                  </a:lnTo>
                  <a:lnTo>
                    <a:pt x="300" y="11825"/>
                  </a:lnTo>
                  <a:lnTo>
                    <a:pt x="450" y="11676"/>
                  </a:lnTo>
                  <a:lnTo>
                    <a:pt x="749" y="7185"/>
                  </a:lnTo>
                  <a:lnTo>
                    <a:pt x="599" y="2695"/>
                  </a:lnTo>
                  <a:lnTo>
                    <a:pt x="599" y="2096"/>
                  </a:lnTo>
                  <a:lnTo>
                    <a:pt x="599" y="1497"/>
                  </a:lnTo>
                  <a:lnTo>
                    <a:pt x="599" y="1348"/>
                  </a:lnTo>
                  <a:lnTo>
                    <a:pt x="599" y="749"/>
                  </a:lnTo>
                  <a:lnTo>
                    <a:pt x="450" y="30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4"/>
            <p:cNvSpPr/>
            <p:nvPr/>
          </p:nvSpPr>
          <p:spPr>
            <a:xfrm>
              <a:off x="3351600" y="2850000"/>
              <a:ext cx="15000" cy="280675"/>
            </a:xfrm>
            <a:custGeom>
              <a:avLst/>
              <a:gdLst/>
              <a:ahLst/>
              <a:cxnLst/>
              <a:rect l="l" t="t" r="r" b="b"/>
              <a:pathLst>
                <a:path w="600" h="11227" extrusionOk="0">
                  <a:moveTo>
                    <a:pt x="300" y="1"/>
                  </a:moveTo>
                  <a:lnTo>
                    <a:pt x="150" y="150"/>
                  </a:lnTo>
                  <a:lnTo>
                    <a:pt x="0" y="5539"/>
                  </a:lnTo>
                  <a:lnTo>
                    <a:pt x="0" y="6587"/>
                  </a:lnTo>
                  <a:lnTo>
                    <a:pt x="0" y="7634"/>
                  </a:lnTo>
                  <a:lnTo>
                    <a:pt x="0" y="9430"/>
                  </a:lnTo>
                  <a:lnTo>
                    <a:pt x="150" y="11077"/>
                  </a:lnTo>
                  <a:lnTo>
                    <a:pt x="300" y="11227"/>
                  </a:lnTo>
                  <a:lnTo>
                    <a:pt x="449" y="11077"/>
                  </a:lnTo>
                  <a:lnTo>
                    <a:pt x="599" y="8832"/>
                  </a:lnTo>
                  <a:lnTo>
                    <a:pt x="599" y="6587"/>
                  </a:lnTo>
                  <a:lnTo>
                    <a:pt x="599" y="5539"/>
                  </a:lnTo>
                  <a:lnTo>
                    <a:pt x="599" y="4641"/>
                  </a:lnTo>
                  <a:lnTo>
                    <a:pt x="449" y="15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4"/>
            <p:cNvSpPr/>
            <p:nvPr/>
          </p:nvSpPr>
          <p:spPr>
            <a:xfrm>
              <a:off x="3265525" y="28462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50" y="1"/>
                  </a:moveTo>
                  <a:lnTo>
                    <a:pt x="150" y="2396"/>
                  </a:lnTo>
                  <a:lnTo>
                    <a:pt x="1" y="4940"/>
                  </a:lnTo>
                  <a:lnTo>
                    <a:pt x="1" y="7485"/>
                  </a:lnTo>
                  <a:lnTo>
                    <a:pt x="300" y="9880"/>
                  </a:lnTo>
                  <a:lnTo>
                    <a:pt x="300" y="10778"/>
                  </a:lnTo>
                  <a:lnTo>
                    <a:pt x="450" y="10928"/>
                  </a:lnTo>
                  <a:lnTo>
                    <a:pt x="600" y="10778"/>
                  </a:lnTo>
                  <a:lnTo>
                    <a:pt x="600" y="10478"/>
                  </a:lnTo>
                  <a:lnTo>
                    <a:pt x="749" y="9131"/>
                  </a:lnTo>
                  <a:lnTo>
                    <a:pt x="1049" y="6886"/>
                  </a:lnTo>
                  <a:lnTo>
                    <a:pt x="1049" y="4491"/>
                  </a:lnTo>
                  <a:lnTo>
                    <a:pt x="899" y="2246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4"/>
            <p:cNvSpPr/>
            <p:nvPr/>
          </p:nvSpPr>
          <p:spPr>
            <a:xfrm>
              <a:off x="3186950" y="28575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150" y="1048"/>
                  </a:lnTo>
                  <a:lnTo>
                    <a:pt x="1" y="2245"/>
                  </a:lnTo>
                  <a:lnTo>
                    <a:pt x="1" y="4640"/>
                  </a:lnTo>
                  <a:lnTo>
                    <a:pt x="1" y="7484"/>
                  </a:lnTo>
                  <a:lnTo>
                    <a:pt x="300" y="10178"/>
                  </a:lnTo>
                  <a:lnTo>
                    <a:pt x="300" y="10328"/>
                  </a:lnTo>
                  <a:lnTo>
                    <a:pt x="599" y="10328"/>
                  </a:lnTo>
                  <a:lnTo>
                    <a:pt x="599" y="10178"/>
                  </a:lnTo>
                  <a:lnTo>
                    <a:pt x="749" y="7484"/>
                  </a:lnTo>
                  <a:lnTo>
                    <a:pt x="899" y="4640"/>
                  </a:lnTo>
                  <a:lnTo>
                    <a:pt x="899" y="2245"/>
                  </a:lnTo>
                  <a:lnTo>
                    <a:pt x="749" y="1048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4"/>
            <p:cNvSpPr/>
            <p:nvPr/>
          </p:nvSpPr>
          <p:spPr>
            <a:xfrm>
              <a:off x="3100875" y="28575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0"/>
                  </a:moveTo>
                  <a:lnTo>
                    <a:pt x="300" y="1197"/>
                  </a:lnTo>
                  <a:lnTo>
                    <a:pt x="151" y="2395"/>
                  </a:lnTo>
                  <a:lnTo>
                    <a:pt x="1" y="4790"/>
                  </a:lnTo>
                  <a:lnTo>
                    <a:pt x="300" y="7334"/>
                  </a:lnTo>
                  <a:lnTo>
                    <a:pt x="450" y="9579"/>
                  </a:lnTo>
                  <a:lnTo>
                    <a:pt x="600" y="9729"/>
                  </a:lnTo>
                  <a:lnTo>
                    <a:pt x="749" y="9579"/>
                  </a:lnTo>
                  <a:lnTo>
                    <a:pt x="899" y="7334"/>
                  </a:lnTo>
                  <a:lnTo>
                    <a:pt x="1198" y="4790"/>
                  </a:lnTo>
                  <a:lnTo>
                    <a:pt x="1198" y="2395"/>
                  </a:lnTo>
                  <a:lnTo>
                    <a:pt x="1049" y="119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4"/>
            <p:cNvSpPr/>
            <p:nvPr/>
          </p:nvSpPr>
          <p:spPr>
            <a:xfrm>
              <a:off x="3026050" y="2846250"/>
              <a:ext cx="22475" cy="243275"/>
            </a:xfrm>
            <a:custGeom>
              <a:avLst/>
              <a:gdLst/>
              <a:ahLst/>
              <a:cxnLst/>
              <a:rect l="l" t="t" r="r" b="b"/>
              <a:pathLst>
                <a:path w="899" h="9731" extrusionOk="0">
                  <a:moveTo>
                    <a:pt x="449" y="1"/>
                  </a:moveTo>
                  <a:lnTo>
                    <a:pt x="300" y="151"/>
                  </a:lnTo>
                  <a:lnTo>
                    <a:pt x="0" y="1198"/>
                  </a:lnTo>
                  <a:lnTo>
                    <a:pt x="0" y="2396"/>
                  </a:lnTo>
                  <a:lnTo>
                    <a:pt x="0" y="4641"/>
                  </a:lnTo>
                  <a:lnTo>
                    <a:pt x="0" y="7036"/>
                  </a:lnTo>
                  <a:lnTo>
                    <a:pt x="300" y="9580"/>
                  </a:lnTo>
                  <a:lnTo>
                    <a:pt x="300" y="9730"/>
                  </a:lnTo>
                  <a:lnTo>
                    <a:pt x="599" y="9730"/>
                  </a:lnTo>
                  <a:lnTo>
                    <a:pt x="599" y="9580"/>
                  </a:lnTo>
                  <a:lnTo>
                    <a:pt x="749" y="7036"/>
                  </a:lnTo>
                  <a:lnTo>
                    <a:pt x="749" y="4641"/>
                  </a:lnTo>
                  <a:lnTo>
                    <a:pt x="898" y="239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4"/>
            <p:cNvSpPr/>
            <p:nvPr/>
          </p:nvSpPr>
          <p:spPr>
            <a:xfrm>
              <a:off x="2943725" y="284625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300" y="1"/>
                  </a:moveTo>
                  <a:lnTo>
                    <a:pt x="300" y="151"/>
                  </a:lnTo>
                  <a:lnTo>
                    <a:pt x="0" y="4641"/>
                  </a:lnTo>
                  <a:lnTo>
                    <a:pt x="150" y="6886"/>
                  </a:lnTo>
                  <a:lnTo>
                    <a:pt x="300" y="9131"/>
                  </a:lnTo>
                  <a:lnTo>
                    <a:pt x="599" y="9281"/>
                  </a:lnTo>
                  <a:lnTo>
                    <a:pt x="749" y="9131"/>
                  </a:lnTo>
                  <a:lnTo>
                    <a:pt x="899" y="6886"/>
                  </a:lnTo>
                  <a:lnTo>
                    <a:pt x="899" y="4641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4"/>
            <p:cNvSpPr/>
            <p:nvPr/>
          </p:nvSpPr>
          <p:spPr>
            <a:xfrm>
              <a:off x="2861400" y="2835025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599" y="1"/>
                  </a:moveTo>
                  <a:lnTo>
                    <a:pt x="450" y="151"/>
                  </a:lnTo>
                  <a:lnTo>
                    <a:pt x="300" y="300"/>
                  </a:lnTo>
                  <a:lnTo>
                    <a:pt x="150" y="2695"/>
                  </a:lnTo>
                  <a:lnTo>
                    <a:pt x="1" y="5090"/>
                  </a:lnTo>
                  <a:lnTo>
                    <a:pt x="1" y="7186"/>
                  </a:lnTo>
                  <a:lnTo>
                    <a:pt x="1" y="8383"/>
                  </a:lnTo>
                  <a:lnTo>
                    <a:pt x="150" y="9431"/>
                  </a:lnTo>
                  <a:lnTo>
                    <a:pt x="599" y="9431"/>
                  </a:lnTo>
                  <a:lnTo>
                    <a:pt x="749" y="8383"/>
                  </a:lnTo>
                  <a:lnTo>
                    <a:pt x="899" y="7186"/>
                  </a:lnTo>
                  <a:lnTo>
                    <a:pt x="899" y="5090"/>
                  </a:lnTo>
                  <a:lnTo>
                    <a:pt x="899" y="2695"/>
                  </a:lnTo>
                  <a:lnTo>
                    <a:pt x="749" y="300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4"/>
            <p:cNvSpPr/>
            <p:nvPr/>
          </p:nvSpPr>
          <p:spPr>
            <a:xfrm>
              <a:off x="2782825" y="2850000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300"/>
                  </a:lnTo>
                  <a:lnTo>
                    <a:pt x="0" y="2246"/>
                  </a:lnTo>
                  <a:lnTo>
                    <a:pt x="0" y="4192"/>
                  </a:lnTo>
                  <a:lnTo>
                    <a:pt x="0" y="6137"/>
                  </a:lnTo>
                  <a:lnTo>
                    <a:pt x="300" y="8083"/>
                  </a:lnTo>
                  <a:lnTo>
                    <a:pt x="300" y="8233"/>
                  </a:lnTo>
                  <a:lnTo>
                    <a:pt x="449" y="8083"/>
                  </a:lnTo>
                  <a:lnTo>
                    <a:pt x="898" y="4192"/>
                  </a:lnTo>
                  <a:lnTo>
                    <a:pt x="898" y="2246"/>
                  </a:lnTo>
                  <a:lnTo>
                    <a:pt x="749" y="300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4"/>
            <p:cNvSpPr/>
            <p:nvPr/>
          </p:nvSpPr>
          <p:spPr>
            <a:xfrm>
              <a:off x="2696750" y="2797625"/>
              <a:ext cx="29975" cy="246975"/>
            </a:xfrm>
            <a:custGeom>
              <a:avLst/>
              <a:gdLst/>
              <a:ahLst/>
              <a:cxnLst/>
              <a:rect l="l" t="t" r="r" b="b"/>
              <a:pathLst>
                <a:path w="1199" h="9879" extrusionOk="0">
                  <a:moveTo>
                    <a:pt x="599" y="0"/>
                  </a:moveTo>
                  <a:lnTo>
                    <a:pt x="450" y="150"/>
                  </a:lnTo>
                  <a:lnTo>
                    <a:pt x="150" y="2545"/>
                  </a:lnTo>
                  <a:lnTo>
                    <a:pt x="1" y="4940"/>
                  </a:lnTo>
                  <a:lnTo>
                    <a:pt x="150" y="7334"/>
                  </a:lnTo>
                  <a:lnTo>
                    <a:pt x="450" y="9729"/>
                  </a:lnTo>
                  <a:lnTo>
                    <a:pt x="599" y="9879"/>
                  </a:lnTo>
                  <a:lnTo>
                    <a:pt x="749" y="9729"/>
                  </a:lnTo>
                  <a:lnTo>
                    <a:pt x="1048" y="7634"/>
                  </a:lnTo>
                  <a:lnTo>
                    <a:pt x="1198" y="5688"/>
                  </a:lnTo>
                  <a:lnTo>
                    <a:pt x="1198" y="3892"/>
                  </a:lnTo>
                  <a:lnTo>
                    <a:pt x="1048" y="1946"/>
                  </a:lnTo>
                  <a:lnTo>
                    <a:pt x="899" y="150"/>
                  </a:lnTo>
                  <a:lnTo>
                    <a:pt x="74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4"/>
            <p:cNvSpPr/>
            <p:nvPr/>
          </p:nvSpPr>
          <p:spPr>
            <a:xfrm>
              <a:off x="2621925" y="283877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299" y="1"/>
                  </a:moveTo>
                  <a:lnTo>
                    <a:pt x="150" y="150"/>
                  </a:lnTo>
                  <a:lnTo>
                    <a:pt x="0" y="2096"/>
                  </a:lnTo>
                  <a:lnTo>
                    <a:pt x="0" y="3892"/>
                  </a:lnTo>
                  <a:lnTo>
                    <a:pt x="0" y="5838"/>
                  </a:lnTo>
                  <a:lnTo>
                    <a:pt x="299" y="7634"/>
                  </a:lnTo>
                  <a:lnTo>
                    <a:pt x="449" y="7784"/>
                  </a:lnTo>
                  <a:lnTo>
                    <a:pt x="599" y="7634"/>
                  </a:lnTo>
                  <a:lnTo>
                    <a:pt x="749" y="5838"/>
                  </a:lnTo>
                  <a:lnTo>
                    <a:pt x="898" y="3892"/>
                  </a:lnTo>
                  <a:lnTo>
                    <a:pt x="749" y="2096"/>
                  </a:lnTo>
                  <a:lnTo>
                    <a:pt x="59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74"/>
            <p:cNvSpPr/>
            <p:nvPr/>
          </p:nvSpPr>
          <p:spPr>
            <a:xfrm>
              <a:off x="2461000" y="2846250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450" y="1"/>
                  </a:moveTo>
                  <a:lnTo>
                    <a:pt x="300" y="151"/>
                  </a:lnTo>
                  <a:lnTo>
                    <a:pt x="151" y="300"/>
                  </a:lnTo>
                  <a:lnTo>
                    <a:pt x="151" y="899"/>
                  </a:lnTo>
                  <a:lnTo>
                    <a:pt x="1" y="2246"/>
                  </a:lnTo>
                  <a:lnTo>
                    <a:pt x="1" y="3743"/>
                  </a:lnTo>
                  <a:lnTo>
                    <a:pt x="151" y="5090"/>
                  </a:lnTo>
                  <a:lnTo>
                    <a:pt x="300" y="6587"/>
                  </a:lnTo>
                  <a:lnTo>
                    <a:pt x="600" y="6587"/>
                  </a:lnTo>
                  <a:lnTo>
                    <a:pt x="899" y="4940"/>
                  </a:lnTo>
                  <a:lnTo>
                    <a:pt x="899" y="3444"/>
                  </a:lnTo>
                  <a:lnTo>
                    <a:pt x="899" y="1797"/>
                  </a:lnTo>
                  <a:lnTo>
                    <a:pt x="600" y="300"/>
                  </a:lnTo>
                  <a:lnTo>
                    <a:pt x="600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4"/>
            <p:cNvSpPr/>
            <p:nvPr/>
          </p:nvSpPr>
          <p:spPr>
            <a:xfrm>
              <a:off x="2539600" y="285000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1"/>
                  </a:moveTo>
                  <a:lnTo>
                    <a:pt x="300" y="150"/>
                  </a:lnTo>
                  <a:lnTo>
                    <a:pt x="0" y="1797"/>
                  </a:lnTo>
                  <a:lnTo>
                    <a:pt x="0" y="3443"/>
                  </a:lnTo>
                  <a:lnTo>
                    <a:pt x="150" y="5090"/>
                  </a:lnTo>
                  <a:lnTo>
                    <a:pt x="300" y="6736"/>
                  </a:lnTo>
                  <a:lnTo>
                    <a:pt x="449" y="6886"/>
                  </a:lnTo>
                  <a:lnTo>
                    <a:pt x="599" y="6886"/>
                  </a:lnTo>
                  <a:lnTo>
                    <a:pt x="599" y="6736"/>
                  </a:lnTo>
                  <a:lnTo>
                    <a:pt x="898" y="5090"/>
                  </a:lnTo>
                  <a:lnTo>
                    <a:pt x="898" y="3443"/>
                  </a:lnTo>
                  <a:lnTo>
                    <a:pt x="898" y="1797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4"/>
            <p:cNvSpPr/>
            <p:nvPr/>
          </p:nvSpPr>
          <p:spPr>
            <a:xfrm>
              <a:off x="2378700" y="28537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299" y="0"/>
                  </a:moveTo>
                  <a:lnTo>
                    <a:pt x="299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150" y="4491"/>
                  </a:lnTo>
                  <a:lnTo>
                    <a:pt x="299" y="5838"/>
                  </a:lnTo>
                  <a:lnTo>
                    <a:pt x="449" y="5987"/>
                  </a:lnTo>
                  <a:lnTo>
                    <a:pt x="599" y="5838"/>
                  </a:lnTo>
                  <a:lnTo>
                    <a:pt x="898" y="4491"/>
                  </a:lnTo>
                  <a:lnTo>
                    <a:pt x="898" y="2994"/>
                  </a:lnTo>
                  <a:lnTo>
                    <a:pt x="898" y="1497"/>
                  </a:lnTo>
                  <a:lnTo>
                    <a:pt x="748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4"/>
            <p:cNvSpPr/>
            <p:nvPr/>
          </p:nvSpPr>
          <p:spPr>
            <a:xfrm>
              <a:off x="2296375" y="2853750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449" y="0"/>
                  </a:moveTo>
                  <a:lnTo>
                    <a:pt x="299" y="150"/>
                  </a:lnTo>
                  <a:lnTo>
                    <a:pt x="150" y="1497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239"/>
                  </a:lnTo>
                  <a:lnTo>
                    <a:pt x="449" y="5389"/>
                  </a:lnTo>
                  <a:lnTo>
                    <a:pt x="74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1048" y="149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4"/>
            <p:cNvSpPr/>
            <p:nvPr/>
          </p:nvSpPr>
          <p:spPr>
            <a:xfrm>
              <a:off x="2217775" y="2838775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300" y="1"/>
                  </a:moveTo>
                  <a:lnTo>
                    <a:pt x="151" y="599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1" y="4042"/>
                  </a:lnTo>
                  <a:lnTo>
                    <a:pt x="300" y="5539"/>
                  </a:lnTo>
                  <a:lnTo>
                    <a:pt x="450" y="5688"/>
                  </a:lnTo>
                  <a:lnTo>
                    <a:pt x="749" y="5539"/>
                  </a:lnTo>
                  <a:lnTo>
                    <a:pt x="899" y="4042"/>
                  </a:lnTo>
                  <a:lnTo>
                    <a:pt x="899" y="2695"/>
                  </a:lnTo>
                  <a:lnTo>
                    <a:pt x="899" y="1348"/>
                  </a:lnTo>
                  <a:lnTo>
                    <a:pt x="749" y="599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4"/>
            <p:cNvSpPr/>
            <p:nvPr/>
          </p:nvSpPr>
          <p:spPr>
            <a:xfrm>
              <a:off x="2139200" y="2831300"/>
              <a:ext cx="22475" cy="134725"/>
            </a:xfrm>
            <a:custGeom>
              <a:avLst/>
              <a:gdLst/>
              <a:ahLst/>
              <a:cxnLst/>
              <a:rect l="l" t="t" r="r" b="b"/>
              <a:pathLst>
                <a:path w="899" h="5389" extrusionOk="0">
                  <a:moveTo>
                    <a:pt x="300" y="0"/>
                  </a:moveTo>
                  <a:lnTo>
                    <a:pt x="150" y="150"/>
                  </a:lnTo>
                  <a:lnTo>
                    <a:pt x="1" y="749"/>
                  </a:lnTo>
                  <a:lnTo>
                    <a:pt x="1" y="1347"/>
                  </a:lnTo>
                  <a:lnTo>
                    <a:pt x="1" y="2545"/>
                  </a:lnTo>
                  <a:lnTo>
                    <a:pt x="1" y="3892"/>
                  </a:lnTo>
                  <a:lnTo>
                    <a:pt x="150" y="5239"/>
                  </a:lnTo>
                  <a:lnTo>
                    <a:pt x="300" y="5389"/>
                  </a:lnTo>
                  <a:lnTo>
                    <a:pt x="599" y="5389"/>
                  </a:lnTo>
                  <a:lnTo>
                    <a:pt x="599" y="5239"/>
                  </a:lnTo>
                  <a:lnTo>
                    <a:pt x="749" y="3892"/>
                  </a:lnTo>
                  <a:lnTo>
                    <a:pt x="899" y="2545"/>
                  </a:lnTo>
                  <a:lnTo>
                    <a:pt x="749" y="1347"/>
                  </a:lnTo>
                  <a:lnTo>
                    <a:pt x="749" y="749"/>
                  </a:lnTo>
                  <a:lnTo>
                    <a:pt x="450" y="15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4"/>
            <p:cNvSpPr/>
            <p:nvPr/>
          </p:nvSpPr>
          <p:spPr>
            <a:xfrm>
              <a:off x="2053150" y="2827550"/>
              <a:ext cx="29950" cy="138475"/>
            </a:xfrm>
            <a:custGeom>
              <a:avLst/>
              <a:gdLst/>
              <a:ahLst/>
              <a:cxnLst/>
              <a:rect l="l" t="t" r="r" b="b"/>
              <a:pathLst>
                <a:path w="1198" h="5539" extrusionOk="0">
                  <a:moveTo>
                    <a:pt x="599" y="1"/>
                  </a:moveTo>
                  <a:lnTo>
                    <a:pt x="449" y="150"/>
                  </a:lnTo>
                  <a:lnTo>
                    <a:pt x="150" y="749"/>
                  </a:lnTo>
                  <a:lnTo>
                    <a:pt x="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389"/>
                  </a:lnTo>
                  <a:lnTo>
                    <a:pt x="599" y="5539"/>
                  </a:lnTo>
                  <a:lnTo>
                    <a:pt x="748" y="5389"/>
                  </a:lnTo>
                  <a:lnTo>
                    <a:pt x="1048" y="4042"/>
                  </a:lnTo>
                  <a:lnTo>
                    <a:pt x="1197" y="2695"/>
                  </a:lnTo>
                  <a:lnTo>
                    <a:pt x="1048" y="1348"/>
                  </a:lnTo>
                  <a:lnTo>
                    <a:pt x="1048" y="749"/>
                  </a:lnTo>
                  <a:lnTo>
                    <a:pt x="748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4"/>
            <p:cNvSpPr/>
            <p:nvPr/>
          </p:nvSpPr>
          <p:spPr>
            <a:xfrm>
              <a:off x="1974550" y="28125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450" y="1"/>
                  </a:moveTo>
                  <a:lnTo>
                    <a:pt x="300" y="151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300" y="5240"/>
                  </a:lnTo>
                  <a:lnTo>
                    <a:pt x="450" y="5389"/>
                  </a:lnTo>
                  <a:lnTo>
                    <a:pt x="599" y="5240"/>
                  </a:lnTo>
                  <a:lnTo>
                    <a:pt x="899" y="4042"/>
                  </a:lnTo>
                  <a:lnTo>
                    <a:pt x="1049" y="2695"/>
                  </a:lnTo>
                  <a:lnTo>
                    <a:pt x="899" y="1348"/>
                  </a:lnTo>
                  <a:lnTo>
                    <a:pt x="749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4"/>
            <p:cNvSpPr/>
            <p:nvPr/>
          </p:nvSpPr>
          <p:spPr>
            <a:xfrm>
              <a:off x="1895975" y="282755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450" y="1"/>
                  </a:moveTo>
                  <a:lnTo>
                    <a:pt x="150" y="150"/>
                  </a:lnTo>
                  <a:lnTo>
                    <a:pt x="1" y="599"/>
                  </a:lnTo>
                  <a:lnTo>
                    <a:pt x="1" y="1048"/>
                  </a:lnTo>
                  <a:lnTo>
                    <a:pt x="1" y="2096"/>
                  </a:lnTo>
                  <a:lnTo>
                    <a:pt x="1" y="3144"/>
                  </a:lnTo>
                  <a:lnTo>
                    <a:pt x="300" y="4192"/>
                  </a:lnTo>
                  <a:lnTo>
                    <a:pt x="450" y="4341"/>
                  </a:lnTo>
                  <a:lnTo>
                    <a:pt x="599" y="4192"/>
                  </a:lnTo>
                  <a:lnTo>
                    <a:pt x="899" y="3144"/>
                  </a:lnTo>
                  <a:lnTo>
                    <a:pt x="899" y="2096"/>
                  </a:lnTo>
                  <a:lnTo>
                    <a:pt x="899" y="1048"/>
                  </a:lnTo>
                  <a:lnTo>
                    <a:pt x="749" y="599"/>
                  </a:lnTo>
                  <a:lnTo>
                    <a:pt x="599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4"/>
            <p:cNvSpPr/>
            <p:nvPr/>
          </p:nvSpPr>
          <p:spPr>
            <a:xfrm>
              <a:off x="1813650" y="2846250"/>
              <a:ext cx="22475" cy="78625"/>
            </a:xfrm>
            <a:custGeom>
              <a:avLst/>
              <a:gdLst/>
              <a:ahLst/>
              <a:cxnLst/>
              <a:rect l="l" t="t" r="r" b="b"/>
              <a:pathLst>
                <a:path w="899" h="3145" extrusionOk="0">
                  <a:moveTo>
                    <a:pt x="300" y="1"/>
                  </a:moveTo>
                  <a:lnTo>
                    <a:pt x="150" y="151"/>
                  </a:lnTo>
                  <a:lnTo>
                    <a:pt x="1" y="899"/>
                  </a:lnTo>
                  <a:lnTo>
                    <a:pt x="150" y="1647"/>
                  </a:lnTo>
                  <a:lnTo>
                    <a:pt x="300" y="3144"/>
                  </a:lnTo>
                  <a:lnTo>
                    <a:pt x="599" y="3144"/>
                  </a:lnTo>
                  <a:lnTo>
                    <a:pt x="899" y="1647"/>
                  </a:lnTo>
                  <a:lnTo>
                    <a:pt x="899" y="899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4"/>
            <p:cNvSpPr/>
            <p:nvPr/>
          </p:nvSpPr>
          <p:spPr>
            <a:xfrm>
              <a:off x="1735075" y="28537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749"/>
                  </a:lnTo>
                  <a:lnTo>
                    <a:pt x="0" y="1347"/>
                  </a:lnTo>
                  <a:lnTo>
                    <a:pt x="0" y="1946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8" y="1347"/>
                  </a:lnTo>
                  <a:lnTo>
                    <a:pt x="749" y="749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4"/>
            <p:cNvSpPr/>
            <p:nvPr/>
          </p:nvSpPr>
          <p:spPr>
            <a:xfrm>
              <a:off x="1652750" y="28387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1"/>
                  </a:moveTo>
                  <a:lnTo>
                    <a:pt x="150" y="300"/>
                  </a:lnTo>
                  <a:lnTo>
                    <a:pt x="0" y="599"/>
                  </a:lnTo>
                  <a:lnTo>
                    <a:pt x="0" y="1348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749" y="30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4"/>
            <p:cNvSpPr/>
            <p:nvPr/>
          </p:nvSpPr>
          <p:spPr>
            <a:xfrm>
              <a:off x="1574175" y="284252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1198"/>
                  </a:lnTo>
                  <a:lnTo>
                    <a:pt x="150" y="2245"/>
                  </a:lnTo>
                  <a:lnTo>
                    <a:pt x="300" y="2395"/>
                  </a:lnTo>
                  <a:lnTo>
                    <a:pt x="449" y="2395"/>
                  </a:lnTo>
                  <a:lnTo>
                    <a:pt x="599" y="2245"/>
                  </a:lnTo>
                  <a:lnTo>
                    <a:pt x="749" y="1198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4"/>
            <p:cNvSpPr/>
            <p:nvPr/>
          </p:nvSpPr>
          <p:spPr>
            <a:xfrm>
              <a:off x="3781925" y="313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2096" y="1"/>
                  </a:moveTo>
                  <a:lnTo>
                    <a:pt x="898" y="151"/>
                  </a:lnTo>
                  <a:lnTo>
                    <a:pt x="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450"/>
                  </a:lnTo>
                  <a:lnTo>
                    <a:pt x="898" y="600"/>
                  </a:lnTo>
                  <a:lnTo>
                    <a:pt x="2246" y="600"/>
                  </a:lnTo>
                  <a:lnTo>
                    <a:pt x="6886" y="749"/>
                  </a:lnTo>
                  <a:lnTo>
                    <a:pt x="9280" y="600"/>
                  </a:lnTo>
                  <a:lnTo>
                    <a:pt x="11526" y="450"/>
                  </a:lnTo>
                  <a:lnTo>
                    <a:pt x="11675" y="450"/>
                  </a:lnTo>
                  <a:lnTo>
                    <a:pt x="11675" y="300"/>
                  </a:lnTo>
                  <a:lnTo>
                    <a:pt x="11526" y="151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4"/>
            <p:cNvSpPr/>
            <p:nvPr/>
          </p:nvSpPr>
          <p:spPr>
            <a:xfrm>
              <a:off x="3804375" y="3299050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3742" y="0"/>
                  </a:moveTo>
                  <a:lnTo>
                    <a:pt x="150" y="150"/>
                  </a:lnTo>
                  <a:lnTo>
                    <a:pt x="0" y="299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491" y="748"/>
                  </a:lnTo>
                  <a:lnTo>
                    <a:pt x="8682" y="748"/>
                  </a:lnTo>
                  <a:lnTo>
                    <a:pt x="10478" y="599"/>
                  </a:lnTo>
                  <a:lnTo>
                    <a:pt x="11077" y="449"/>
                  </a:lnTo>
                  <a:lnTo>
                    <a:pt x="11226" y="299"/>
                  </a:lnTo>
                  <a:lnTo>
                    <a:pt x="11077" y="299"/>
                  </a:lnTo>
                  <a:lnTo>
                    <a:pt x="10628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4"/>
            <p:cNvSpPr/>
            <p:nvPr/>
          </p:nvSpPr>
          <p:spPr>
            <a:xfrm>
              <a:off x="3800625" y="3377625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1947" y="0"/>
                  </a:moveTo>
                  <a:lnTo>
                    <a:pt x="1" y="300"/>
                  </a:lnTo>
                  <a:lnTo>
                    <a:pt x="1" y="449"/>
                  </a:lnTo>
                  <a:lnTo>
                    <a:pt x="2246" y="898"/>
                  </a:lnTo>
                  <a:lnTo>
                    <a:pt x="4491" y="1048"/>
                  </a:lnTo>
                  <a:lnTo>
                    <a:pt x="6886" y="898"/>
                  </a:lnTo>
                  <a:lnTo>
                    <a:pt x="9131" y="749"/>
                  </a:lnTo>
                  <a:lnTo>
                    <a:pt x="10029" y="749"/>
                  </a:lnTo>
                  <a:lnTo>
                    <a:pt x="10179" y="599"/>
                  </a:lnTo>
                  <a:lnTo>
                    <a:pt x="10927" y="599"/>
                  </a:lnTo>
                  <a:lnTo>
                    <a:pt x="10927" y="449"/>
                  </a:lnTo>
                  <a:lnTo>
                    <a:pt x="10778" y="300"/>
                  </a:lnTo>
                  <a:lnTo>
                    <a:pt x="10329" y="300"/>
                  </a:lnTo>
                  <a:lnTo>
                    <a:pt x="9281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4"/>
            <p:cNvSpPr/>
            <p:nvPr/>
          </p:nvSpPr>
          <p:spPr>
            <a:xfrm>
              <a:off x="3808125" y="3459950"/>
              <a:ext cx="261950" cy="18725"/>
            </a:xfrm>
            <a:custGeom>
              <a:avLst/>
              <a:gdLst/>
              <a:ahLst/>
              <a:cxnLst/>
              <a:rect l="l" t="t" r="r" b="b"/>
              <a:pathLst>
                <a:path w="10478" h="749" extrusionOk="0">
                  <a:moveTo>
                    <a:pt x="1198" y="0"/>
                  </a:moveTo>
                  <a:lnTo>
                    <a:pt x="0" y="300"/>
                  </a:lnTo>
                  <a:lnTo>
                    <a:pt x="0" y="449"/>
                  </a:lnTo>
                  <a:lnTo>
                    <a:pt x="1198" y="749"/>
                  </a:lnTo>
                  <a:lnTo>
                    <a:pt x="7185" y="749"/>
                  </a:lnTo>
                  <a:lnTo>
                    <a:pt x="9430" y="599"/>
                  </a:lnTo>
                  <a:lnTo>
                    <a:pt x="10178" y="599"/>
                  </a:lnTo>
                  <a:lnTo>
                    <a:pt x="10328" y="449"/>
                  </a:lnTo>
                  <a:lnTo>
                    <a:pt x="10478" y="449"/>
                  </a:lnTo>
                  <a:lnTo>
                    <a:pt x="10328" y="150"/>
                  </a:lnTo>
                  <a:lnTo>
                    <a:pt x="9580" y="15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4"/>
            <p:cNvSpPr/>
            <p:nvPr/>
          </p:nvSpPr>
          <p:spPr>
            <a:xfrm>
              <a:off x="3808125" y="3534775"/>
              <a:ext cx="246975" cy="29975"/>
            </a:xfrm>
            <a:custGeom>
              <a:avLst/>
              <a:gdLst/>
              <a:ahLst/>
              <a:cxnLst/>
              <a:rect l="l" t="t" r="r" b="b"/>
              <a:pathLst>
                <a:path w="9879" h="1199" extrusionOk="0">
                  <a:moveTo>
                    <a:pt x="4640" y="1"/>
                  </a:moveTo>
                  <a:lnTo>
                    <a:pt x="2245" y="151"/>
                  </a:lnTo>
                  <a:lnTo>
                    <a:pt x="1198" y="300"/>
                  </a:lnTo>
                  <a:lnTo>
                    <a:pt x="15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898" y="899"/>
                  </a:lnTo>
                  <a:lnTo>
                    <a:pt x="2395" y="1198"/>
                  </a:lnTo>
                  <a:lnTo>
                    <a:pt x="4341" y="1198"/>
                  </a:lnTo>
                  <a:lnTo>
                    <a:pt x="6287" y="1049"/>
                  </a:lnTo>
                  <a:lnTo>
                    <a:pt x="7933" y="899"/>
                  </a:lnTo>
                  <a:lnTo>
                    <a:pt x="8981" y="899"/>
                  </a:lnTo>
                  <a:lnTo>
                    <a:pt x="9729" y="749"/>
                  </a:lnTo>
                  <a:lnTo>
                    <a:pt x="9879" y="600"/>
                  </a:lnTo>
                  <a:lnTo>
                    <a:pt x="9729" y="600"/>
                  </a:lnTo>
                  <a:lnTo>
                    <a:pt x="9131" y="450"/>
                  </a:lnTo>
                  <a:lnTo>
                    <a:pt x="6885" y="300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4"/>
            <p:cNvSpPr/>
            <p:nvPr/>
          </p:nvSpPr>
          <p:spPr>
            <a:xfrm>
              <a:off x="3800625" y="3620850"/>
              <a:ext cx="243250" cy="18725"/>
            </a:xfrm>
            <a:custGeom>
              <a:avLst/>
              <a:gdLst/>
              <a:ahLst/>
              <a:cxnLst/>
              <a:rect l="l" t="t" r="r" b="b"/>
              <a:pathLst>
                <a:path w="9730" h="7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749"/>
                  </a:lnTo>
                  <a:lnTo>
                    <a:pt x="4491" y="749"/>
                  </a:lnTo>
                  <a:lnTo>
                    <a:pt x="8832" y="599"/>
                  </a:lnTo>
                  <a:lnTo>
                    <a:pt x="9580" y="599"/>
                  </a:lnTo>
                  <a:lnTo>
                    <a:pt x="9730" y="449"/>
                  </a:lnTo>
                  <a:lnTo>
                    <a:pt x="9730" y="300"/>
                  </a:lnTo>
                  <a:lnTo>
                    <a:pt x="9580" y="150"/>
                  </a:lnTo>
                  <a:lnTo>
                    <a:pt x="8982" y="150"/>
                  </a:lnTo>
                  <a:lnTo>
                    <a:pt x="6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4"/>
            <p:cNvSpPr/>
            <p:nvPr/>
          </p:nvSpPr>
          <p:spPr>
            <a:xfrm>
              <a:off x="3796900" y="3699425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4490" y="1"/>
                  </a:moveTo>
                  <a:lnTo>
                    <a:pt x="299" y="30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299" y="749"/>
                  </a:lnTo>
                  <a:lnTo>
                    <a:pt x="4490" y="899"/>
                  </a:lnTo>
                  <a:lnTo>
                    <a:pt x="6586" y="899"/>
                  </a:lnTo>
                  <a:lnTo>
                    <a:pt x="8681" y="599"/>
                  </a:lnTo>
                  <a:lnTo>
                    <a:pt x="9280" y="599"/>
                  </a:lnTo>
                  <a:lnTo>
                    <a:pt x="9430" y="450"/>
                  </a:lnTo>
                  <a:lnTo>
                    <a:pt x="9280" y="300"/>
                  </a:lnTo>
                  <a:lnTo>
                    <a:pt x="8681" y="150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4"/>
            <p:cNvSpPr/>
            <p:nvPr/>
          </p:nvSpPr>
          <p:spPr>
            <a:xfrm>
              <a:off x="3789400" y="3781750"/>
              <a:ext cx="235775" cy="26225"/>
            </a:xfrm>
            <a:custGeom>
              <a:avLst/>
              <a:gdLst/>
              <a:ahLst/>
              <a:cxnLst/>
              <a:rect l="l" t="t" r="r" b="b"/>
              <a:pathLst>
                <a:path w="9431" h="1049" extrusionOk="0">
                  <a:moveTo>
                    <a:pt x="3593" y="1"/>
                  </a:moveTo>
                  <a:lnTo>
                    <a:pt x="1947" y="150"/>
                  </a:ln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2695" y="749"/>
                  </a:lnTo>
                  <a:lnTo>
                    <a:pt x="5090" y="899"/>
                  </a:lnTo>
                  <a:lnTo>
                    <a:pt x="6736" y="1048"/>
                  </a:lnTo>
                  <a:lnTo>
                    <a:pt x="8383" y="899"/>
                  </a:lnTo>
                  <a:lnTo>
                    <a:pt x="9131" y="749"/>
                  </a:lnTo>
                  <a:lnTo>
                    <a:pt x="9431" y="749"/>
                  </a:lnTo>
                  <a:lnTo>
                    <a:pt x="9431" y="599"/>
                  </a:lnTo>
                  <a:lnTo>
                    <a:pt x="9431" y="450"/>
                  </a:lnTo>
                  <a:lnTo>
                    <a:pt x="9281" y="300"/>
                  </a:lnTo>
                  <a:lnTo>
                    <a:pt x="8532" y="150"/>
                  </a:lnTo>
                  <a:lnTo>
                    <a:pt x="7185" y="150"/>
                  </a:lnTo>
                  <a:lnTo>
                    <a:pt x="59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4"/>
            <p:cNvSpPr/>
            <p:nvPr/>
          </p:nvSpPr>
          <p:spPr>
            <a:xfrm>
              <a:off x="3804375" y="3864075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2096" y="1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096" y="749"/>
                  </a:lnTo>
                  <a:lnTo>
                    <a:pt x="3892" y="899"/>
                  </a:lnTo>
                  <a:lnTo>
                    <a:pt x="7484" y="599"/>
                  </a:lnTo>
                  <a:lnTo>
                    <a:pt x="8083" y="599"/>
                  </a:lnTo>
                  <a:lnTo>
                    <a:pt x="8233" y="450"/>
                  </a:lnTo>
                  <a:lnTo>
                    <a:pt x="8083" y="300"/>
                  </a:lnTo>
                  <a:lnTo>
                    <a:pt x="7484" y="300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4"/>
            <p:cNvSpPr/>
            <p:nvPr/>
          </p:nvSpPr>
          <p:spPr>
            <a:xfrm>
              <a:off x="3751975" y="3938925"/>
              <a:ext cx="243275" cy="29950"/>
            </a:xfrm>
            <a:custGeom>
              <a:avLst/>
              <a:gdLst/>
              <a:ahLst/>
              <a:cxnLst/>
              <a:rect l="l" t="t" r="r" b="b"/>
              <a:pathLst>
                <a:path w="9731" h="1198" extrusionOk="0">
                  <a:moveTo>
                    <a:pt x="3743" y="0"/>
                  </a:moveTo>
                  <a:lnTo>
                    <a:pt x="1947" y="150"/>
                  </a:lnTo>
                  <a:lnTo>
                    <a:pt x="151" y="449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51" y="898"/>
                  </a:lnTo>
                  <a:lnTo>
                    <a:pt x="2246" y="1048"/>
                  </a:lnTo>
                  <a:lnTo>
                    <a:pt x="4641" y="1198"/>
                  </a:lnTo>
                  <a:lnTo>
                    <a:pt x="6886" y="1048"/>
                  </a:lnTo>
                  <a:lnTo>
                    <a:pt x="9131" y="898"/>
                  </a:lnTo>
                  <a:lnTo>
                    <a:pt x="9580" y="749"/>
                  </a:lnTo>
                  <a:lnTo>
                    <a:pt x="9730" y="599"/>
                  </a:lnTo>
                  <a:lnTo>
                    <a:pt x="9580" y="449"/>
                  </a:lnTo>
                  <a:lnTo>
                    <a:pt x="9131" y="299"/>
                  </a:lnTo>
                  <a:lnTo>
                    <a:pt x="7635" y="150"/>
                  </a:lnTo>
                  <a:lnTo>
                    <a:pt x="5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4"/>
            <p:cNvSpPr/>
            <p:nvPr/>
          </p:nvSpPr>
          <p:spPr>
            <a:xfrm>
              <a:off x="3789400" y="4021250"/>
              <a:ext cx="198350" cy="26200"/>
            </a:xfrm>
            <a:custGeom>
              <a:avLst/>
              <a:gdLst/>
              <a:ahLst/>
              <a:cxnLst/>
              <a:rect l="l" t="t" r="r" b="b"/>
              <a:pathLst>
                <a:path w="7934" h="1048" extrusionOk="0">
                  <a:moveTo>
                    <a:pt x="3743" y="0"/>
                  </a:moveTo>
                  <a:lnTo>
                    <a:pt x="1947" y="150"/>
                  </a:lnTo>
                  <a:lnTo>
                    <a:pt x="300" y="299"/>
                  </a:lnTo>
                  <a:lnTo>
                    <a:pt x="150" y="299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300" y="748"/>
                  </a:lnTo>
                  <a:lnTo>
                    <a:pt x="3743" y="1048"/>
                  </a:lnTo>
                  <a:lnTo>
                    <a:pt x="5389" y="1048"/>
                  </a:lnTo>
                  <a:lnTo>
                    <a:pt x="7185" y="748"/>
                  </a:lnTo>
                  <a:lnTo>
                    <a:pt x="7784" y="748"/>
                  </a:lnTo>
                  <a:lnTo>
                    <a:pt x="7934" y="599"/>
                  </a:lnTo>
                  <a:lnTo>
                    <a:pt x="7784" y="449"/>
                  </a:lnTo>
                  <a:lnTo>
                    <a:pt x="7185" y="299"/>
                  </a:lnTo>
                  <a:lnTo>
                    <a:pt x="5539" y="150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4"/>
            <p:cNvSpPr/>
            <p:nvPr/>
          </p:nvSpPr>
          <p:spPr>
            <a:xfrm>
              <a:off x="3800625" y="41821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8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" y="749"/>
                  </a:lnTo>
                  <a:lnTo>
                    <a:pt x="150" y="749"/>
                  </a:lnTo>
                  <a:lnTo>
                    <a:pt x="749" y="898"/>
                  </a:lnTo>
                  <a:lnTo>
                    <a:pt x="2096" y="1048"/>
                  </a:lnTo>
                  <a:lnTo>
                    <a:pt x="3294" y="1048"/>
                  </a:lnTo>
                  <a:lnTo>
                    <a:pt x="5838" y="749"/>
                  </a:lnTo>
                  <a:lnTo>
                    <a:pt x="6437" y="599"/>
                  </a:lnTo>
                  <a:lnTo>
                    <a:pt x="6587" y="599"/>
                  </a:lnTo>
                  <a:lnTo>
                    <a:pt x="6587" y="449"/>
                  </a:lnTo>
                  <a:lnTo>
                    <a:pt x="6587" y="300"/>
                  </a:lnTo>
                  <a:lnTo>
                    <a:pt x="6437" y="300"/>
                  </a:lnTo>
                  <a:lnTo>
                    <a:pt x="5838" y="150"/>
                  </a:lnTo>
                  <a:lnTo>
                    <a:pt x="4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4"/>
            <p:cNvSpPr/>
            <p:nvPr/>
          </p:nvSpPr>
          <p:spPr>
            <a:xfrm>
              <a:off x="3804375" y="41035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647" y="1"/>
                  </a:moveTo>
                  <a:lnTo>
                    <a:pt x="15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1647" y="899"/>
                  </a:lnTo>
                  <a:lnTo>
                    <a:pt x="3144" y="899"/>
                  </a:lnTo>
                  <a:lnTo>
                    <a:pt x="6137" y="74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300"/>
                  </a:lnTo>
                  <a:lnTo>
                    <a:pt x="6137" y="151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4"/>
            <p:cNvSpPr/>
            <p:nvPr/>
          </p:nvSpPr>
          <p:spPr>
            <a:xfrm>
              <a:off x="3804375" y="4264475"/>
              <a:ext cx="149700" cy="22475"/>
            </a:xfrm>
            <a:custGeom>
              <a:avLst/>
              <a:gdLst/>
              <a:ahLst/>
              <a:cxnLst/>
              <a:rect l="l" t="t" r="r" b="b"/>
              <a:pathLst>
                <a:path w="5988" h="89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50" y="749"/>
                  </a:lnTo>
                  <a:lnTo>
                    <a:pt x="1497" y="898"/>
                  </a:lnTo>
                  <a:lnTo>
                    <a:pt x="3892" y="898"/>
                  </a:lnTo>
                  <a:lnTo>
                    <a:pt x="5239" y="749"/>
                  </a:lnTo>
                  <a:lnTo>
                    <a:pt x="5988" y="599"/>
                  </a:lnTo>
                  <a:lnTo>
                    <a:pt x="5988" y="449"/>
                  </a:lnTo>
                  <a:lnTo>
                    <a:pt x="5988" y="300"/>
                  </a:lnTo>
                  <a:lnTo>
                    <a:pt x="5239" y="150"/>
                  </a:lnTo>
                  <a:lnTo>
                    <a:pt x="4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74"/>
            <p:cNvSpPr/>
            <p:nvPr/>
          </p:nvSpPr>
          <p:spPr>
            <a:xfrm>
              <a:off x="3808125" y="4343050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2395" y="0"/>
                  </a:moveTo>
                  <a:lnTo>
                    <a:pt x="1198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50" y="749"/>
                  </a:lnTo>
                  <a:lnTo>
                    <a:pt x="300" y="898"/>
                  </a:lnTo>
                  <a:lnTo>
                    <a:pt x="1347" y="1048"/>
                  </a:lnTo>
                  <a:lnTo>
                    <a:pt x="2395" y="1048"/>
                  </a:lnTo>
                  <a:lnTo>
                    <a:pt x="3892" y="898"/>
                  </a:lnTo>
                  <a:lnTo>
                    <a:pt x="4640" y="749"/>
                  </a:lnTo>
                  <a:lnTo>
                    <a:pt x="5239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74"/>
            <p:cNvSpPr/>
            <p:nvPr/>
          </p:nvSpPr>
          <p:spPr>
            <a:xfrm>
              <a:off x="3789400" y="4425375"/>
              <a:ext cx="142225" cy="22475"/>
            </a:xfrm>
            <a:custGeom>
              <a:avLst/>
              <a:gdLst/>
              <a:ahLst/>
              <a:cxnLst/>
              <a:rect l="l" t="t" r="r" b="b"/>
              <a:pathLst>
                <a:path w="5689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2695" y="898"/>
                  </a:lnTo>
                  <a:lnTo>
                    <a:pt x="4940" y="749"/>
                  </a:lnTo>
                  <a:lnTo>
                    <a:pt x="5539" y="599"/>
                  </a:lnTo>
                  <a:lnTo>
                    <a:pt x="5689" y="599"/>
                  </a:lnTo>
                  <a:lnTo>
                    <a:pt x="5689" y="449"/>
                  </a:lnTo>
                  <a:lnTo>
                    <a:pt x="5539" y="300"/>
                  </a:lnTo>
                  <a:lnTo>
                    <a:pt x="4940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74"/>
            <p:cNvSpPr/>
            <p:nvPr/>
          </p:nvSpPr>
          <p:spPr>
            <a:xfrm>
              <a:off x="3785675" y="4507700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1497" y="0"/>
                  </a:moveTo>
                  <a:lnTo>
                    <a:pt x="449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599" y="749"/>
                  </a:lnTo>
                  <a:lnTo>
                    <a:pt x="1198" y="898"/>
                  </a:lnTo>
                  <a:lnTo>
                    <a:pt x="2545" y="898"/>
                  </a:lnTo>
                  <a:lnTo>
                    <a:pt x="4640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389" y="300"/>
                  </a:lnTo>
                  <a:lnTo>
                    <a:pt x="5239" y="15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74"/>
            <p:cNvSpPr/>
            <p:nvPr/>
          </p:nvSpPr>
          <p:spPr>
            <a:xfrm>
              <a:off x="3781925" y="458627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348" y="1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048" y="1048"/>
                  </a:lnTo>
                  <a:lnTo>
                    <a:pt x="3293" y="1048"/>
                  </a:lnTo>
                  <a:lnTo>
                    <a:pt x="4341" y="899"/>
                  </a:lnTo>
                  <a:lnTo>
                    <a:pt x="5089" y="749"/>
                  </a:lnTo>
                  <a:lnTo>
                    <a:pt x="5239" y="749"/>
                  </a:lnTo>
                  <a:lnTo>
                    <a:pt x="538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5089" y="300"/>
                  </a:lnTo>
                  <a:lnTo>
                    <a:pt x="4341" y="150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74"/>
            <p:cNvSpPr/>
            <p:nvPr/>
          </p:nvSpPr>
          <p:spPr>
            <a:xfrm>
              <a:off x="3766950" y="4668600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2246" y="1048"/>
                  </a:lnTo>
                  <a:lnTo>
                    <a:pt x="3294" y="899"/>
                  </a:lnTo>
                  <a:lnTo>
                    <a:pt x="4491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491" y="150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74"/>
            <p:cNvSpPr/>
            <p:nvPr/>
          </p:nvSpPr>
          <p:spPr>
            <a:xfrm>
              <a:off x="3781925" y="4750925"/>
              <a:ext cx="108550" cy="18725"/>
            </a:xfrm>
            <a:custGeom>
              <a:avLst/>
              <a:gdLst/>
              <a:ahLst/>
              <a:cxnLst/>
              <a:rect l="l" t="t" r="r" b="b"/>
              <a:pathLst>
                <a:path w="4342" h="749" extrusionOk="0">
                  <a:moveTo>
                    <a:pt x="599" y="0"/>
                  </a:moveTo>
                  <a:lnTo>
                    <a:pt x="0" y="15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599" y="749"/>
                  </a:lnTo>
                  <a:lnTo>
                    <a:pt x="3443" y="749"/>
                  </a:lnTo>
                  <a:lnTo>
                    <a:pt x="4191" y="449"/>
                  </a:lnTo>
                  <a:lnTo>
                    <a:pt x="4341" y="449"/>
                  </a:lnTo>
                  <a:lnTo>
                    <a:pt x="4191" y="300"/>
                  </a:lnTo>
                  <a:lnTo>
                    <a:pt x="4191" y="150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74"/>
            <p:cNvSpPr/>
            <p:nvPr/>
          </p:nvSpPr>
          <p:spPr>
            <a:xfrm>
              <a:off x="3796900" y="4829500"/>
              <a:ext cx="82350" cy="22475"/>
            </a:xfrm>
            <a:custGeom>
              <a:avLst/>
              <a:gdLst/>
              <a:ahLst/>
              <a:cxnLst/>
              <a:rect l="l" t="t" r="r" b="b"/>
              <a:pathLst>
                <a:path w="3294" h="899" extrusionOk="0">
                  <a:moveTo>
                    <a:pt x="749" y="1"/>
                  </a:moveTo>
                  <a:lnTo>
                    <a:pt x="29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" y="749"/>
                  </a:lnTo>
                  <a:lnTo>
                    <a:pt x="749" y="899"/>
                  </a:lnTo>
                  <a:lnTo>
                    <a:pt x="1347" y="899"/>
                  </a:lnTo>
                  <a:lnTo>
                    <a:pt x="2395" y="749"/>
                  </a:lnTo>
                  <a:lnTo>
                    <a:pt x="3143" y="599"/>
                  </a:lnTo>
                  <a:lnTo>
                    <a:pt x="3293" y="450"/>
                  </a:lnTo>
                  <a:lnTo>
                    <a:pt x="3143" y="300"/>
                  </a:lnTo>
                  <a:lnTo>
                    <a:pt x="2545" y="15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74"/>
            <p:cNvSpPr/>
            <p:nvPr/>
          </p:nvSpPr>
          <p:spPr>
            <a:xfrm>
              <a:off x="3804375" y="4911825"/>
              <a:ext cx="71125" cy="18725"/>
            </a:xfrm>
            <a:custGeom>
              <a:avLst/>
              <a:gdLst/>
              <a:ahLst/>
              <a:cxnLst/>
              <a:rect l="l" t="t" r="r" b="b"/>
              <a:pathLst>
                <a:path w="2845" h="749" extrusionOk="0">
                  <a:moveTo>
                    <a:pt x="899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899" y="749"/>
                  </a:lnTo>
                  <a:lnTo>
                    <a:pt x="1647" y="749"/>
                  </a:lnTo>
                  <a:lnTo>
                    <a:pt x="2395" y="599"/>
                  </a:lnTo>
                  <a:lnTo>
                    <a:pt x="2695" y="599"/>
                  </a:lnTo>
                  <a:lnTo>
                    <a:pt x="2844" y="450"/>
                  </a:lnTo>
                  <a:lnTo>
                    <a:pt x="2695" y="150"/>
                  </a:lnTo>
                  <a:lnTo>
                    <a:pt x="2395" y="150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74"/>
            <p:cNvSpPr/>
            <p:nvPr/>
          </p:nvSpPr>
          <p:spPr>
            <a:xfrm>
              <a:off x="3793150" y="4990400"/>
              <a:ext cx="67375" cy="22475"/>
            </a:xfrm>
            <a:custGeom>
              <a:avLst/>
              <a:gdLst/>
              <a:ahLst/>
              <a:cxnLst/>
              <a:rect l="l" t="t" r="r" b="b"/>
              <a:pathLst>
                <a:path w="2695" h="899" extrusionOk="0">
                  <a:moveTo>
                    <a:pt x="1048" y="1"/>
                  </a:moveTo>
                  <a:lnTo>
                    <a:pt x="449" y="15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749"/>
                  </a:lnTo>
                  <a:lnTo>
                    <a:pt x="300" y="899"/>
                  </a:lnTo>
                  <a:lnTo>
                    <a:pt x="1647" y="899"/>
                  </a:lnTo>
                  <a:lnTo>
                    <a:pt x="2395" y="749"/>
                  </a:lnTo>
                  <a:lnTo>
                    <a:pt x="2545" y="600"/>
                  </a:lnTo>
                  <a:lnTo>
                    <a:pt x="2695" y="450"/>
                  </a:lnTo>
                  <a:lnTo>
                    <a:pt x="2545" y="300"/>
                  </a:lnTo>
                  <a:lnTo>
                    <a:pt x="2395" y="300"/>
                  </a:lnTo>
                  <a:lnTo>
                    <a:pt x="1797" y="150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74"/>
            <p:cNvSpPr/>
            <p:nvPr/>
          </p:nvSpPr>
          <p:spPr>
            <a:xfrm>
              <a:off x="3793150" y="507647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300" y="449"/>
                  </a:lnTo>
                  <a:lnTo>
                    <a:pt x="1048" y="599"/>
                  </a:lnTo>
                  <a:lnTo>
                    <a:pt x="1946" y="599"/>
                  </a:lnTo>
                  <a:lnTo>
                    <a:pt x="2395" y="449"/>
                  </a:lnTo>
                  <a:lnTo>
                    <a:pt x="23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74"/>
            <p:cNvSpPr/>
            <p:nvPr/>
          </p:nvSpPr>
          <p:spPr>
            <a:xfrm>
              <a:off x="1192500" y="238125"/>
              <a:ext cx="5235000" cy="5238750"/>
            </a:xfrm>
            <a:custGeom>
              <a:avLst/>
              <a:gdLst/>
              <a:ahLst/>
              <a:cxnLst/>
              <a:rect l="l" t="t" r="r" b="b"/>
              <a:pathLst>
                <a:path w="209400" h="209550" extrusionOk="0">
                  <a:moveTo>
                    <a:pt x="100135" y="23200"/>
                  </a:moveTo>
                  <a:lnTo>
                    <a:pt x="98638" y="34276"/>
                  </a:lnTo>
                  <a:lnTo>
                    <a:pt x="94597" y="34725"/>
                  </a:lnTo>
                  <a:lnTo>
                    <a:pt x="90555" y="35324"/>
                  </a:lnTo>
                  <a:lnTo>
                    <a:pt x="90555" y="35324"/>
                  </a:lnTo>
                  <a:lnTo>
                    <a:pt x="90705" y="24248"/>
                  </a:lnTo>
                  <a:lnTo>
                    <a:pt x="95345" y="23649"/>
                  </a:lnTo>
                  <a:lnTo>
                    <a:pt x="100135" y="23200"/>
                  </a:lnTo>
                  <a:close/>
                  <a:moveTo>
                    <a:pt x="108517" y="23200"/>
                  </a:moveTo>
                  <a:lnTo>
                    <a:pt x="113606" y="23500"/>
                  </a:lnTo>
                  <a:lnTo>
                    <a:pt x="118845" y="24248"/>
                  </a:lnTo>
                  <a:lnTo>
                    <a:pt x="118845" y="35324"/>
                  </a:lnTo>
                  <a:lnTo>
                    <a:pt x="114504" y="34576"/>
                  </a:lnTo>
                  <a:lnTo>
                    <a:pt x="110163" y="34127"/>
                  </a:lnTo>
                  <a:lnTo>
                    <a:pt x="108517" y="23200"/>
                  </a:lnTo>
                  <a:close/>
                  <a:moveTo>
                    <a:pt x="89657" y="24398"/>
                  </a:moveTo>
                  <a:lnTo>
                    <a:pt x="89657" y="24547"/>
                  </a:lnTo>
                  <a:lnTo>
                    <a:pt x="88310" y="24996"/>
                  </a:lnTo>
                  <a:lnTo>
                    <a:pt x="87262" y="25146"/>
                  </a:lnTo>
                  <a:lnTo>
                    <a:pt x="86215" y="25595"/>
                  </a:lnTo>
                  <a:lnTo>
                    <a:pt x="86215" y="25745"/>
                  </a:lnTo>
                  <a:lnTo>
                    <a:pt x="88011" y="25296"/>
                  </a:lnTo>
                  <a:lnTo>
                    <a:pt x="88909" y="25146"/>
                  </a:lnTo>
                  <a:lnTo>
                    <a:pt x="89657" y="24996"/>
                  </a:lnTo>
                  <a:lnTo>
                    <a:pt x="89657" y="25745"/>
                  </a:lnTo>
                  <a:lnTo>
                    <a:pt x="88310" y="26194"/>
                  </a:lnTo>
                  <a:lnTo>
                    <a:pt x="87412" y="26493"/>
                  </a:lnTo>
                  <a:lnTo>
                    <a:pt x="86514" y="26792"/>
                  </a:lnTo>
                  <a:lnTo>
                    <a:pt x="86364" y="26942"/>
                  </a:lnTo>
                  <a:lnTo>
                    <a:pt x="86514" y="26942"/>
                  </a:lnTo>
                  <a:lnTo>
                    <a:pt x="88460" y="26493"/>
                  </a:lnTo>
                  <a:lnTo>
                    <a:pt x="89657" y="26194"/>
                  </a:lnTo>
                  <a:lnTo>
                    <a:pt x="89657" y="27092"/>
                  </a:lnTo>
                  <a:lnTo>
                    <a:pt x="88310" y="27541"/>
                  </a:lnTo>
                  <a:lnTo>
                    <a:pt x="87412" y="27691"/>
                  </a:lnTo>
                  <a:lnTo>
                    <a:pt x="86514" y="28140"/>
                  </a:lnTo>
                  <a:lnTo>
                    <a:pt x="86514" y="28289"/>
                  </a:lnTo>
                  <a:lnTo>
                    <a:pt x="87412" y="27990"/>
                  </a:lnTo>
                  <a:lnTo>
                    <a:pt x="88310" y="27840"/>
                  </a:lnTo>
                  <a:lnTo>
                    <a:pt x="89657" y="27391"/>
                  </a:lnTo>
                  <a:lnTo>
                    <a:pt x="89657" y="28289"/>
                  </a:lnTo>
                  <a:lnTo>
                    <a:pt x="88310" y="28589"/>
                  </a:lnTo>
                  <a:lnTo>
                    <a:pt x="87562" y="28888"/>
                  </a:lnTo>
                  <a:lnTo>
                    <a:pt x="86963" y="29187"/>
                  </a:lnTo>
                  <a:lnTo>
                    <a:pt x="86963" y="29337"/>
                  </a:lnTo>
                  <a:lnTo>
                    <a:pt x="87113" y="29337"/>
                  </a:lnTo>
                  <a:lnTo>
                    <a:pt x="88759" y="28738"/>
                  </a:lnTo>
                  <a:lnTo>
                    <a:pt x="89657" y="28589"/>
                  </a:lnTo>
                  <a:lnTo>
                    <a:pt x="89657" y="29786"/>
                  </a:lnTo>
                  <a:lnTo>
                    <a:pt x="88610" y="30085"/>
                  </a:lnTo>
                  <a:lnTo>
                    <a:pt x="87712" y="30385"/>
                  </a:lnTo>
                  <a:lnTo>
                    <a:pt x="86963" y="30684"/>
                  </a:lnTo>
                  <a:lnTo>
                    <a:pt x="86963" y="30834"/>
                  </a:lnTo>
                  <a:lnTo>
                    <a:pt x="87861" y="30534"/>
                  </a:lnTo>
                  <a:lnTo>
                    <a:pt x="88610" y="30385"/>
                  </a:lnTo>
                  <a:lnTo>
                    <a:pt x="89657" y="30085"/>
                  </a:lnTo>
                  <a:lnTo>
                    <a:pt x="89657" y="30983"/>
                  </a:lnTo>
                  <a:lnTo>
                    <a:pt x="88759" y="31133"/>
                  </a:lnTo>
                  <a:lnTo>
                    <a:pt x="88011" y="31433"/>
                  </a:lnTo>
                  <a:lnTo>
                    <a:pt x="87262" y="31732"/>
                  </a:lnTo>
                  <a:lnTo>
                    <a:pt x="87262" y="31882"/>
                  </a:lnTo>
                  <a:lnTo>
                    <a:pt x="89208" y="31283"/>
                  </a:lnTo>
                  <a:lnTo>
                    <a:pt x="89657" y="31283"/>
                  </a:lnTo>
                  <a:lnTo>
                    <a:pt x="89657" y="32031"/>
                  </a:lnTo>
                  <a:lnTo>
                    <a:pt x="89059" y="32181"/>
                  </a:lnTo>
                  <a:lnTo>
                    <a:pt x="87562" y="32780"/>
                  </a:lnTo>
                  <a:lnTo>
                    <a:pt x="87562" y="32929"/>
                  </a:lnTo>
                  <a:lnTo>
                    <a:pt x="87712" y="32929"/>
                  </a:lnTo>
                  <a:lnTo>
                    <a:pt x="89059" y="32480"/>
                  </a:lnTo>
                  <a:lnTo>
                    <a:pt x="89657" y="32331"/>
                  </a:lnTo>
                  <a:lnTo>
                    <a:pt x="89657" y="32331"/>
                  </a:lnTo>
                  <a:lnTo>
                    <a:pt x="89508" y="33229"/>
                  </a:lnTo>
                  <a:lnTo>
                    <a:pt x="88759" y="33378"/>
                  </a:lnTo>
                  <a:lnTo>
                    <a:pt x="87861" y="33678"/>
                  </a:lnTo>
                  <a:lnTo>
                    <a:pt x="87861" y="33827"/>
                  </a:lnTo>
                  <a:lnTo>
                    <a:pt x="88759" y="33678"/>
                  </a:lnTo>
                  <a:lnTo>
                    <a:pt x="89508" y="33378"/>
                  </a:lnTo>
                  <a:lnTo>
                    <a:pt x="89508" y="34276"/>
                  </a:lnTo>
                  <a:lnTo>
                    <a:pt x="89208" y="34276"/>
                  </a:lnTo>
                  <a:lnTo>
                    <a:pt x="88759" y="34576"/>
                  </a:lnTo>
                  <a:lnTo>
                    <a:pt x="88161" y="34725"/>
                  </a:lnTo>
                  <a:lnTo>
                    <a:pt x="88161" y="34875"/>
                  </a:lnTo>
                  <a:lnTo>
                    <a:pt x="89358" y="34576"/>
                  </a:lnTo>
                  <a:lnTo>
                    <a:pt x="89508" y="34426"/>
                  </a:lnTo>
                  <a:lnTo>
                    <a:pt x="89508" y="35174"/>
                  </a:lnTo>
                  <a:lnTo>
                    <a:pt x="88310" y="35773"/>
                  </a:lnTo>
                  <a:lnTo>
                    <a:pt x="88310" y="35923"/>
                  </a:lnTo>
                  <a:lnTo>
                    <a:pt x="88460" y="35923"/>
                  </a:lnTo>
                  <a:lnTo>
                    <a:pt x="89059" y="35624"/>
                  </a:lnTo>
                  <a:lnTo>
                    <a:pt x="89508" y="35474"/>
                  </a:lnTo>
                  <a:lnTo>
                    <a:pt x="89508" y="35624"/>
                  </a:lnTo>
                  <a:lnTo>
                    <a:pt x="89508" y="36222"/>
                  </a:lnTo>
                  <a:lnTo>
                    <a:pt x="89358" y="36222"/>
                  </a:lnTo>
                  <a:lnTo>
                    <a:pt x="88909" y="36522"/>
                  </a:lnTo>
                  <a:lnTo>
                    <a:pt x="88460" y="36821"/>
                  </a:lnTo>
                  <a:lnTo>
                    <a:pt x="88610" y="36821"/>
                  </a:lnTo>
                  <a:lnTo>
                    <a:pt x="88909" y="36671"/>
                  </a:lnTo>
                  <a:lnTo>
                    <a:pt x="89358" y="36522"/>
                  </a:lnTo>
                  <a:lnTo>
                    <a:pt x="89508" y="36522"/>
                  </a:lnTo>
                  <a:lnTo>
                    <a:pt x="89508" y="37120"/>
                  </a:lnTo>
                  <a:lnTo>
                    <a:pt x="89508" y="37270"/>
                  </a:lnTo>
                  <a:lnTo>
                    <a:pt x="88909" y="37569"/>
                  </a:lnTo>
                  <a:lnTo>
                    <a:pt x="88909" y="37719"/>
                  </a:lnTo>
                  <a:lnTo>
                    <a:pt x="89508" y="37420"/>
                  </a:lnTo>
                  <a:lnTo>
                    <a:pt x="89508" y="38318"/>
                  </a:lnTo>
                  <a:lnTo>
                    <a:pt x="88909" y="38617"/>
                  </a:lnTo>
                  <a:lnTo>
                    <a:pt x="88011" y="36971"/>
                  </a:lnTo>
                  <a:lnTo>
                    <a:pt x="87412" y="36073"/>
                  </a:lnTo>
                  <a:lnTo>
                    <a:pt x="82024" y="26343"/>
                  </a:lnTo>
                  <a:lnTo>
                    <a:pt x="85766" y="25296"/>
                  </a:lnTo>
                  <a:lnTo>
                    <a:pt x="89657" y="24398"/>
                  </a:lnTo>
                  <a:close/>
                  <a:moveTo>
                    <a:pt x="119743" y="24398"/>
                  </a:moveTo>
                  <a:lnTo>
                    <a:pt x="123634" y="25296"/>
                  </a:lnTo>
                  <a:lnTo>
                    <a:pt x="127526" y="26343"/>
                  </a:lnTo>
                  <a:lnTo>
                    <a:pt x="121988" y="36073"/>
                  </a:lnTo>
                  <a:lnTo>
                    <a:pt x="121389" y="36971"/>
                  </a:lnTo>
                  <a:lnTo>
                    <a:pt x="120491" y="38617"/>
                  </a:lnTo>
                  <a:lnTo>
                    <a:pt x="120042" y="38318"/>
                  </a:lnTo>
                  <a:lnTo>
                    <a:pt x="119892" y="38318"/>
                  </a:lnTo>
                  <a:lnTo>
                    <a:pt x="119892" y="37420"/>
                  </a:lnTo>
                  <a:lnTo>
                    <a:pt x="120491" y="37719"/>
                  </a:lnTo>
                  <a:lnTo>
                    <a:pt x="120641" y="37569"/>
                  </a:lnTo>
                  <a:lnTo>
                    <a:pt x="119892" y="37270"/>
                  </a:lnTo>
                  <a:lnTo>
                    <a:pt x="119892" y="37120"/>
                  </a:lnTo>
                  <a:lnTo>
                    <a:pt x="119892" y="36671"/>
                  </a:lnTo>
                  <a:lnTo>
                    <a:pt x="119892" y="36522"/>
                  </a:lnTo>
                  <a:lnTo>
                    <a:pt x="120042" y="36522"/>
                  </a:lnTo>
                  <a:lnTo>
                    <a:pt x="120491" y="36821"/>
                  </a:lnTo>
                  <a:lnTo>
                    <a:pt x="120940" y="36821"/>
                  </a:lnTo>
                  <a:lnTo>
                    <a:pt x="120491" y="36522"/>
                  </a:lnTo>
                  <a:lnTo>
                    <a:pt x="120042" y="36222"/>
                  </a:lnTo>
                  <a:lnTo>
                    <a:pt x="119892" y="36222"/>
                  </a:lnTo>
                  <a:lnTo>
                    <a:pt x="119892" y="35624"/>
                  </a:lnTo>
                  <a:lnTo>
                    <a:pt x="119892" y="35474"/>
                  </a:lnTo>
                  <a:lnTo>
                    <a:pt x="120491" y="35773"/>
                  </a:lnTo>
                  <a:lnTo>
                    <a:pt x="120940" y="35923"/>
                  </a:lnTo>
                  <a:lnTo>
                    <a:pt x="121090" y="35923"/>
                  </a:lnTo>
                  <a:lnTo>
                    <a:pt x="121090" y="35773"/>
                  </a:lnTo>
                  <a:lnTo>
                    <a:pt x="119892" y="35174"/>
                  </a:lnTo>
                  <a:lnTo>
                    <a:pt x="119892" y="34426"/>
                  </a:lnTo>
                  <a:lnTo>
                    <a:pt x="120042" y="34576"/>
                  </a:lnTo>
                  <a:lnTo>
                    <a:pt x="121239" y="34875"/>
                  </a:lnTo>
                  <a:lnTo>
                    <a:pt x="121239" y="34725"/>
                  </a:lnTo>
                  <a:lnTo>
                    <a:pt x="120790" y="34576"/>
                  </a:lnTo>
                  <a:lnTo>
                    <a:pt x="120192" y="34276"/>
                  </a:lnTo>
                  <a:lnTo>
                    <a:pt x="119892" y="34276"/>
                  </a:lnTo>
                  <a:lnTo>
                    <a:pt x="119892" y="33378"/>
                  </a:lnTo>
                  <a:lnTo>
                    <a:pt x="120641" y="33678"/>
                  </a:lnTo>
                  <a:lnTo>
                    <a:pt x="121539" y="33827"/>
                  </a:lnTo>
                  <a:lnTo>
                    <a:pt x="121539" y="33678"/>
                  </a:lnTo>
                  <a:lnTo>
                    <a:pt x="120790" y="33378"/>
                  </a:lnTo>
                  <a:lnTo>
                    <a:pt x="119892" y="33229"/>
                  </a:lnTo>
                  <a:lnTo>
                    <a:pt x="119892" y="32331"/>
                  </a:lnTo>
                  <a:lnTo>
                    <a:pt x="120491" y="32480"/>
                  </a:lnTo>
                  <a:lnTo>
                    <a:pt x="121838" y="32929"/>
                  </a:lnTo>
                  <a:lnTo>
                    <a:pt x="121838" y="32780"/>
                  </a:lnTo>
                  <a:lnTo>
                    <a:pt x="120341" y="32181"/>
                  </a:lnTo>
                  <a:lnTo>
                    <a:pt x="119892" y="32031"/>
                  </a:lnTo>
                  <a:lnTo>
                    <a:pt x="119892" y="31283"/>
                  </a:lnTo>
                  <a:lnTo>
                    <a:pt x="120192" y="31283"/>
                  </a:lnTo>
                  <a:lnTo>
                    <a:pt x="122138" y="31882"/>
                  </a:lnTo>
                  <a:lnTo>
                    <a:pt x="122138" y="31732"/>
                  </a:lnTo>
                  <a:lnTo>
                    <a:pt x="121539" y="31433"/>
                  </a:lnTo>
                  <a:lnTo>
                    <a:pt x="120641" y="31133"/>
                  </a:lnTo>
                  <a:lnTo>
                    <a:pt x="119892" y="30983"/>
                  </a:lnTo>
                  <a:lnTo>
                    <a:pt x="119892" y="30085"/>
                  </a:lnTo>
                  <a:lnTo>
                    <a:pt x="120790" y="30385"/>
                  </a:lnTo>
                  <a:lnTo>
                    <a:pt x="121688" y="30534"/>
                  </a:lnTo>
                  <a:lnTo>
                    <a:pt x="122437" y="30834"/>
                  </a:lnTo>
                  <a:lnTo>
                    <a:pt x="122437" y="30684"/>
                  </a:lnTo>
                  <a:lnTo>
                    <a:pt x="121688" y="30385"/>
                  </a:lnTo>
                  <a:lnTo>
                    <a:pt x="120940" y="30085"/>
                  </a:lnTo>
                  <a:lnTo>
                    <a:pt x="119892" y="29786"/>
                  </a:lnTo>
                  <a:lnTo>
                    <a:pt x="119743" y="28589"/>
                  </a:lnTo>
                  <a:lnTo>
                    <a:pt x="120790" y="28738"/>
                  </a:lnTo>
                  <a:lnTo>
                    <a:pt x="122437" y="29337"/>
                  </a:lnTo>
                  <a:lnTo>
                    <a:pt x="122437" y="29187"/>
                  </a:lnTo>
                  <a:lnTo>
                    <a:pt x="121838" y="28888"/>
                  </a:lnTo>
                  <a:lnTo>
                    <a:pt x="121239" y="28589"/>
                  </a:lnTo>
                  <a:lnTo>
                    <a:pt x="119743" y="28289"/>
                  </a:lnTo>
                  <a:lnTo>
                    <a:pt x="119743" y="27391"/>
                  </a:lnTo>
                  <a:lnTo>
                    <a:pt x="121090" y="27840"/>
                  </a:lnTo>
                  <a:lnTo>
                    <a:pt x="121988" y="27990"/>
                  </a:lnTo>
                  <a:lnTo>
                    <a:pt x="122886" y="28289"/>
                  </a:lnTo>
                  <a:lnTo>
                    <a:pt x="122886" y="28140"/>
                  </a:lnTo>
                  <a:lnTo>
                    <a:pt x="121988" y="27691"/>
                  </a:lnTo>
                  <a:lnTo>
                    <a:pt x="121090" y="27541"/>
                  </a:lnTo>
                  <a:lnTo>
                    <a:pt x="119743" y="27092"/>
                  </a:lnTo>
                  <a:lnTo>
                    <a:pt x="119743" y="26194"/>
                  </a:lnTo>
                  <a:lnTo>
                    <a:pt x="120940" y="26493"/>
                  </a:lnTo>
                  <a:lnTo>
                    <a:pt x="122886" y="26942"/>
                  </a:lnTo>
                  <a:lnTo>
                    <a:pt x="123036" y="26942"/>
                  </a:lnTo>
                  <a:lnTo>
                    <a:pt x="123036" y="26792"/>
                  </a:lnTo>
                  <a:lnTo>
                    <a:pt x="122138" y="26493"/>
                  </a:lnTo>
                  <a:lnTo>
                    <a:pt x="121239" y="26194"/>
                  </a:lnTo>
                  <a:lnTo>
                    <a:pt x="119743" y="25745"/>
                  </a:lnTo>
                  <a:lnTo>
                    <a:pt x="119743" y="24996"/>
                  </a:lnTo>
                  <a:lnTo>
                    <a:pt x="120641" y="25146"/>
                  </a:lnTo>
                  <a:lnTo>
                    <a:pt x="121539" y="25296"/>
                  </a:lnTo>
                  <a:lnTo>
                    <a:pt x="123185" y="25745"/>
                  </a:lnTo>
                  <a:lnTo>
                    <a:pt x="123335" y="25595"/>
                  </a:lnTo>
                  <a:lnTo>
                    <a:pt x="123185" y="25595"/>
                  </a:lnTo>
                  <a:lnTo>
                    <a:pt x="122287" y="25146"/>
                  </a:lnTo>
                  <a:lnTo>
                    <a:pt x="121090" y="24996"/>
                  </a:lnTo>
                  <a:lnTo>
                    <a:pt x="119743" y="24547"/>
                  </a:lnTo>
                  <a:lnTo>
                    <a:pt x="119743" y="24398"/>
                  </a:lnTo>
                  <a:close/>
                  <a:moveTo>
                    <a:pt x="89508" y="38467"/>
                  </a:moveTo>
                  <a:lnTo>
                    <a:pt x="89508" y="39665"/>
                  </a:lnTo>
                  <a:lnTo>
                    <a:pt x="89059" y="38767"/>
                  </a:lnTo>
                  <a:lnTo>
                    <a:pt x="89508" y="38467"/>
                  </a:lnTo>
                  <a:close/>
                  <a:moveTo>
                    <a:pt x="119892" y="38467"/>
                  </a:moveTo>
                  <a:lnTo>
                    <a:pt x="120491" y="38767"/>
                  </a:lnTo>
                  <a:lnTo>
                    <a:pt x="119892" y="39665"/>
                  </a:lnTo>
                  <a:lnTo>
                    <a:pt x="119892" y="38467"/>
                  </a:lnTo>
                  <a:close/>
                  <a:moveTo>
                    <a:pt x="80976" y="26643"/>
                  </a:moveTo>
                  <a:lnTo>
                    <a:pt x="86514" y="36372"/>
                  </a:lnTo>
                  <a:lnTo>
                    <a:pt x="81874" y="37719"/>
                  </a:lnTo>
                  <a:lnTo>
                    <a:pt x="77384" y="39515"/>
                  </a:lnTo>
                  <a:lnTo>
                    <a:pt x="73043" y="41461"/>
                  </a:lnTo>
                  <a:lnTo>
                    <a:pt x="68702" y="43706"/>
                  </a:lnTo>
                  <a:lnTo>
                    <a:pt x="65260" y="33229"/>
                  </a:lnTo>
                  <a:lnTo>
                    <a:pt x="69002" y="31283"/>
                  </a:lnTo>
                  <a:lnTo>
                    <a:pt x="72893" y="29487"/>
                  </a:lnTo>
                  <a:lnTo>
                    <a:pt x="76935" y="27990"/>
                  </a:lnTo>
                  <a:lnTo>
                    <a:pt x="80976" y="26643"/>
                  </a:lnTo>
                  <a:close/>
                  <a:moveTo>
                    <a:pt x="128424" y="26643"/>
                  </a:moveTo>
                  <a:lnTo>
                    <a:pt x="132465" y="27990"/>
                  </a:lnTo>
                  <a:lnTo>
                    <a:pt x="136507" y="29487"/>
                  </a:lnTo>
                  <a:lnTo>
                    <a:pt x="140398" y="31283"/>
                  </a:lnTo>
                  <a:lnTo>
                    <a:pt x="144140" y="33229"/>
                  </a:lnTo>
                  <a:lnTo>
                    <a:pt x="140698" y="43706"/>
                  </a:lnTo>
                  <a:lnTo>
                    <a:pt x="136507" y="41461"/>
                  </a:lnTo>
                  <a:lnTo>
                    <a:pt x="132166" y="39515"/>
                  </a:lnTo>
                  <a:lnTo>
                    <a:pt x="127526" y="37719"/>
                  </a:lnTo>
                  <a:lnTo>
                    <a:pt x="122886" y="36372"/>
                  </a:lnTo>
                  <a:lnTo>
                    <a:pt x="128424" y="26643"/>
                  </a:lnTo>
                  <a:close/>
                  <a:moveTo>
                    <a:pt x="64511" y="33678"/>
                  </a:moveTo>
                  <a:lnTo>
                    <a:pt x="64511" y="33827"/>
                  </a:lnTo>
                  <a:lnTo>
                    <a:pt x="63314" y="34576"/>
                  </a:lnTo>
                  <a:lnTo>
                    <a:pt x="62416" y="35174"/>
                  </a:lnTo>
                  <a:lnTo>
                    <a:pt x="61518" y="35923"/>
                  </a:lnTo>
                  <a:lnTo>
                    <a:pt x="61667" y="35923"/>
                  </a:lnTo>
                  <a:lnTo>
                    <a:pt x="63613" y="34725"/>
                  </a:lnTo>
                  <a:lnTo>
                    <a:pt x="64511" y="34127"/>
                  </a:lnTo>
                  <a:lnTo>
                    <a:pt x="64811" y="35025"/>
                  </a:lnTo>
                  <a:lnTo>
                    <a:pt x="63613" y="35923"/>
                  </a:lnTo>
                  <a:lnTo>
                    <a:pt x="62865" y="36372"/>
                  </a:lnTo>
                  <a:lnTo>
                    <a:pt x="62117" y="36971"/>
                  </a:lnTo>
                  <a:lnTo>
                    <a:pt x="62117" y="37120"/>
                  </a:lnTo>
                  <a:lnTo>
                    <a:pt x="62266" y="37120"/>
                  </a:lnTo>
                  <a:lnTo>
                    <a:pt x="63913" y="36073"/>
                  </a:lnTo>
                  <a:lnTo>
                    <a:pt x="64960" y="35324"/>
                  </a:lnTo>
                  <a:lnTo>
                    <a:pt x="65260" y="36222"/>
                  </a:lnTo>
                  <a:lnTo>
                    <a:pt x="64062" y="36971"/>
                  </a:lnTo>
                  <a:lnTo>
                    <a:pt x="63314" y="37569"/>
                  </a:lnTo>
                  <a:lnTo>
                    <a:pt x="62566" y="38168"/>
                  </a:lnTo>
                  <a:lnTo>
                    <a:pt x="62566" y="38318"/>
                  </a:lnTo>
                  <a:lnTo>
                    <a:pt x="62715" y="38318"/>
                  </a:lnTo>
                  <a:lnTo>
                    <a:pt x="63464" y="37869"/>
                  </a:lnTo>
                  <a:lnTo>
                    <a:pt x="64212" y="37270"/>
                  </a:lnTo>
                  <a:lnTo>
                    <a:pt x="65409" y="36372"/>
                  </a:lnTo>
                  <a:lnTo>
                    <a:pt x="65559" y="37270"/>
                  </a:lnTo>
                  <a:lnTo>
                    <a:pt x="64661" y="38018"/>
                  </a:lnTo>
                  <a:lnTo>
                    <a:pt x="63913" y="38467"/>
                  </a:lnTo>
                  <a:lnTo>
                    <a:pt x="63464" y="39066"/>
                  </a:lnTo>
                  <a:lnTo>
                    <a:pt x="63464" y="39216"/>
                  </a:lnTo>
                  <a:lnTo>
                    <a:pt x="63613" y="39216"/>
                  </a:lnTo>
                  <a:lnTo>
                    <a:pt x="64960" y="38168"/>
                  </a:lnTo>
                  <a:lnTo>
                    <a:pt x="65709" y="37569"/>
                  </a:lnTo>
                  <a:lnTo>
                    <a:pt x="66158" y="38767"/>
                  </a:lnTo>
                  <a:lnTo>
                    <a:pt x="65260" y="39365"/>
                  </a:lnTo>
                  <a:lnTo>
                    <a:pt x="64511" y="39815"/>
                  </a:lnTo>
                  <a:lnTo>
                    <a:pt x="63913" y="40413"/>
                  </a:lnTo>
                  <a:lnTo>
                    <a:pt x="63913" y="40563"/>
                  </a:lnTo>
                  <a:lnTo>
                    <a:pt x="64661" y="40114"/>
                  </a:lnTo>
                  <a:lnTo>
                    <a:pt x="65409" y="39515"/>
                  </a:lnTo>
                  <a:lnTo>
                    <a:pt x="66158" y="39066"/>
                  </a:lnTo>
                  <a:lnTo>
                    <a:pt x="66457" y="39964"/>
                  </a:lnTo>
                  <a:lnTo>
                    <a:pt x="65709" y="40264"/>
                  </a:lnTo>
                  <a:lnTo>
                    <a:pt x="65110" y="40862"/>
                  </a:lnTo>
                  <a:lnTo>
                    <a:pt x="64511" y="41461"/>
                  </a:lnTo>
                  <a:lnTo>
                    <a:pt x="64511" y="41461"/>
                  </a:lnTo>
                  <a:lnTo>
                    <a:pt x="66308" y="40264"/>
                  </a:lnTo>
                  <a:lnTo>
                    <a:pt x="66607" y="40114"/>
                  </a:lnTo>
                  <a:lnTo>
                    <a:pt x="66757" y="40862"/>
                  </a:lnTo>
                  <a:lnTo>
                    <a:pt x="66457" y="41162"/>
                  </a:lnTo>
                  <a:lnTo>
                    <a:pt x="65858" y="41611"/>
                  </a:lnTo>
                  <a:lnTo>
                    <a:pt x="65110" y="42209"/>
                  </a:lnTo>
                  <a:lnTo>
                    <a:pt x="65110" y="42359"/>
                  </a:lnTo>
                  <a:lnTo>
                    <a:pt x="65260" y="42359"/>
                  </a:lnTo>
                  <a:lnTo>
                    <a:pt x="66457" y="41461"/>
                  </a:lnTo>
                  <a:lnTo>
                    <a:pt x="66906" y="41162"/>
                  </a:lnTo>
                  <a:lnTo>
                    <a:pt x="67206" y="41910"/>
                  </a:lnTo>
                  <a:lnTo>
                    <a:pt x="66607" y="42359"/>
                  </a:lnTo>
                  <a:lnTo>
                    <a:pt x="65709" y="43107"/>
                  </a:lnTo>
                  <a:lnTo>
                    <a:pt x="65858" y="43107"/>
                  </a:lnTo>
                  <a:lnTo>
                    <a:pt x="66308" y="42808"/>
                  </a:lnTo>
                  <a:lnTo>
                    <a:pt x="66757" y="42509"/>
                  </a:lnTo>
                  <a:lnTo>
                    <a:pt x="67206" y="42209"/>
                  </a:lnTo>
                  <a:lnTo>
                    <a:pt x="67505" y="42958"/>
                  </a:lnTo>
                  <a:lnTo>
                    <a:pt x="67206" y="43257"/>
                  </a:lnTo>
                  <a:lnTo>
                    <a:pt x="66757" y="43556"/>
                  </a:lnTo>
                  <a:lnTo>
                    <a:pt x="66308" y="44006"/>
                  </a:lnTo>
                  <a:lnTo>
                    <a:pt x="66457" y="44006"/>
                  </a:lnTo>
                  <a:lnTo>
                    <a:pt x="67505" y="43257"/>
                  </a:lnTo>
                  <a:lnTo>
                    <a:pt x="67804" y="43856"/>
                  </a:lnTo>
                  <a:lnTo>
                    <a:pt x="66906" y="44754"/>
                  </a:lnTo>
                  <a:lnTo>
                    <a:pt x="66906" y="44904"/>
                  </a:lnTo>
                  <a:lnTo>
                    <a:pt x="67505" y="44455"/>
                  </a:lnTo>
                  <a:lnTo>
                    <a:pt x="67954" y="44155"/>
                  </a:lnTo>
                  <a:lnTo>
                    <a:pt x="67954" y="44305"/>
                  </a:lnTo>
                  <a:lnTo>
                    <a:pt x="68104" y="44754"/>
                  </a:lnTo>
                  <a:lnTo>
                    <a:pt x="67954" y="45053"/>
                  </a:lnTo>
                  <a:lnTo>
                    <a:pt x="67505" y="45353"/>
                  </a:lnTo>
                  <a:lnTo>
                    <a:pt x="67355" y="45652"/>
                  </a:lnTo>
                  <a:lnTo>
                    <a:pt x="67355" y="45802"/>
                  </a:lnTo>
                  <a:lnTo>
                    <a:pt x="67804" y="45502"/>
                  </a:lnTo>
                  <a:lnTo>
                    <a:pt x="68104" y="45203"/>
                  </a:lnTo>
                  <a:lnTo>
                    <a:pt x="68253" y="45053"/>
                  </a:lnTo>
                  <a:lnTo>
                    <a:pt x="68253" y="45203"/>
                  </a:lnTo>
                  <a:lnTo>
                    <a:pt x="68403" y="45802"/>
                  </a:lnTo>
                  <a:lnTo>
                    <a:pt x="67954" y="46400"/>
                  </a:lnTo>
                  <a:lnTo>
                    <a:pt x="68553" y="46101"/>
                  </a:lnTo>
                  <a:lnTo>
                    <a:pt x="68702" y="46849"/>
                  </a:lnTo>
                  <a:lnTo>
                    <a:pt x="68403" y="47298"/>
                  </a:lnTo>
                  <a:lnTo>
                    <a:pt x="66906" y="46101"/>
                  </a:lnTo>
                  <a:lnTo>
                    <a:pt x="66158" y="45353"/>
                  </a:lnTo>
                  <a:lnTo>
                    <a:pt x="57776" y="38018"/>
                  </a:lnTo>
                  <a:lnTo>
                    <a:pt x="61069" y="35773"/>
                  </a:lnTo>
                  <a:lnTo>
                    <a:pt x="64511" y="33678"/>
                  </a:lnTo>
                  <a:close/>
                  <a:moveTo>
                    <a:pt x="145038" y="33678"/>
                  </a:moveTo>
                  <a:lnTo>
                    <a:pt x="148331" y="35773"/>
                  </a:lnTo>
                  <a:lnTo>
                    <a:pt x="151624" y="38018"/>
                  </a:lnTo>
                  <a:lnTo>
                    <a:pt x="143242" y="45353"/>
                  </a:lnTo>
                  <a:lnTo>
                    <a:pt x="142494" y="46101"/>
                  </a:lnTo>
                  <a:lnTo>
                    <a:pt x="141147" y="47298"/>
                  </a:lnTo>
                  <a:lnTo>
                    <a:pt x="140698" y="46849"/>
                  </a:lnTo>
                  <a:lnTo>
                    <a:pt x="140997" y="46101"/>
                  </a:lnTo>
                  <a:lnTo>
                    <a:pt x="141446" y="46400"/>
                  </a:lnTo>
                  <a:lnTo>
                    <a:pt x="140997" y="45802"/>
                  </a:lnTo>
                  <a:lnTo>
                    <a:pt x="141147" y="45203"/>
                  </a:lnTo>
                  <a:lnTo>
                    <a:pt x="141296" y="45053"/>
                  </a:lnTo>
                  <a:lnTo>
                    <a:pt x="141296" y="45203"/>
                  </a:lnTo>
                  <a:lnTo>
                    <a:pt x="141895" y="45652"/>
                  </a:lnTo>
                  <a:lnTo>
                    <a:pt x="142045" y="45802"/>
                  </a:lnTo>
                  <a:lnTo>
                    <a:pt x="142194" y="45652"/>
                  </a:lnTo>
                  <a:lnTo>
                    <a:pt x="141895" y="45353"/>
                  </a:lnTo>
                  <a:lnTo>
                    <a:pt x="141446" y="45053"/>
                  </a:lnTo>
                  <a:lnTo>
                    <a:pt x="141296" y="44754"/>
                  </a:lnTo>
                  <a:lnTo>
                    <a:pt x="141596" y="44305"/>
                  </a:lnTo>
                  <a:lnTo>
                    <a:pt x="141596" y="44155"/>
                  </a:lnTo>
                  <a:lnTo>
                    <a:pt x="142194" y="44754"/>
                  </a:lnTo>
                  <a:lnTo>
                    <a:pt x="142494" y="44904"/>
                  </a:lnTo>
                  <a:lnTo>
                    <a:pt x="142643" y="44754"/>
                  </a:lnTo>
                  <a:lnTo>
                    <a:pt x="141596" y="43856"/>
                  </a:lnTo>
                  <a:lnTo>
                    <a:pt x="141895" y="43257"/>
                  </a:lnTo>
                  <a:lnTo>
                    <a:pt x="142045" y="43257"/>
                  </a:lnTo>
                  <a:lnTo>
                    <a:pt x="143093" y="44006"/>
                  </a:lnTo>
                  <a:lnTo>
                    <a:pt x="143093" y="44006"/>
                  </a:lnTo>
                  <a:lnTo>
                    <a:pt x="142643" y="43556"/>
                  </a:lnTo>
                  <a:lnTo>
                    <a:pt x="142344" y="43257"/>
                  </a:lnTo>
                  <a:lnTo>
                    <a:pt x="141895" y="42958"/>
                  </a:lnTo>
                  <a:lnTo>
                    <a:pt x="142194" y="42209"/>
                  </a:lnTo>
                  <a:lnTo>
                    <a:pt x="142643" y="42509"/>
                  </a:lnTo>
                  <a:lnTo>
                    <a:pt x="143093" y="42808"/>
                  </a:lnTo>
                  <a:lnTo>
                    <a:pt x="143691" y="43107"/>
                  </a:lnTo>
                  <a:lnTo>
                    <a:pt x="142793" y="42359"/>
                  </a:lnTo>
                  <a:lnTo>
                    <a:pt x="142344" y="41910"/>
                  </a:lnTo>
                  <a:lnTo>
                    <a:pt x="142494" y="41162"/>
                  </a:lnTo>
                  <a:lnTo>
                    <a:pt x="143093" y="41461"/>
                  </a:lnTo>
                  <a:lnTo>
                    <a:pt x="144140" y="42359"/>
                  </a:lnTo>
                  <a:lnTo>
                    <a:pt x="144290" y="42359"/>
                  </a:lnTo>
                  <a:lnTo>
                    <a:pt x="144290" y="42209"/>
                  </a:lnTo>
                  <a:lnTo>
                    <a:pt x="143691" y="41611"/>
                  </a:lnTo>
                  <a:lnTo>
                    <a:pt x="142943" y="41162"/>
                  </a:lnTo>
                  <a:lnTo>
                    <a:pt x="142643" y="40862"/>
                  </a:lnTo>
                  <a:lnTo>
                    <a:pt x="142943" y="40114"/>
                  </a:lnTo>
                  <a:lnTo>
                    <a:pt x="143093" y="40264"/>
                  </a:lnTo>
                  <a:lnTo>
                    <a:pt x="144889" y="41461"/>
                  </a:lnTo>
                  <a:lnTo>
                    <a:pt x="144290" y="40862"/>
                  </a:lnTo>
                  <a:lnTo>
                    <a:pt x="143691" y="40264"/>
                  </a:lnTo>
                  <a:lnTo>
                    <a:pt x="142943" y="39964"/>
                  </a:lnTo>
                  <a:lnTo>
                    <a:pt x="143242" y="39066"/>
                  </a:lnTo>
                  <a:lnTo>
                    <a:pt x="143991" y="39515"/>
                  </a:lnTo>
                  <a:lnTo>
                    <a:pt x="144739" y="40114"/>
                  </a:lnTo>
                  <a:lnTo>
                    <a:pt x="145487" y="40563"/>
                  </a:lnTo>
                  <a:lnTo>
                    <a:pt x="145487" y="40413"/>
                  </a:lnTo>
                  <a:lnTo>
                    <a:pt x="144889" y="39815"/>
                  </a:lnTo>
                  <a:lnTo>
                    <a:pt x="144290" y="39365"/>
                  </a:lnTo>
                  <a:lnTo>
                    <a:pt x="143392" y="38767"/>
                  </a:lnTo>
                  <a:lnTo>
                    <a:pt x="143691" y="37569"/>
                  </a:lnTo>
                  <a:lnTo>
                    <a:pt x="144589" y="38168"/>
                  </a:lnTo>
                  <a:lnTo>
                    <a:pt x="145936" y="39216"/>
                  </a:lnTo>
                  <a:lnTo>
                    <a:pt x="145936" y="39066"/>
                  </a:lnTo>
                  <a:lnTo>
                    <a:pt x="145487" y="38467"/>
                  </a:lnTo>
                  <a:lnTo>
                    <a:pt x="144889" y="38018"/>
                  </a:lnTo>
                  <a:lnTo>
                    <a:pt x="143841" y="37270"/>
                  </a:lnTo>
                  <a:lnTo>
                    <a:pt x="144140" y="36372"/>
                  </a:lnTo>
                  <a:lnTo>
                    <a:pt x="145188" y="37270"/>
                  </a:lnTo>
                  <a:lnTo>
                    <a:pt x="145936" y="37869"/>
                  </a:lnTo>
                  <a:lnTo>
                    <a:pt x="146834" y="38318"/>
                  </a:lnTo>
                  <a:lnTo>
                    <a:pt x="146834" y="38168"/>
                  </a:lnTo>
                  <a:lnTo>
                    <a:pt x="146086" y="37569"/>
                  </a:lnTo>
                  <a:lnTo>
                    <a:pt x="145338" y="36971"/>
                  </a:lnTo>
                  <a:lnTo>
                    <a:pt x="144140" y="36222"/>
                  </a:lnTo>
                  <a:lnTo>
                    <a:pt x="144440" y="35324"/>
                  </a:lnTo>
                  <a:lnTo>
                    <a:pt x="145487" y="36073"/>
                  </a:lnTo>
                  <a:lnTo>
                    <a:pt x="147134" y="37120"/>
                  </a:lnTo>
                  <a:lnTo>
                    <a:pt x="147283" y="37120"/>
                  </a:lnTo>
                  <a:lnTo>
                    <a:pt x="147283" y="36971"/>
                  </a:lnTo>
                  <a:lnTo>
                    <a:pt x="146535" y="36372"/>
                  </a:lnTo>
                  <a:lnTo>
                    <a:pt x="145936" y="35923"/>
                  </a:lnTo>
                  <a:lnTo>
                    <a:pt x="144589" y="35025"/>
                  </a:lnTo>
                  <a:lnTo>
                    <a:pt x="144889" y="34127"/>
                  </a:lnTo>
                  <a:lnTo>
                    <a:pt x="145787" y="34725"/>
                  </a:lnTo>
                  <a:lnTo>
                    <a:pt x="147882" y="35923"/>
                  </a:lnTo>
                  <a:lnTo>
                    <a:pt x="147134" y="35174"/>
                  </a:lnTo>
                  <a:lnTo>
                    <a:pt x="146236" y="34576"/>
                  </a:lnTo>
                  <a:lnTo>
                    <a:pt x="145038" y="33827"/>
                  </a:lnTo>
                  <a:lnTo>
                    <a:pt x="145038" y="33678"/>
                  </a:lnTo>
                  <a:close/>
                  <a:moveTo>
                    <a:pt x="140548" y="46999"/>
                  </a:moveTo>
                  <a:lnTo>
                    <a:pt x="140997" y="47448"/>
                  </a:lnTo>
                  <a:lnTo>
                    <a:pt x="140249" y="48047"/>
                  </a:lnTo>
                  <a:lnTo>
                    <a:pt x="140249" y="48047"/>
                  </a:lnTo>
                  <a:lnTo>
                    <a:pt x="140548" y="46999"/>
                  </a:lnTo>
                  <a:close/>
                  <a:moveTo>
                    <a:pt x="68852" y="46999"/>
                  </a:moveTo>
                  <a:lnTo>
                    <a:pt x="69151" y="48047"/>
                  </a:lnTo>
                  <a:lnTo>
                    <a:pt x="69151" y="48047"/>
                  </a:lnTo>
                  <a:lnTo>
                    <a:pt x="68403" y="47448"/>
                  </a:lnTo>
                  <a:lnTo>
                    <a:pt x="68852" y="46999"/>
                  </a:lnTo>
                  <a:close/>
                  <a:moveTo>
                    <a:pt x="96094" y="53286"/>
                  </a:moveTo>
                  <a:lnTo>
                    <a:pt x="95046" y="60620"/>
                  </a:lnTo>
                  <a:lnTo>
                    <a:pt x="94896" y="60620"/>
                  </a:lnTo>
                  <a:lnTo>
                    <a:pt x="93100" y="53884"/>
                  </a:lnTo>
                  <a:lnTo>
                    <a:pt x="96094" y="53286"/>
                  </a:lnTo>
                  <a:close/>
                  <a:moveTo>
                    <a:pt x="113007" y="53286"/>
                  </a:moveTo>
                  <a:lnTo>
                    <a:pt x="116150" y="53884"/>
                  </a:lnTo>
                  <a:lnTo>
                    <a:pt x="114803" y="60620"/>
                  </a:lnTo>
                  <a:lnTo>
                    <a:pt x="114055" y="60470"/>
                  </a:lnTo>
                  <a:lnTo>
                    <a:pt x="113007" y="53286"/>
                  </a:lnTo>
                  <a:close/>
                  <a:moveTo>
                    <a:pt x="110313" y="35174"/>
                  </a:moveTo>
                  <a:lnTo>
                    <a:pt x="114654" y="35624"/>
                  </a:lnTo>
                  <a:lnTo>
                    <a:pt x="118994" y="36372"/>
                  </a:lnTo>
                  <a:lnTo>
                    <a:pt x="118994" y="43257"/>
                  </a:lnTo>
                  <a:lnTo>
                    <a:pt x="122437" y="37270"/>
                  </a:lnTo>
                  <a:lnTo>
                    <a:pt x="127077" y="38617"/>
                  </a:lnTo>
                  <a:lnTo>
                    <a:pt x="131717" y="40413"/>
                  </a:lnTo>
                  <a:lnTo>
                    <a:pt x="136058" y="42359"/>
                  </a:lnTo>
                  <a:lnTo>
                    <a:pt x="140398" y="44754"/>
                  </a:lnTo>
                  <a:lnTo>
                    <a:pt x="138153" y="51190"/>
                  </a:lnTo>
                  <a:lnTo>
                    <a:pt x="138153" y="51190"/>
                  </a:lnTo>
                  <a:lnTo>
                    <a:pt x="143392" y="46700"/>
                  </a:lnTo>
                  <a:lnTo>
                    <a:pt x="145637" y="48197"/>
                  </a:lnTo>
                  <a:lnTo>
                    <a:pt x="147733" y="49843"/>
                  </a:lnTo>
                  <a:lnTo>
                    <a:pt x="149828" y="51489"/>
                  </a:lnTo>
                  <a:lnTo>
                    <a:pt x="151774" y="53286"/>
                  </a:lnTo>
                  <a:lnTo>
                    <a:pt x="138902" y="63164"/>
                  </a:lnTo>
                  <a:lnTo>
                    <a:pt x="136207" y="61069"/>
                  </a:lnTo>
                  <a:lnTo>
                    <a:pt x="133513" y="59273"/>
                  </a:lnTo>
                  <a:lnTo>
                    <a:pt x="135609" y="55980"/>
                  </a:lnTo>
                  <a:lnTo>
                    <a:pt x="136357" y="55980"/>
                  </a:lnTo>
                  <a:lnTo>
                    <a:pt x="137105" y="55830"/>
                  </a:lnTo>
                  <a:lnTo>
                    <a:pt x="137704" y="55231"/>
                  </a:lnTo>
                  <a:lnTo>
                    <a:pt x="138153" y="54483"/>
                  </a:lnTo>
                  <a:lnTo>
                    <a:pt x="138303" y="54034"/>
                  </a:lnTo>
                  <a:lnTo>
                    <a:pt x="138303" y="53735"/>
                  </a:lnTo>
                  <a:lnTo>
                    <a:pt x="138003" y="52837"/>
                  </a:lnTo>
                  <a:lnTo>
                    <a:pt x="137554" y="52238"/>
                  </a:lnTo>
                  <a:lnTo>
                    <a:pt x="137255" y="51938"/>
                  </a:lnTo>
                  <a:lnTo>
                    <a:pt x="136806" y="51789"/>
                  </a:lnTo>
                  <a:lnTo>
                    <a:pt x="136357" y="51639"/>
                  </a:lnTo>
                  <a:lnTo>
                    <a:pt x="135908" y="51639"/>
                  </a:lnTo>
                  <a:lnTo>
                    <a:pt x="135160" y="51789"/>
                  </a:lnTo>
                  <a:lnTo>
                    <a:pt x="134411" y="52388"/>
                  </a:lnTo>
                  <a:lnTo>
                    <a:pt x="134261" y="52687"/>
                  </a:lnTo>
                  <a:lnTo>
                    <a:pt x="133962" y="53136"/>
                  </a:lnTo>
                  <a:lnTo>
                    <a:pt x="133962" y="53735"/>
                  </a:lnTo>
                  <a:lnTo>
                    <a:pt x="133962" y="54483"/>
                  </a:lnTo>
                  <a:lnTo>
                    <a:pt x="134261" y="55082"/>
                  </a:lnTo>
                  <a:lnTo>
                    <a:pt x="134711" y="55531"/>
                  </a:lnTo>
                  <a:lnTo>
                    <a:pt x="132765" y="58824"/>
                  </a:lnTo>
                  <a:lnTo>
                    <a:pt x="129172" y="56728"/>
                  </a:lnTo>
                  <a:lnTo>
                    <a:pt x="125430" y="54932"/>
                  </a:lnTo>
                  <a:lnTo>
                    <a:pt x="121539" y="53585"/>
                  </a:lnTo>
                  <a:lnTo>
                    <a:pt x="117348" y="52388"/>
                  </a:lnTo>
                  <a:lnTo>
                    <a:pt x="118246" y="48346"/>
                  </a:lnTo>
                  <a:lnTo>
                    <a:pt x="118994" y="48047"/>
                  </a:lnTo>
                  <a:lnTo>
                    <a:pt x="119743" y="47598"/>
                  </a:lnTo>
                  <a:lnTo>
                    <a:pt x="120192" y="46999"/>
                  </a:lnTo>
                  <a:lnTo>
                    <a:pt x="120341" y="46101"/>
                  </a:lnTo>
                  <a:lnTo>
                    <a:pt x="120341" y="45652"/>
                  </a:lnTo>
                  <a:lnTo>
                    <a:pt x="120192" y="45203"/>
                  </a:lnTo>
                  <a:lnTo>
                    <a:pt x="119743" y="44604"/>
                  </a:lnTo>
                  <a:lnTo>
                    <a:pt x="118994" y="44155"/>
                  </a:lnTo>
                  <a:lnTo>
                    <a:pt x="118545" y="44006"/>
                  </a:lnTo>
                  <a:lnTo>
                    <a:pt x="118096" y="43856"/>
                  </a:lnTo>
                  <a:lnTo>
                    <a:pt x="117647" y="44006"/>
                  </a:lnTo>
                  <a:lnTo>
                    <a:pt x="117198" y="44155"/>
                  </a:lnTo>
                  <a:lnTo>
                    <a:pt x="116599" y="44604"/>
                  </a:lnTo>
                  <a:lnTo>
                    <a:pt x="116150" y="45203"/>
                  </a:lnTo>
                  <a:lnTo>
                    <a:pt x="116001" y="45652"/>
                  </a:lnTo>
                  <a:lnTo>
                    <a:pt x="115851" y="46101"/>
                  </a:lnTo>
                  <a:lnTo>
                    <a:pt x="116001" y="46849"/>
                  </a:lnTo>
                  <a:lnTo>
                    <a:pt x="116300" y="47298"/>
                  </a:lnTo>
                  <a:lnTo>
                    <a:pt x="116749" y="47897"/>
                  </a:lnTo>
                  <a:lnTo>
                    <a:pt x="117348" y="48197"/>
                  </a:lnTo>
                  <a:lnTo>
                    <a:pt x="116450" y="52238"/>
                  </a:lnTo>
                  <a:lnTo>
                    <a:pt x="112708" y="51489"/>
                  </a:lnTo>
                  <a:lnTo>
                    <a:pt x="110313" y="35174"/>
                  </a:lnTo>
                  <a:close/>
                  <a:moveTo>
                    <a:pt x="98488" y="35174"/>
                  </a:moveTo>
                  <a:lnTo>
                    <a:pt x="96243" y="51489"/>
                  </a:lnTo>
                  <a:lnTo>
                    <a:pt x="92651" y="52238"/>
                  </a:lnTo>
                  <a:lnTo>
                    <a:pt x="91453" y="48346"/>
                  </a:lnTo>
                  <a:lnTo>
                    <a:pt x="92052" y="47747"/>
                  </a:lnTo>
                  <a:lnTo>
                    <a:pt x="92501" y="46999"/>
                  </a:lnTo>
                  <a:lnTo>
                    <a:pt x="92501" y="46251"/>
                  </a:lnTo>
                  <a:lnTo>
                    <a:pt x="92352" y="45353"/>
                  </a:lnTo>
                  <a:lnTo>
                    <a:pt x="92052" y="45053"/>
                  </a:lnTo>
                  <a:lnTo>
                    <a:pt x="91753" y="44754"/>
                  </a:lnTo>
                  <a:lnTo>
                    <a:pt x="91004" y="44305"/>
                  </a:lnTo>
                  <a:lnTo>
                    <a:pt x="90256" y="44155"/>
                  </a:lnTo>
                  <a:lnTo>
                    <a:pt x="89807" y="44305"/>
                  </a:lnTo>
                  <a:lnTo>
                    <a:pt x="89358" y="44455"/>
                  </a:lnTo>
                  <a:lnTo>
                    <a:pt x="88909" y="44604"/>
                  </a:lnTo>
                  <a:lnTo>
                    <a:pt x="88610" y="44904"/>
                  </a:lnTo>
                  <a:lnTo>
                    <a:pt x="88310" y="45652"/>
                  </a:lnTo>
                  <a:lnTo>
                    <a:pt x="88161" y="46550"/>
                  </a:lnTo>
                  <a:lnTo>
                    <a:pt x="88161" y="46999"/>
                  </a:lnTo>
                  <a:lnTo>
                    <a:pt x="88310" y="47448"/>
                  </a:lnTo>
                  <a:lnTo>
                    <a:pt x="88759" y="47897"/>
                  </a:lnTo>
                  <a:lnTo>
                    <a:pt x="89208" y="48346"/>
                  </a:lnTo>
                  <a:lnTo>
                    <a:pt x="89807" y="48496"/>
                  </a:lnTo>
                  <a:lnTo>
                    <a:pt x="90555" y="48646"/>
                  </a:lnTo>
                  <a:lnTo>
                    <a:pt x="91603" y="52537"/>
                  </a:lnTo>
                  <a:lnTo>
                    <a:pt x="87412" y="53735"/>
                  </a:lnTo>
                  <a:lnTo>
                    <a:pt x="83521" y="55231"/>
                  </a:lnTo>
                  <a:lnTo>
                    <a:pt x="79629" y="57028"/>
                  </a:lnTo>
                  <a:lnTo>
                    <a:pt x="75887" y="59273"/>
                  </a:lnTo>
                  <a:lnTo>
                    <a:pt x="73941" y="55680"/>
                  </a:lnTo>
                  <a:lnTo>
                    <a:pt x="74390" y="54932"/>
                  </a:lnTo>
                  <a:lnTo>
                    <a:pt x="74540" y="54034"/>
                  </a:lnTo>
                  <a:lnTo>
                    <a:pt x="74240" y="53286"/>
                  </a:lnTo>
                  <a:lnTo>
                    <a:pt x="73791" y="52537"/>
                  </a:lnTo>
                  <a:lnTo>
                    <a:pt x="73492" y="52238"/>
                  </a:lnTo>
                  <a:lnTo>
                    <a:pt x="73043" y="52088"/>
                  </a:lnTo>
                  <a:lnTo>
                    <a:pt x="72295" y="51938"/>
                  </a:lnTo>
                  <a:lnTo>
                    <a:pt x="71397" y="52088"/>
                  </a:lnTo>
                  <a:lnTo>
                    <a:pt x="71097" y="52388"/>
                  </a:lnTo>
                  <a:lnTo>
                    <a:pt x="70648" y="52687"/>
                  </a:lnTo>
                  <a:lnTo>
                    <a:pt x="70499" y="52986"/>
                  </a:lnTo>
                  <a:lnTo>
                    <a:pt x="70199" y="53286"/>
                  </a:lnTo>
                  <a:lnTo>
                    <a:pt x="70049" y="54184"/>
                  </a:lnTo>
                  <a:lnTo>
                    <a:pt x="70199" y="55082"/>
                  </a:lnTo>
                  <a:lnTo>
                    <a:pt x="70499" y="55381"/>
                  </a:lnTo>
                  <a:lnTo>
                    <a:pt x="70798" y="55680"/>
                  </a:lnTo>
                  <a:lnTo>
                    <a:pt x="71247" y="56129"/>
                  </a:lnTo>
                  <a:lnTo>
                    <a:pt x="71846" y="56279"/>
                  </a:lnTo>
                  <a:lnTo>
                    <a:pt x="72444" y="56429"/>
                  </a:lnTo>
                  <a:lnTo>
                    <a:pt x="73043" y="56279"/>
                  </a:lnTo>
                  <a:lnTo>
                    <a:pt x="75139" y="59722"/>
                  </a:lnTo>
                  <a:lnTo>
                    <a:pt x="72444" y="61668"/>
                  </a:lnTo>
                  <a:lnTo>
                    <a:pt x="69750" y="63763"/>
                  </a:lnTo>
                  <a:lnTo>
                    <a:pt x="56728" y="54184"/>
                  </a:lnTo>
                  <a:lnTo>
                    <a:pt x="58824" y="52088"/>
                  </a:lnTo>
                  <a:lnTo>
                    <a:pt x="61218" y="50142"/>
                  </a:lnTo>
                  <a:lnTo>
                    <a:pt x="63613" y="48346"/>
                  </a:lnTo>
                  <a:lnTo>
                    <a:pt x="66008" y="46550"/>
                  </a:lnTo>
                  <a:lnTo>
                    <a:pt x="71247" y="51190"/>
                  </a:lnTo>
                  <a:lnTo>
                    <a:pt x="71247" y="51190"/>
                  </a:lnTo>
                  <a:lnTo>
                    <a:pt x="69151" y="44754"/>
                  </a:lnTo>
                  <a:lnTo>
                    <a:pt x="73342" y="42359"/>
                  </a:lnTo>
                  <a:lnTo>
                    <a:pt x="77683" y="40264"/>
                  </a:lnTo>
                  <a:lnTo>
                    <a:pt x="82323" y="38617"/>
                  </a:lnTo>
                  <a:lnTo>
                    <a:pt x="86963" y="37120"/>
                  </a:lnTo>
                  <a:lnTo>
                    <a:pt x="90406" y="43257"/>
                  </a:lnTo>
                  <a:lnTo>
                    <a:pt x="90555" y="36372"/>
                  </a:lnTo>
                  <a:lnTo>
                    <a:pt x="94447" y="35624"/>
                  </a:lnTo>
                  <a:lnTo>
                    <a:pt x="98488" y="35174"/>
                  </a:lnTo>
                  <a:close/>
                  <a:moveTo>
                    <a:pt x="56878" y="38467"/>
                  </a:moveTo>
                  <a:lnTo>
                    <a:pt x="65260" y="45951"/>
                  </a:lnTo>
                  <a:lnTo>
                    <a:pt x="62865" y="47747"/>
                  </a:lnTo>
                  <a:lnTo>
                    <a:pt x="60470" y="49544"/>
                  </a:lnTo>
                  <a:lnTo>
                    <a:pt x="58075" y="51489"/>
                  </a:lnTo>
                  <a:lnTo>
                    <a:pt x="55830" y="53585"/>
                  </a:lnTo>
                  <a:lnTo>
                    <a:pt x="48196" y="47897"/>
                  </a:lnTo>
                  <a:lnTo>
                    <a:pt x="47298" y="48646"/>
                  </a:lnTo>
                  <a:lnTo>
                    <a:pt x="53136" y="56279"/>
                  </a:lnTo>
                  <a:lnTo>
                    <a:pt x="51040" y="58524"/>
                  </a:lnTo>
                  <a:lnTo>
                    <a:pt x="49244" y="60770"/>
                  </a:lnTo>
                  <a:lnTo>
                    <a:pt x="47448" y="63164"/>
                  </a:lnTo>
                  <a:lnTo>
                    <a:pt x="45802" y="65559"/>
                  </a:lnTo>
                  <a:lnTo>
                    <a:pt x="38018" y="57477"/>
                  </a:lnTo>
                  <a:lnTo>
                    <a:pt x="40114" y="54782"/>
                  </a:lnTo>
                  <a:lnTo>
                    <a:pt x="42209" y="52238"/>
                  </a:lnTo>
                  <a:lnTo>
                    <a:pt x="44454" y="49693"/>
                  </a:lnTo>
                  <a:lnTo>
                    <a:pt x="46700" y="47298"/>
                  </a:lnTo>
                  <a:lnTo>
                    <a:pt x="49094" y="44904"/>
                  </a:lnTo>
                  <a:lnTo>
                    <a:pt x="51639" y="42658"/>
                  </a:lnTo>
                  <a:lnTo>
                    <a:pt x="54184" y="40563"/>
                  </a:lnTo>
                  <a:lnTo>
                    <a:pt x="56878" y="38467"/>
                  </a:lnTo>
                  <a:close/>
                  <a:moveTo>
                    <a:pt x="152522" y="38617"/>
                  </a:moveTo>
                  <a:lnTo>
                    <a:pt x="155216" y="40563"/>
                  </a:lnTo>
                  <a:lnTo>
                    <a:pt x="157761" y="42658"/>
                  </a:lnTo>
                  <a:lnTo>
                    <a:pt x="160306" y="44904"/>
                  </a:lnTo>
                  <a:lnTo>
                    <a:pt x="162700" y="47298"/>
                  </a:lnTo>
                  <a:lnTo>
                    <a:pt x="164946" y="49693"/>
                  </a:lnTo>
                  <a:lnTo>
                    <a:pt x="167191" y="52238"/>
                  </a:lnTo>
                  <a:lnTo>
                    <a:pt x="169286" y="54932"/>
                  </a:lnTo>
                  <a:lnTo>
                    <a:pt x="171382" y="57626"/>
                  </a:lnTo>
                  <a:lnTo>
                    <a:pt x="163748" y="65559"/>
                  </a:lnTo>
                  <a:lnTo>
                    <a:pt x="161802" y="62865"/>
                  </a:lnTo>
                  <a:lnTo>
                    <a:pt x="159707" y="60320"/>
                  </a:lnTo>
                  <a:lnTo>
                    <a:pt x="157611" y="57776"/>
                  </a:lnTo>
                  <a:lnTo>
                    <a:pt x="155366" y="55381"/>
                  </a:lnTo>
                  <a:lnTo>
                    <a:pt x="161054" y="47897"/>
                  </a:lnTo>
                  <a:lnTo>
                    <a:pt x="160156" y="46999"/>
                  </a:lnTo>
                  <a:lnTo>
                    <a:pt x="152672" y="52687"/>
                  </a:lnTo>
                  <a:lnTo>
                    <a:pt x="150576" y="50891"/>
                  </a:lnTo>
                  <a:lnTo>
                    <a:pt x="148481" y="49095"/>
                  </a:lnTo>
                  <a:lnTo>
                    <a:pt x="146385" y="47448"/>
                  </a:lnTo>
                  <a:lnTo>
                    <a:pt x="144140" y="45951"/>
                  </a:lnTo>
                  <a:lnTo>
                    <a:pt x="152522" y="38617"/>
                  </a:lnTo>
                  <a:close/>
                  <a:moveTo>
                    <a:pt x="117048" y="54184"/>
                  </a:moveTo>
                  <a:lnTo>
                    <a:pt x="120940" y="55231"/>
                  </a:lnTo>
                  <a:lnTo>
                    <a:pt x="124682" y="56579"/>
                  </a:lnTo>
                  <a:lnTo>
                    <a:pt x="128424" y="58375"/>
                  </a:lnTo>
                  <a:lnTo>
                    <a:pt x="131867" y="60320"/>
                  </a:lnTo>
                  <a:lnTo>
                    <a:pt x="128274" y="66158"/>
                  </a:lnTo>
                  <a:lnTo>
                    <a:pt x="125281" y="64511"/>
                  </a:lnTo>
                  <a:lnTo>
                    <a:pt x="122287" y="63015"/>
                  </a:lnTo>
                  <a:lnTo>
                    <a:pt x="118994" y="61817"/>
                  </a:lnTo>
                  <a:lnTo>
                    <a:pt x="115701" y="60919"/>
                  </a:lnTo>
                  <a:lnTo>
                    <a:pt x="117048" y="54184"/>
                  </a:lnTo>
                  <a:close/>
                  <a:moveTo>
                    <a:pt x="92052" y="54184"/>
                  </a:moveTo>
                  <a:lnTo>
                    <a:pt x="93998" y="60770"/>
                  </a:lnTo>
                  <a:lnTo>
                    <a:pt x="90406" y="61817"/>
                  </a:lnTo>
                  <a:lnTo>
                    <a:pt x="86813" y="63164"/>
                  </a:lnTo>
                  <a:lnTo>
                    <a:pt x="83521" y="64811"/>
                  </a:lnTo>
                  <a:lnTo>
                    <a:pt x="80228" y="66757"/>
                  </a:lnTo>
                  <a:lnTo>
                    <a:pt x="76785" y="60770"/>
                  </a:lnTo>
                  <a:lnTo>
                    <a:pt x="80377" y="58674"/>
                  </a:lnTo>
                  <a:lnTo>
                    <a:pt x="84119" y="56878"/>
                  </a:lnTo>
                  <a:lnTo>
                    <a:pt x="88011" y="55381"/>
                  </a:lnTo>
                  <a:lnTo>
                    <a:pt x="92052" y="54184"/>
                  </a:lnTo>
                  <a:close/>
                  <a:moveTo>
                    <a:pt x="132615" y="60770"/>
                  </a:moveTo>
                  <a:lnTo>
                    <a:pt x="135160" y="62416"/>
                  </a:lnTo>
                  <a:lnTo>
                    <a:pt x="137405" y="64212"/>
                  </a:lnTo>
                  <a:lnTo>
                    <a:pt x="131717" y="68553"/>
                  </a:lnTo>
                  <a:lnTo>
                    <a:pt x="129172" y="66607"/>
                  </a:lnTo>
                  <a:lnTo>
                    <a:pt x="132615" y="60770"/>
                  </a:lnTo>
                  <a:close/>
                  <a:moveTo>
                    <a:pt x="37569" y="58375"/>
                  </a:moveTo>
                  <a:lnTo>
                    <a:pt x="38168" y="59123"/>
                  </a:lnTo>
                  <a:lnTo>
                    <a:pt x="37420" y="60320"/>
                  </a:lnTo>
                  <a:lnTo>
                    <a:pt x="36971" y="61219"/>
                  </a:lnTo>
                  <a:lnTo>
                    <a:pt x="36671" y="62117"/>
                  </a:lnTo>
                  <a:lnTo>
                    <a:pt x="37719" y="60470"/>
                  </a:lnTo>
                  <a:lnTo>
                    <a:pt x="38467" y="59273"/>
                  </a:lnTo>
                  <a:lnTo>
                    <a:pt x="39066" y="60021"/>
                  </a:lnTo>
                  <a:lnTo>
                    <a:pt x="38318" y="61219"/>
                  </a:lnTo>
                  <a:lnTo>
                    <a:pt x="37869" y="62117"/>
                  </a:lnTo>
                  <a:lnTo>
                    <a:pt x="37569" y="63015"/>
                  </a:lnTo>
                  <a:lnTo>
                    <a:pt x="37569" y="63015"/>
                  </a:lnTo>
                  <a:lnTo>
                    <a:pt x="38168" y="62266"/>
                  </a:lnTo>
                  <a:lnTo>
                    <a:pt x="38617" y="61368"/>
                  </a:lnTo>
                  <a:lnTo>
                    <a:pt x="39216" y="60171"/>
                  </a:lnTo>
                  <a:lnTo>
                    <a:pt x="39814" y="60770"/>
                  </a:lnTo>
                  <a:lnTo>
                    <a:pt x="39066" y="62117"/>
                  </a:lnTo>
                  <a:lnTo>
                    <a:pt x="38916" y="62715"/>
                  </a:lnTo>
                  <a:lnTo>
                    <a:pt x="38617" y="63314"/>
                  </a:lnTo>
                  <a:lnTo>
                    <a:pt x="38767" y="63464"/>
                  </a:lnTo>
                  <a:lnTo>
                    <a:pt x="39665" y="61967"/>
                  </a:lnTo>
                  <a:lnTo>
                    <a:pt x="40114" y="61069"/>
                  </a:lnTo>
                  <a:lnTo>
                    <a:pt x="40862" y="61967"/>
                  </a:lnTo>
                  <a:lnTo>
                    <a:pt x="40413" y="62865"/>
                  </a:lnTo>
                  <a:lnTo>
                    <a:pt x="39964" y="63613"/>
                  </a:lnTo>
                  <a:lnTo>
                    <a:pt x="39665" y="64511"/>
                  </a:lnTo>
                  <a:lnTo>
                    <a:pt x="39814" y="64511"/>
                  </a:lnTo>
                  <a:lnTo>
                    <a:pt x="40263" y="63763"/>
                  </a:lnTo>
                  <a:lnTo>
                    <a:pt x="40563" y="63015"/>
                  </a:lnTo>
                  <a:lnTo>
                    <a:pt x="41162" y="62117"/>
                  </a:lnTo>
                  <a:lnTo>
                    <a:pt x="41760" y="62865"/>
                  </a:lnTo>
                  <a:lnTo>
                    <a:pt x="41311" y="63613"/>
                  </a:lnTo>
                  <a:lnTo>
                    <a:pt x="40862" y="64362"/>
                  </a:lnTo>
                  <a:lnTo>
                    <a:pt x="40563" y="65110"/>
                  </a:lnTo>
                  <a:lnTo>
                    <a:pt x="40713" y="65110"/>
                  </a:lnTo>
                  <a:lnTo>
                    <a:pt x="41760" y="63314"/>
                  </a:lnTo>
                  <a:lnTo>
                    <a:pt x="41910" y="63015"/>
                  </a:lnTo>
                  <a:lnTo>
                    <a:pt x="42509" y="63613"/>
                  </a:lnTo>
                  <a:lnTo>
                    <a:pt x="42209" y="64062"/>
                  </a:lnTo>
                  <a:lnTo>
                    <a:pt x="41611" y="65559"/>
                  </a:lnTo>
                  <a:lnTo>
                    <a:pt x="41760" y="65559"/>
                  </a:lnTo>
                  <a:lnTo>
                    <a:pt x="42359" y="64212"/>
                  </a:lnTo>
                  <a:lnTo>
                    <a:pt x="42658" y="63763"/>
                  </a:lnTo>
                  <a:lnTo>
                    <a:pt x="43257" y="64362"/>
                  </a:lnTo>
                  <a:lnTo>
                    <a:pt x="42958" y="64961"/>
                  </a:lnTo>
                  <a:lnTo>
                    <a:pt x="42509" y="66008"/>
                  </a:lnTo>
                  <a:lnTo>
                    <a:pt x="43107" y="65410"/>
                  </a:lnTo>
                  <a:lnTo>
                    <a:pt x="43407" y="64511"/>
                  </a:lnTo>
                  <a:lnTo>
                    <a:pt x="44005" y="65110"/>
                  </a:lnTo>
                  <a:lnTo>
                    <a:pt x="43856" y="65410"/>
                  </a:lnTo>
                  <a:lnTo>
                    <a:pt x="43556" y="66008"/>
                  </a:lnTo>
                  <a:lnTo>
                    <a:pt x="43407" y="66457"/>
                  </a:lnTo>
                  <a:lnTo>
                    <a:pt x="43556" y="66607"/>
                  </a:lnTo>
                  <a:lnTo>
                    <a:pt x="44005" y="65559"/>
                  </a:lnTo>
                  <a:lnTo>
                    <a:pt x="44155" y="65410"/>
                  </a:lnTo>
                  <a:lnTo>
                    <a:pt x="44754" y="65859"/>
                  </a:lnTo>
                  <a:lnTo>
                    <a:pt x="44155" y="67056"/>
                  </a:lnTo>
                  <a:lnTo>
                    <a:pt x="44305" y="67206"/>
                  </a:lnTo>
                  <a:lnTo>
                    <a:pt x="44904" y="66158"/>
                  </a:lnTo>
                  <a:lnTo>
                    <a:pt x="45203" y="66457"/>
                  </a:lnTo>
                  <a:lnTo>
                    <a:pt x="45353" y="66607"/>
                  </a:lnTo>
                  <a:lnTo>
                    <a:pt x="45203" y="66757"/>
                  </a:lnTo>
                  <a:lnTo>
                    <a:pt x="45053" y="67206"/>
                  </a:lnTo>
                  <a:lnTo>
                    <a:pt x="45053" y="67655"/>
                  </a:lnTo>
                  <a:lnTo>
                    <a:pt x="45053" y="67804"/>
                  </a:lnTo>
                  <a:lnTo>
                    <a:pt x="45203" y="67804"/>
                  </a:lnTo>
                  <a:lnTo>
                    <a:pt x="45502" y="66906"/>
                  </a:lnTo>
                  <a:lnTo>
                    <a:pt x="45502" y="66757"/>
                  </a:lnTo>
                  <a:lnTo>
                    <a:pt x="45951" y="67206"/>
                  </a:lnTo>
                  <a:lnTo>
                    <a:pt x="46101" y="67355"/>
                  </a:lnTo>
                  <a:lnTo>
                    <a:pt x="45802" y="68104"/>
                  </a:lnTo>
                  <a:lnTo>
                    <a:pt x="45951" y="68104"/>
                  </a:lnTo>
                  <a:lnTo>
                    <a:pt x="46251" y="67505"/>
                  </a:lnTo>
                  <a:lnTo>
                    <a:pt x="46849" y="68104"/>
                  </a:lnTo>
                  <a:lnTo>
                    <a:pt x="46700" y="68104"/>
                  </a:lnTo>
                  <a:lnTo>
                    <a:pt x="46700" y="68702"/>
                  </a:lnTo>
                  <a:lnTo>
                    <a:pt x="45203" y="68253"/>
                  </a:lnTo>
                  <a:lnTo>
                    <a:pt x="44155" y="68104"/>
                  </a:lnTo>
                  <a:lnTo>
                    <a:pt x="33378" y="64961"/>
                  </a:lnTo>
                  <a:lnTo>
                    <a:pt x="35534" y="61368"/>
                  </a:lnTo>
                  <a:lnTo>
                    <a:pt x="35623" y="61368"/>
                  </a:lnTo>
                  <a:lnTo>
                    <a:pt x="36971" y="59422"/>
                  </a:lnTo>
                  <a:lnTo>
                    <a:pt x="37569" y="58375"/>
                  </a:lnTo>
                  <a:close/>
                  <a:moveTo>
                    <a:pt x="171831" y="58375"/>
                  </a:moveTo>
                  <a:lnTo>
                    <a:pt x="172579" y="59422"/>
                  </a:lnTo>
                  <a:lnTo>
                    <a:pt x="173777" y="61368"/>
                  </a:lnTo>
                  <a:lnTo>
                    <a:pt x="173926" y="61368"/>
                  </a:lnTo>
                  <a:lnTo>
                    <a:pt x="176022" y="64961"/>
                  </a:lnTo>
                  <a:lnTo>
                    <a:pt x="165245" y="68104"/>
                  </a:lnTo>
                  <a:lnTo>
                    <a:pt x="164197" y="68403"/>
                  </a:lnTo>
                  <a:lnTo>
                    <a:pt x="162850" y="68702"/>
                  </a:lnTo>
                  <a:lnTo>
                    <a:pt x="162700" y="68104"/>
                  </a:lnTo>
                  <a:lnTo>
                    <a:pt x="163149" y="67505"/>
                  </a:lnTo>
                  <a:lnTo>
                    <a:pt x="163449" y="68104"/>
                  </a:lnTo>
                  <a:lnTo>
                    <a:pt x="163598" y="68104"/>
                  </a:lnTo>
                  <a:lnTo>
                    <a:pt x="163449" y="67355"/>
                  </a:lnTo>
                  <a:lnTo>
                    <a:pt x="163449" y="67206"/>
                  </a:lnTo>
                  <a:lnTo>
                    <a:pt x="163898" y="66757"/>
                  </a:lnTo>
                  <a:lnTo>
                    <a:pt x="163898" y="66906"/>
                  </a:lnTo>
                  <a:lnTo>
                    <a:pt x="164347" y="67804"/>
                  </a:lnTo>
                  <a:lnTo>
                    <a:pt x="164497" y="67655"/>
                  </a:lnTo>
                  <a:lnTo>
                    <a:pt x="164347" y="67206"/>
                  </a:lnTo>
                  <a:lnTo>
                    <a:pt x="164197" y="66757"/>
                  </a:lnTo>
                  <a:lnTo>
                    <a:pt x="164047" y="66607"/>
                  </a:lnTo>
                  <a:lnTo>
                    <a:pt x="164197" y="66457"/>
                  </a:lnTo>
                  <a:lnTo>
                    <a:pt x="164497" y="66158"/>
                  </a:lnTo>
                  <a:lnTo>
                    <a:pt x="165095" y="67206"/>
                  </a:lnTo>
                  <a:lnTo>
                    <a:pt x="165245" y="67206"/>
                  </a:lnTo>
                  <a:lnTo>
                    <a:pt x="165245" y="67056"/>
                  </a:lnTo>
                  <a:lnTo>
                    <a:pt x="164796" y="65859"/>
                  </a:lnTo>
                  <a:lnTo>
                    <a:pt x="165245" y="65410"/>
                  </a:lnTo>
                  <a:lnTo>
                    <a:pt x="165395" y="65559"/>
                  </a:lnTo>
                  <a:lnTo>
                    <a:pt x="165993" y="66607"/>
                  </a:lnTo>
                  <a:lnTo>
                    <a:pt x="165993" y="66457"/>
                  </a:lnTo>
                  <a:lnTo>
                    <a:pt x="165844" y="66008"/>
                  </a:lnTo>
                  <a:lnTo>
                    <a:pt x="165544" y="65410"/>
                  </a:lnTo>
                  <a:lnTo>
                    <a:pt x="165395" y="65110"/>
                  </a:lnTo>
                  <a:lnTo>
                    <a:pt x="165993" y="64511"/>
                  </a:lnTo>
                  <a:lnTo>
                    <a:pt x="166442" y="65410"/>
                  </a:lnTo>
                  <a:lnTo>
                    <a:pt x="166891" y="66008"/>
                  </a:lnTo>
                  <a:lnTo>
                    <a:pt x="167041" y="66008"/>
                  </a:lnTo>
                  <a:lnTo>
                    <a:pt x="166442" y="64961"/>
                  </a:lnTo>
                  <a:lnTo>
                    <a:pt x="166143" y="64362"/>
                  </a:lnTo>
                  <a:lnTo>
                    <a:pt x="166742" y="63763"/>
                  </a:lnTo>
                  <a:lnTo>
                    <a:pt x="167041" y="64212"/>
                  </a:lnTo>
                  <a:lnTo>
                    <a:pt x="167640" y="65559"/>
                  </a:lnTo>
                  <a:lnTo>
                    <a:pt x="167789" y="65559"/>
                  </a:lnTo>
                  <a:lnTo>
                    <a:pt x="167191" y="64062"/>
                  </a:lnTo>
                  <a:lnTo>
                    <a:pt x="166891" y="63613"/>
                  </a:lnTo>
                  <a:lnTo>
                    <a:pt x="167490" y="63015"/>
                  </a:lnTo>
                  <a:lnTo>
                    <a:pt x="167789" y="63314"/>
                  </a:lnTo>
                  <a:lnTo>
                    <a:pt x="168687" y="65110"/>
                  </a:lnTo>
                  <a:lnTo>
                    <a:pt x="168837" y="65110"/>
                  </a:lnTo>
                  <a:lnTo>
                    <a:pt x="168538" y="64362"/>
                  </a:lnTo>
                  <a:lnTo>
                    <a:pt x="168238" y="63613"/>
                  </a:lnTo>
                  <a:lnTo>
                    <a:pt x="167640" y="62865"/>
                  </a:lnTo>
                  <a:lnTo>
                    <a:pt x="168388" y="62117"/>
                  </a:lnTo>
                  <a:lnTo>
                    <a:pt x="168837" y="63015"/>
                  </a:lnTo>
                  <a:lnTo>
                    <a:pt x="169286" y="63763"/>
                  </a:lnTo>
                  <a:lnTo>
                    <a:pt x="169735" y="64511"/>
                  </a:lnTo>
                  <a:lnTo>
                    <a:pt x="169436" y="63613"/>
                  </a:lnTo>
                  <a:lnTo>
                    <a:pt x="168987" y="62865"/>
                  </a:lnTo>
                  <a:lnTo>
                    <a:pt x="168538" y="61967"/>
                  </a:lnTo>
                  <a:lnTo>
                    <a:pt x="169436" y="61069"/>
                  </a:lnTo>
                  <a:lnTo>
                    <a:pt x="169885" y="61967"/>
                  </a:lnTo>
                  <a:lnTo>
                    <a:pt x="170633" y="63464"/>
                  </a:lnTo>
                  <a:lnTo>
                    <a:pt x="170783" y="63464"/>
                  </a:lnTo>
                  <a:lnTo>
                    <a:pt x="170783" y="63314"/>
                  </a:lnTo>
                  <a:lnTo>
                    <a:pt x="170633" y="62715"/>
                  </a:lnTo>
                  <a:lnTo>
                    <a:pt x="170334" y="62117"/>
                  </a:lnTo>
                  <a:lnTo>
                    <a:pt x="169586" y="60770"/>
                  </a:lnTo>
                  <a:lnTo>
                    <a:pt x="170184" y="60171"/>
                  </a:lnTo>
                  <a:lnTo>
                    <a:pt x="170783" y="61368"/>
                  </a:lnTo>
                  <a:lnTo>
                    <a:pt x="171232" y="62266"/>
                  </a:lnTo>
                  <a:lnTo>
                    <a:pt x="171831" y="63015"/>
                  </a:lnTo>
                  <a:lnTo>
                    <a:pt x="171531" y="62117"/>
                  </a:lnTo>
                  <a:lnTo>
                    <a:pt x="171082" y="61219"/>
                  </a:lnTo>
                  <a:lnTo>
                    <a:pt x="170334" y="60021"/>
                  </a:lnTo>
                  <a:lnTo>
                    <a:pt x="171082" y="59273"/>
                  </a:lnTo>
                  <a:lnTo>
                    <a:pt x="171681" y="60470"/>
                  </a:lnTo>
                  <a:lnTo>
                    <a:pt x="172729" y="62117"/>
                  </a:lnTo>
                  <a:lnTo>
                    <a:pt x="172878" y="62117"/>
                  </a:lnTo>
                  <a:lnTo>
                    <a:pt x="172429" y="61219"/>
                  </a:lnTo>
                  <a:lnTo>
                    <a:pt x="171980" y="60320"/>
                  </a:lnTo>
                  <a:lnTo>
                    <a:pt x="171232" y="59123"/>
                  </a:lnTo>
                  <a:lnTo>
                    <a:pt x="171831" y="58375"/>
                  </a:lnTo>
                  <a:close/>
                  <a:moveTo>
                    <a:pt x="46999" y="68253"/>
                  </a:moveTo>
                  <a:lnTo>
                    <a:pt x="47747" y="69002"/>
                  </a:lnTo>
                  <a:lnTo>
                    <a:pt x="47747" y="69002"/>
                  </a:lnTo>
                  <a:lnTo>
                    <a:pt x="46849" y="68852"/>
                  </a:lnTo>
                  <a:lnTo>
                    <a:pt x="46999" y="68253"/>
                  </a:lnTo>
                  <a:close/>
                  <a:moveTo>
                    <a:pt x="162401" y="68253"/>
                  </a:moveTo>
                  <a:lnTo>
                    <a:pt x="162700" y="68852"/>
                  </a:lnTo>
                  <a:lnTo>
                    <a:pt x="161653" y="69002"/>
                  </a:lnTo>
                  <a:lnTo>
                    <a:pt x="161653" y="69002"/>
                  </a:lnTo>
                  <a:lnTo>
                    <a:pt x="162401" y="68253"/>
                  </a:lnTo>
                  <a:close/>
                  <a:moveTo>
                    <a:pt x="76037" y="61219"/>
                  </a:moveTo>
                  <a:lnTo>
                    <a:pt x="79479" y="67206"/>
                  </a:lnTo>
                  <a:lnTo>
                    <a:pt x="76935" y="69002"/>
                  </a:lnTo>
                  <a:lnTo>
                    <a:pt x="71247" y="64811"/>
                  </a:lnTo>
                  <a:lnTo>
                    <a:pt x="73492" y="63015"/>
                  </a:lnTo>
                  <a:lnTo>
                    <a:pt x="76037" y="61219"/>
                  </a:lnTo>
                  <a:close/>
                  <a:moveTo>
                    <a:pt x="114354" y="62117"/>
                  </a:moveTo>
                  <a:lnTo>
                    <a:pt x="116599" y="62566"/>
                  </a:lnTo>
                  <a:lnTo>
                    <a:pt x="118695" y="63314"/>
                  </a:lnTo>
                  <a:lnTo>
                    <a:pt x="120790" y="64062"/>
                  </a:lnTo>
                  <a:lnTo>
                    <a:pt x="122886" y="64961"/>
                  </a:lnTo>
                  <a:lnTo>
                    <a:pt x="124832" y="65859"/>
                  </a:lnTo>
                  <a:lnTo>
                    <a:pt x="126778" y="67056"/>
                  </a:lnTo>
                  <a:lnTo>
                    <a:pt x="128723" y="68104"/>
                  </a:lnTo>
                  <a:lnTo>
                    <a:pt x="130520" y="69451"/>
                  </a:lnTo>
                  <a:lnTo>
                    <a:pt x="117048" y="79629"/>
                  </a:lnTo>
                  <a:lnTo>
                    <a:pt x="114354" y="62117"/>
                  </a:lnTo>
                  <a:close/>
                  <a:moveTo>
                    <a:pt x="64511" y="71546"/>
                  </a:moveTo>
                  <a:lnTo>
                    <a:pt x="68852" y="77234"/>
                  </a:lnTo>
                  <a:lnTo>
                    <a:pt x="67056" y="79779"/>
                  </a:lnTo>
                  <a:lnTo>
                    <a:pt x="61218" y="76186"/>
                  </a:lnTo>
                  <a:lnTo>
                    <a:pt x="62865" y="73792"/>
                  </a:lnTo>
                  <a:lnTo>
                    <a:pt x="64511" y="71546"/>
                  </a:lnTo>
                  <a:close/>
                  <a:moveTo>
                    <a:pt x="94896" y="62117"/>
                  </a:moveTo>
                  <a:lnTo>
                    <a:pt x="92352" y="80377"/>
                  </a:lnTo>
                  <a:lnTo>
                    <a:pt x="78132" y="69900"/>
                  </a:lnTo>
                  <a:lnTo>
                    <a:pt x="80078" y="68553"/>
                  </a:lnTo>
                  <a:lnTo>
                    <a:pt x="81874" y="67355"/>
                  </a:lnTo>
                  <a:lnTo>
                    <a:pt x="83970" y="66158"/>
                  </a:lnTo>
                  <a:lnTo>
                    <a:pt x="86065" y="65110"/>
                  </a:lnTo>
                  <a:lnTo>
                    <a:pt x="88161" y="64212"/>
                  </a:lnTo>
                  <a:lnTo>
                    <a:pt x="90256" y="63464"/>
                  </a:lnTo>
                  <a:lnTo>
                    <a:pt x="92501" y="62715"/>
                  </a:lnTo>
                  <a:lnTo>
                    <a:pt x="94896" y="62117"/>
                  </a:lnTo>
                  <a:close/>
                  <a:moveTo>
                    <a:pt x="144140" y="70648"/>
                  </a:moveTo>
                  <a:lnTo>
                    <a:pt x="146535" y="73792"/>
                  </a:lnTo>
                  <a:lnTo>
                    <a:pt x="148780" y="77084"/>
                  </a:lnTo>
                  <a:lnTo>
                    <a:pt x="143093" y="80826"/>
                  </a:lnTo>
                  <a:lnTo>
                    <a:pt x="141596" y="78581"/>
                  </a:lnTo>
                  <a:lnTo>
                    <a:pt x="139949" y="76336"/>
                  </a:lnTo>
                  <a:lnTo>
                    <a:pt x="144140" y="70648"/>
                  </a:lnTo>
                  <a:close/>
                  <a:moveTo>
                    <a:pt x="32929" y="65859"/>
                  </a:moveTo>
                  <a:lnTo>
                    <a:pt x="43706" y="68852"/>
                  </a:lnTo>
                  <a:lnTo>
                    <a:pt x="41311" y="73193"/>
                  </a:lnTo>
                  <a:lnTo>
                    <a:pt x="39365" y="77534"/>
                  </a:lnTo>
                  <a:lnTo>
                    <a:pt x="37569" y="82024"/>
                  </a:lnTo>
                  <a:lnTo>
                    <a:pt x="36222" y="86664"/>
                  </a:lnTo>
                  <a:lnTo>
                    <a:pt x="26343" y="81575"/>
                  </a:lnTo>
                  <a:lnTo>
                    <a:pt x="26643" y="80527"/>
                  </a:lnTo>
                  <a:lnTo>
                    <a:pt x="27990" y="76635"/>
                  </a:lnTo>
                  <a:lnTo>
                    <a:pt x="29487" y="73043"/>
                  </a:lnTo>
                  <a:lnTo>
                    <a:pt x="31133" y="69301"/>
                  </a:lnTo>
                  <a:lnTo>
                    <a:pt x="32929" y="65859"/>
                  </a:lnTo>
                  <a:close/>
                  <a:moveTo>
                    <a:pt x="176471" y="65859"/>
                  </a:moveTo>
                  <a:lnTo>
                    <a:pt x="178417" y="69601"/>
                  </a:lnTo>
                  <a:lnTo>
                    <a:pt x="180213" y="73492"/>
                  </a:lnTo>
                  <a:lnTo>
                    <a:pt x="181710" y="77534"/>
                  </a:lnTo>
                  <a:lnTo>
                    <a:pt x="183057" y="81575"/>
                  </a:lnTo>
                  <a:lnTo>
                    <a:pt x="173178" y="86814"/>
                  </a:lnTo>
                  <a:lnTo>
                    <a:pt x="171831" y="82024"/>
                  </a:lnTo>
                  <a:lnTo>
                    <a:pt x="170035" y="77534"/>
                  </a:lnTo>
                  <a:lnTo>
                    <a:pt x="168089" y="73193"/>
                  </a:lnTo>
                  <a:lnTo>
                    <a:pt x="165694" y="68852"/>
                  </a:lnTo>
                  <a:lnTo>
                    <a:pt x="176471" y="65859"/>
                  </a:lnTo>
                  <a:close/>
                  <a:moveTo>
                    <a:pt x="38168" y="88909"/>
                  </a:moveTo>
                  <a:lnTo>
                    <a:pt x="39216" y="89358"/>
                  </a:lnTo>
                  <a:lnTo>
                    <a:pt x="38168" y="89358"/>
                  </a:lnTo>
                  <a:lnTo>
                    <a:pt x="38168" y="88909"/>
                  </a:lnTo>
                  <a:close/>
                  <a:moveTo>
                    <a:pt x="171232" y="88909"/>
                  </a:moveTo>
                  <a:lnTo>
                    <a:pt x="171232" y="89358"/>
                  </a:lnTo>
                  <a:lnTo>
                    <a:pt x="170334" y="89358"/>
                  </a:lnTo>
                  <a:lnTo>
                    <a:pt x="171232" y="88909"/>
                  </a:lnTo>
                  <a:close/>
                  <a:moveTo>
                    <a:pt x="26194" y="82623"/>
                  </a:moveTo>
                  <a:lnTo>
                    <a:pt x="26942" y="83072"/>
                  </a:lnTo>
                  <a:lnTo>
                    <a:pt x="26643" y="84568"/>
                  </a:lnTo>
                  <a:lnTo>
                    <a:pt x="26493" y="85466"/>
                  </a:lnTo>
                  <a:lnTo>
                    <a:pt x="26343" y="86365"/>
                  </a:lnTo>
                  <a:lnTo>
                    <a:pt x="26493" y="86365"/>
                  </a:lnTo>
                  <a:lnTo>
                    <a:pt x="26942" y="84419"/>
                  </a:lnTo>
                  <a:lnTo>
                    <a:pt x="27241" y="83221"/>
                  </a:lnTo>
                  <a:lnTo>
                    <a:pt x="27990" y="83670"/>
                  </a:lnTo>
                  <a:lnTo>
                    <a:pt x="27840" y="85017"/>
                  </a:lnTo>
                  <a:lnTo>
                    <a:pt x="27690" y="85916"/>
                  </a:lnTo>
                  <a:lnTo>
                    <a:pt x="27541" y="86814"/>
                  </a:lnTo>
                  <a:lnTo>
                    <a:pt x="27541" y="86963"/>
                  </a:lnTo>
                  <a:lnTo>
                    <a:pt x="27690" y="86963"/>
                  </a:lnTo>
                  <a:lnTo>
                    <a:pt x="27990" y="85916"/>
                  </a:lnTo>
                  <a:lnTo>
                    <a:pt x="28140" y="85017"/>
                  </a:lnTo>
                  <a:lnTo>
                    <a:pt x="28289" y="83670"/>
                  </a:lnTo>
                  <a:lnTo>
                    <a:pt x="29038" y="84119"/>
                  </a:lnTo>
                  <a:lnTo>
                    <a:pt x="28738" y="85466"/>
                  </a:lnTo>
                  <a:lnTo>
                    <a:pt x="28738" y="86215"/>
                  </a:lnTo>
                  <a:lnTo>
                    <a:pt x="28738" y="86963"/>
                  </a:lnTo>
                  <a:lnTo>
                    <a:pt x="28888" y="86963"/>
                  </a:lnTo>
                  <a:lnTo>
                    <a:pt x="29187" y="85167"/>
                  </a:lnTo>
                  <a:lnTo>
                    <a:pt x="29337" y="84269"/>
                  </a:lnTo>
                  <a:lnTo>
                    <a:pt x="30385" y="84868"/>
                  </a:lnTo>
                  <a:lnTo>
                    <a:pt x="30085" y="86215"/>
                  </a:lnTo>
                  <a:lnTo>
                    <a:pt x="30085" y="87562"/>
                  </a:lnTo>
                  <a:lnTo>
                    <a:pt x="30385" y="86814"/>
                  </a:lnTo>
                  <a:lnTo>
                    <a:pt x="30534" y="85766"/>
                  </a:lnTo>
                  <a:lnTo>
                    <a:pt x="30684" y="85017"/>
                  </a:lnTo>
                  <a:lnTo>
                    <a:pt x="31432" y="85317"/>
                  </a:lnTo>
                  <a:lnTo>
                    <a:pt x="31283" y="86365"/>
                  </a:lnTo>
                  <a:lnTo>
                    <a:pt x="31133" y="87113"/>
                  </a:lnTo>
                  <a:lnTo>
                    <a:pt x="31133" y="87861"/>
                  </a:lnTo>
                  <a:lnTo>
                    <a:pt x="31283" y="87861"/>
                  </a:lnTo>
                  <a:lnTo>
                    <a:pt x="31582" y="85916"/>
                  </a:lnTo>
                  <a:lnTo>
                    <a:pt x="31732" y="85466"/>
                  </a:lnTo>
                  <a:lnTo>
                    <a:pt x="32480" y="85916"/>
                  </a:lnTo>
                  <a:lnTo>
                    <a:pt x="32331" y="86215"/>
                  </a:lnTo>
                  <a:lnTo>
                    <a:pt x="32181" y="87113"/>
                  </a:lnTo>
                  <a:lnTo>
                    <a:pt x="32181" y="88011"/>
                  </a:lnTo>
                  <a:lnTo>
                    <a:pt x="32331" y="88011"/>
                  </a:lnTo>
                  <a:lnTo>
                    <a:pt x="32480" y="86814"/>
                  </a:lnTo>
                  <a:lnTo>
                    <a:pt x="32630" y="86065"/>
                  </a:lnTo>
                  <a:lnTo>
                    <a:pt x="33378" y="86365"/>
                  </a:lnTo>
                  <a:lnTo>
                    <a:pt x="33229" y="87263"/>
                  </a:lnTo>
                  <a:lnTo>
                    <a:pt x="33229" y="88161"/>
                  </a:lnTo>
                  <a:lnTo>
                    <a:pt x="33528" y="87412"/>
                  </a:lnTo>
                  <a:lnTo>
                    <a:pt x="33678" y="86514"/>
                  </a:lnTo>
                  <a:lnTo>
                    <a:pt x="34426" y="86814"/>
                  </a:lnTo>
                  <a:lnTo>
                    <a:pt x="34276" y="87263"/>
                  </a:lnTo>
                  <a:lnTo>
                    <a:pt x="34276" y="87712"/>
                  </a:lnTo>
                  <a:lnTo>
                    <a:pt x="34276" y="88310"/>
                  </a:lnTo>
                  <a:lnTo>
                    <a:pt x="34576" y="87263"/>
                  </a:lnTo>
                  <a:lnTo>
                    <a:pt x="34576" y="86963"/>
                  </a:lnTo>
                  <a:lnTo>
                    <a:pt x="35324" y="87263"/>
                  </a:lnTo>
                  <a:lnTo>
                    <a:pt x="35174" y="88610"/>
                  </a:lnTo>
                  <a:lnTo>
                    <a:pt x="35324" y="88759"/>
                  </a:lnTo>
                  <a:lnTo>
                    <a:pt x="35324" y="88610"/>
                  </a:lnTo>
                  <a:lnTo>
                    <a:pt x="35474" y="87412"/>
                  </a:lnTo>
                  <a:lnTo>
                    <a:pt x="35923" y="87712"/>
                  </a:lnTo>
                  <a:lnTo>
                    <a:pt x="36072" y="87712"/>
                  </a:lnTo>
                  <a:lnTo>
                    <a:pt x="36072" y="88011"/>
                  </a:lnTo>
                  <a:lnTo>
                    <a:pt x="36222" y="88909"/>
                  </a:lnTo>
                  <a:lnTo>
                    <a:pt x="36372" y="88161"/>
                  </a:lnTo>
                  <a:lnTo>
                    <a:pt x="36372" y="87861"/>
                  </a:lnTo>
                  <a:lnTo>
                    <a:pt x="36821" y="88161"/>
                  </a:lnTo>
                  <a:lnTo>
                    <a:pt x="36971" y="88310"/>
                  </a:lnTo>
                  <a:lnTo>
                    <a:pt x="37120" y="89059"/>
                  </a:lnTo>
                  <a:lnTo>
                    <a:pt x="37270" y="88310"/>
                  </a:lnTo>
                  <a:lnTo>
                    <a:pt x="38018" y="88759"/>
                  </a:lnTo>
                  <a:lnTo>
                    <a:pt x="38018" y="89358"/>
                  </a:lnTo>
                  <a:lnTo>
                    <a:pt x="36522" y="89508"/>
                  </a:lnTo>
                  <a:lnTo>
                    <a:pt x="35474" y="89508"/>
                  </a:lnTo>
                  <a:lnTo>
                    <a:pt x="24398" y="90107"/>
                  </a:lnTo>
                  <a:lnTo>
                    <a:pt x="24398" y="90107"/>
                  </a:lnTo>
                  <a:lnTo>
                    <a:pt x="25146" y="86065"/>
                  </a:lnTo>
                  <a:lnTo>
                    <a:pt x="25296" y="86065"/>
                  </a:lnTo>
                  <a:lnTo>
                    <a:pt x="25745" y="84269"/>
                  </a:lnTo>
                  <a:lnTo>
                    <a:pt x="26044" y="83521"/>
                  </a:lnTo>
                  <a:lnTo>
                    <a:pt x="26194" y="82623"/>
                  </a:lnTo>
                  <a:close/>
                  <a:moveTo>
                    <a:pt x="183356" y="82623"/>
                  </a:moveTo>
                  <a:lnTo>
                    <a:pt x="183506" y="83521"/>
                  </a:lnTo>
                  <a:lnTo>
                    <a:pt x="183655" y="84269"/>
                  </a:lnTo>
                  <a:lnTo>
                    <a:pt x="184104" y="86065"/>
                  </a:lnTo>
                  <a:lnTo>
                    <a:pt x="184254" y="86065"/>
                  </a:lnTo>
                  <a:lnTo>
                    <a:pt x="185002" y="90107"/>
                  </a:lnTo>
                  <a:lnTo>
                    <a:pt x="185002" y="90107"/>
                  </a:lnTo>
                  <a:lnTo>
                    <a:pt x="173926" y="89508"/>
                  </a:lnTo>
                  <a:lnTo>
                    <a:pt x="172878" y="89508"/>
                  </a:lnTo>
                  <a:lnTo>
                    <a:pt x="171382" y="89358"/>
                  </a:lnTo>
                  <a:lnTo>
                    <a:pt x="171531" y="88759"/>
                  </a:lnTo>
                  <a:lnTo>
                    <a:pt x="172130" y="88310"/>
                  </a:lnTo>
                  <a:lnTo>
                    <a:pt x="172280" y="89059"/>
                  </a:lnTo>
                  <a:lnTo>
                    <a:pt x="172429" y="89059"/>
                  </a:lnTo>
                  <a:lnTo>
                    <a:pt x="172429" y="88310"/>
                  </a:lnTo>
                  <a:lnTo>
                    <a:pt x="172579" y="88161"/>
                  </a:lnTo>
                  <a:lnTo>
                    <a:pt x="173028" y="87861"/>
                  </a:lnTo>
                  <a:lnTo>
                    <a:pt x="173028" y="88161"/>
                  </a:lnTo>
                  <a:lnTo>
                    <a:pt x="173178" y="88909"/>
                  </a:lnTo>
                  <a:lnTo>
                    <a:pt x="173178" y="89059"/>
                  </a:lnTo>
                  <a:lnTo>
                    <a:pt x="173328" y="88909"/>
                  </a:lnTo>
                  <a:lnTo>
                    <a:pt x="173328" y="88011"/>
                  </a:lnTo>
                  <a:lnTo>
                    <a:pt x="173328" y="87712"/>
                  </a:lnTo>
                  <a:lnTo>
                    <a:pt x="173477" y="87712"/>
                  </a:lnTo>
                  <a:lnTo>
                    <a:pt x="173926" y="87412"/>
                  </a:lnTo>
                  <a:lnTo>
                    <a:pt x="174076" y="88610"/>
                  </a:lnTo>
                  <a:lnTo>
                    <a:pt x="174226" y="88759"/>
                  </a:lnTo>
                  <a:lnTo>
                    <a:pt x="174226" y="88610"/>
                  </a:lnTo>
                  <a:lnTo>
                    <a:pt x="174226" y="87263"/>
                  </a:lnTo>
                  <a:lnTo>
                    <a:pt x="174824" y="86963"/>
                  </a:lnTo>
                  <a:lnTo>
                    <a:pt x="174824" y="87263"/>
                  </a:lnTo>
                  <a:lnTo>
                    <a:pt x="175124" y="88310"/>
                  </a:lnTo>
                  <a:lnTo>
                    <a:pt x="175273" y="87712"/>
                  </a:lnTo>
                  <a:lnTo>
                    <a:pt x="175124" y="87263"/>
                  </a:lnTo>
                  <a:lnTo>
                    <a:pt x="175124" y="86814"/>
                  </a:lnTo>
                  <a:lnTo>
                    <a:pt x="175722" y="86514"/>
                  </a:lnTo>
                  <a:lnTo>
                    <a:pt x="175872" y="87412"/>
                  </a:lnTo>
                  <a:lnTo>
                    <a:pt x="176171" y="88161"/>
                  </a:lnTo>
                  <a:lnTo>
                    <a:pt x="176171" y="87263"/>
                  </a:lnTo>
                  <a:lnTo>
                    <a:pt x="176022" y="86365"/>
                  </a:lnTo>
                  <a:lnTo>
                    <a:pt x="176770" y="86065"/>
                  </a:lnTo>
                  <a:lnTo>
                    <a:pt x="176920" y="86814"/>
                  </a:lnTo>
                  <a:lnTo>
                    <a:pt x="177069" y="88011"/>
                  </a:lnTo>
                  <a:lnTo>
                    <a:pt x="177219" y="88011"/>
                  </a:lnTo>
                  <a:lnTo>
                    <a:pt x="177219" y="87113"/>
                  </a:lnTo>
                  <a:lnTo>
                    <a:pt x="177069" y="86215"/>
                  </a:lnTo>
                  <a:lnTo>
                    <a:pt x="177069" y="85916"/>
                  </a:lnTo>
                  <a:lnTo>
                    <a:pt x="177668" y="85466"/>
                  </a:lnTo>
                  <a:lnTo>
                    <a:pt x="177818" y="85916"/>
                  </a:lnTo>
                  <a:lnTo>
                    <a:pt x="178267" y="87861"/>
                  </a:lnTo>
                  <a:lnTo>
                    <a:pt x="178267" y="87113"/>
                  </a:lnTo>
                  <a:lnTo>
                    <a:pt x="178117" y="86365"/>
                  </a:lnTo>
                  <a:lnTo>
                    <a:pt x="177968" y="85317"/>
                  </a:lnTo>
                  <a:lnTo>
                    <a:pt x="178716" y="85017"/>
                  </a:lnTo>
                  <a:lnTo>
                    <a:pt x="178866" y="85766"/>
                  </a:lnTo>
                  <a:lnTo>
                    <a:pt x="179015" y="86814"/>
                  </a:lnTo>
                  <a:lnTo>
                    <a:pt x="179315" y="87562"/>
                  </a:lnTo>
                  <a:lnTo>
                    <a:pt x="179315" y="86215"/>
                  </a:lnTo>
                  <a:lnTo>
                    <a:pt x="179015" y="84868"/>
                  </a:lnTo>
                  <a:lnTo>
                    <a:pt x="180063" y="84269"/>
                  </a:lnTo>
                  <a:lnTo>
                    <a:pt x="180362" y="85167"/>
                  </a:lnTo>
                  <a:lnTo>
                    <a:pt x="180512" y="86963"/>
                  </a:lnTo>
                  <a:lnTo>
                    <a:pt x="180662" y="86963"/>
                  </a:lnTo>
                  <a:lnTo>
                    <a:pt x="180662" y="86215"/>
                  </a:lnTo>
                  <a:lnTo>
                    <a:pt x="180662" y="85466"/>
                  </a:lnTo>
                  <a:lnTo>
                    <a:pt x="180362" y="84119"/>
                  </a:lnTo>
                  <a:lnTo>
                    <a:pt x="181111" y="83670"/>
                  </a:lnTo>
                  <a:lnTo>
                    <a:pt x="181410" y="85017"/>
                  </a:lnTo>
                  <a:lnTo>
                    <a:pt x="181560" y="85916"/>
                  </a:lnTo>
                  <a:lnTo>
                    <a:pt x="181859" y="86963"/>
                  </a:lnTo>
                  <a:lnTo>
                    <a:pt x="181859" y="86814"/>
                  </a:lnTo>
                  <a:lnTo>
                    <a:pt x="181859" y="85916"/>
                  </a:lnTo>
                  <a:lnTo>
                    <a:pt x="181710" y="85017"/>
                  </a:lnTo>
                  <a:lnTo>
                    <a:pt x="181410" y="83670"/>
                  </a:lnTo>
                  <a:lnTo>
                    <a:pt x="182308" y="83221"/>
                  </a:lnTo>
                  <a:lnTo>
                    <a:pt x="182458" y="84419"/>
                  </a:lnTo>
                  <a:lnTo>
                    <a:pt x="182907" y="86365"/>
                  </a:lnTo>
                  <a:lnTo>
                    <a:pt x="183057" y="86365"/>
                  </a:lnTo>
                  <a:lnTo>
                    <a:pt x="183057" y="85466"/>
                  </a:lnTo>
                  <a:lnTo>
                    <a:pt x="182907" y="84568"/>
                  </a:lnTo>
                  <a:lnTo>
                    <a:pt x="182608" y="83072"/>
                  </a:lnTo>
                  <a:lnTo>
                    <a:pt x="183356" y="82623"/>
                  </a:lnTo>
                  <a:close/>
                  <a:moveTo>
                    <a:pt x="50891" y="51340"/>
                  </a:moveTo>
                  <a:lnTo>
                    <a:pt x="54932" y="54333"/>
                  </a:lnTo>
                  <a:lnTo>
                    <a:pt x="55680" y="54932"/>
                  </a:lnTo>
                  <a:lnTo>
                    <a:pt x="68852" y="64661"/>
                  </a:lnTo>
                  <a:lnTo>
                    <a:pt x="70199" y="65709"/>
                  </a:lnTo>
                  <a:lnTo>
                    <a:pt x="75887" y="69900"/>
                  </a:lnTo>
                  <a:lnTo>
                    <a:pt x="77084" y="70798"/>
                  </a:lnTo>
                  <a:lnTo>
                    <a:pt x="92052" y="81874"/>
                  </a:lnTo>
                  <a:lnTo>
                    <a:pt x="90855" y="90705"/>
                  </a:lnTo>
                  <a:lnTo>
                    <a:pt x="88460" y="91154"/>
                  </a:lnTo>
                  <a:lnTo>
                    <a:pt x="89059" y="90406"/>
                  </a:lnTo>
                  <a:lnTo>
                    <a:pt x="89657" y="89807"/>
                  </a:lnTo>
                  <a:lnTo>
                    <a:pt x="89657" y="89657"/>
                  </a:lnTo>
                  <a:lnTo>
                    <a:pt x="89508" y="89657"/>
                  </a:lnTo>
                  <a:lnTo>
                    <a:pt x="88610" y="90406"/>
                  </a:lnTo>
                  <a:lnTo>
                    <a:pt x="87861" y="91154"/>
                  </a:lnTo>
                  <a:lnTo>
                    <a:pt x="84269" y="91753"/>
                  </a:lnTo>
                  <a:lnTo>
                    <a:pt x="85766" y="90406"/>
                  </a:lnTo>
                  <a:lnTo>
                    <a:pt x="86963" y="89059"/>
                  </a:lnTo>
                  <a:lnTo>
                    <a:pt x="87562" y="88460"/>
                  </a:lnTo>
                  <a:lnTo>
                    <a:pt x="88011" y="87861"/>
                  </a:lnTo>
                  <a:lnTo>
                    <a:pt x="88011" y="87712"/>
                  </a:lnTo>
                  <a:lnTo>
                    <a:pt x="87262" y="88310"/>
                  </a:lnTo>
                  <a:lnTo>
                    <a:pt x="86664" y="88909"/>
                  </a:lnTo>
                  <a:lnTo>
                    <a:pt x="85466" y="90107"/>
                  </a:lnTo>
                  <a:lnTo>
                    <a:pt x="83820" y="91753"/>
                  </a:lnTo>
                  <a:lnTo>
                    <a:pt x="81724" y="92052"/>
                  </a:lnTo>
                  <a:lnTo>
                    <a:pt x="70499" y="77384"/>
                  </a:lnTo>
                  <a:lnTo>
                    <a:pt x="69600" y="76186"/>
                  </a:lnTo>
                  <a:lnTo>
                    <a:pt x="65409" y="70499"/>
                  </a:lnTo>
                  <a:lnTo>
                    <a:pt x="64362" y="69152"/>
                  </a:lnTo>
                  <a:lnTo>
                    <a:pt x="54483" y="56279"/>
                  </a:lnTo>
                  <a:lnTo>
                    <a:pt x="53884" y="55381"/>
                  </a:lnTo>
                  <a:lnTo>
                    <a:pt x="50891" y="51340"/>
                  </a:lnTo>
                  <a:close/>
                  <a:moveTo>
                    <a:pt x="157462" y="50591"/>
                  </a:moveTo>
                  <a:lnTo>
                    <a:pt x="154468" y="54483"/>
                  </a:lnTo>
                  <a:lnTo>
                    <a:pt x="154019" y="55231"/>
                  </a:lnTo>
                  <a:lnTo>
                    <a:pt x="144290" y="68253"/>
                  </a:lnTo>
                  <a:lnTo>
                    <a:pt x="143242" y="69750"/>
                  </a:lnTo>
                  <a:lnTo>
                    <a:pt x="139051" y="75438"/>
                  </a:lnTo>
                  <a:lnTo>
                    <a:pt x="138153" y="76635"/>
                  </a:lnTo>
                  <a:lnTo>
                    <a:pt x="126778" y="92052"/>
                  </a:lnTo>
                  <a:lnTo>
                    <a:pt x="118695" y="91005"/>
                  </a:lnTo>
                  <a:lnTo>
                    <a:pt x="118396" y="88759"/>
                  </a:lnTo>
                  <a:lnTo>
                    <a:pt x="118396" y="88759"/>
                  </a:lnTo>
                  <a:lnTo>
                    <a:pt x="119144" y="89358"/>
                  </a:lnTo>
                  <a:lnTo>
                    <a:pt x="119144" y="89208"/>
                  </a:lnTo>
                  <a:lnTo>
                    <a:pt x="118246" y="88161"/>
                  </a:lnTo>
                  <a:lnTo>
                    <a:pt x="117797" y="84718"/>
                  </a:lnTo>
                  <a:lnTo>
                    <a:pt x="118545" y="85466"/>
                  </a:lnTo>
                  <a:lnTo>
                    <a:pt x="119743" y="86664"/>
                  </a:lnTo>
                  <a:lnTo>
                    <a:pt x="120341" y="87263"/>
                  </a:lnTo>
                  <a:lnTo>
                    <a:pt x="120940" y="87712"/>
                  </a:lnTo>
                  <a:lnTo>
                    <a:pt x="121090" y="87712"/>
                  </a:lnTo>
                  <a:lnTo>
                    <a:pt x="120641" y="86963"/>
                  </a:lnTo>
                  <a:lnTo>
                    <a:pt x="120042" y="86365"/>
                  </a:lnTo>
                  <a:lnTo>
                    <a:pt x="118695" y="85167"/>
                  </a:lnTo>
                  <a:lnTo>
                    <a:pt x="117647" y="84119"/>
                  </a:lnTo>
                  <a:lnTo>
                    <a:pt x="117198" y="80976"/>
                  </a:lnTo>
                  <a:lnTo>
                    <a:pt x="131567" y="70199"/>
                  </a:lnTo>
                  <a:lnTo>
                    <a:pt x="132765" y="69301"/>
                  </a:lnTo>
                  <a:lnTo>
                    <a:pt x="138452" y="64961"/>
                  </a:lnTo>
                  <a:lnTo>
                    <a:pt x="139800" y="63913"/>
                  </a:lnTo>
                  <a:lnTo>
                    <a:pt x="152672" y="54184"/>
                  </a:lnTo>
                  <a:lnTo>
                    <a:pt x="153570" y="53585"/>
                  </a:lnTo>
                  <a:lnTo>
                    <a:pt x="157462" y="50591"/>
                  </a:lnTo>
                  <a:close/>
                  <a:moveTo>
                    <a:pt x="149379" y="77833"/>
                  </a:moveTo>
                  <a:lnTo>
                    <a:pt x="151175" y="81275"/>
                  </a:lnTo>
                  <a:lnTo>
                    <a:pt x="152822" y="84868"/>
                  </a:lnTo>
                  <a:lnTo>
                    <a:pt x="154169" y="88460"/>
                  </a:lnTo>
                  <a:lnTo>
                    <a:pt x="155366" y="92352"/>
                  </a:lnTo>
                  <a:lnTo>
                    <a:pt x="148481" y="93100"/>
                  </a:lnTo>
                  <a:lnTo>
                    <a:pt x="147583" y="90107"/>
                  </a:lnTo>
                  <a:lnTo>
                    <a:pt x="146385" y="87263"/>
                  </a:lnTo>
                  <a:lnTo>
                    <a:pt x="145038" y="84419"/>
                  </a:lnTo>
                  <a:lnTo>
                    <a:pt x="143542" y="81575"/>
                  </a:lnTo>
                  <a:lnTo>
                    <a:pt x="149379" y="77833"/>
                  </a:lnTo>
                  <a:close/>
                  <a:moveTo>
                    <a:pt x="60620" y="76935"/>
                  </a:moveTo>
                  <a:lnTo>
                    <a:pt x="66457" y="80527"/>
                  </a:lnTo>
                  <a:lnTo>
                    <a:pt x="64661" y="83521"/>
                  </a:lnTo>
                  <a:lnTo>
                    <a:pt x="63164" y="86664"/>
                  </a:lnTo>
                  <a:lnTo>
                    <a:pt x="61967" y="89957"/>
                  </a:lnTo>
                  <a:lnTo>
                    <a:pt x="60919" y="93399"/>
                  </a:lnTo>
                  <a:lnTo>
                    <a:pt x="54184" y="91903"/>
                  </a:lnTo>
                  <a:lnTo>
                    <a:pt x="55381" y="88011"/>
                  </a:lnTo>
                  <a:lnTo>
                    <a:pt x="56878" y="84119"/>
                  </a:lnTo>
                  <a:lnTo>
                    <a:pt x="58524" y="80527"/>
                  </a:lnTo>
                  <a:lnTo>
                    <a:pt x="60620" y="76935"/>
                  </a:lnTo>
                  <a:close/>
                  <a:moveTo>
                    <a:pt x="139051" y="77683"/>
                  </a:moveTo>
                  <a:lnTo>
                    <a:pt x="140398" y="79479"/>
                  </a:lnTo>
                  <a:lnTo>
                    <a:pt x="141745" y="81575"/>
                  </a:lnTo>
                  <a:lnTo>
                    <a:pt x="142943" y="83521"/>
                  </a:lnTo>
                  <a:lnTo>
                    <a:pt x="144140" y="85766"/>
                  </a:lnTo>
                  <a:lnTo>
                    <a:pt x="145038" y="87861"/>
                  </a:lnTo>
                  <a:lnTo>
                    <a:pt x="145936" y="90256"/>
                  </a:lnTo>
                  <a:lnTo>
                    <a:pt x="146685" y="92501"/>
                  </a:lnTo>
                  <a:lnTo>
                    <a:pt x="147283" y="94896"/>
                  </a:lnTo>
                  <a:lnTo>
                    <a:pt x="128274" y="92202"/>
                  </a:lnTo>
                  <a:lnTo>
                    <a:pt x="139051" y="77683"/>
                  </a:lnTo>
                  <a:close/>
                  <a:moveTo>
                    <a:pt x="69750" y="78432"/>
                  </a:moveTo>
                  <a:lnTo>
                    <a:pt x="80377" y="92352"/>
                  </a:lnTo>
                  <a:lnTo>
                    <a:pt x="61967" y="95046"/>
                  </a:lnTo>
                  <a:lnTo>
                    <a:pt x="61967" y="95046"/>
                  </a:lnTo>
                  <a:lnTo>
                    <a:pt x="62566" y="92801"/>
                  </a:lnTo>
                  <a:lnTo>
                    <a:pt x="63314" y="90556"/>
                  </a:lnTo>
                  <a:lnTo>
                    <a:pt x="64062" y="88460"/>
                  </a:lnTo>
                  <a:lnTo>
                    <a:pt x="64960" y="86215"/>
                  </a:lnTo>
                  <a:lnTo>
                    <a:pt x="66008" y="84119"/>
                  </a:lnTo>
                  <a:lnTo>
                    <a:pt x="67206" y="82174"/>
                  </a:lnTo>
                  <a:lnTo>
                    <a:pt x="68403" y="80228"/>
                  </a:lnTo>
                  <a:lnTo>
                    <a:pt x="69750" y="78432"/>
                  </a:lnTo>
                  <a:close/>
                  <a:moveTo>
                    <a:pt x="155516" y="93250"/>
                  </a:moveTo>
                  <a:lnTo>
                    <a:pt x="156115" y="96094"/>
                  </a:lnTo>
                  <a:lnTo>
                    <a:pt x="148930" y="95046"/>
                  </a:lnTo>
                  <a:lnTo>
                    <a:pt x="148631" y="94148"/>
                  </a:lnTo>
                  <a:lnTo>
                    <a:pt x="155516" y="93250"/>
                  </a:lnTo>
                  <a:close/>
                  <a:moveTo>
                    <a:pt x="53884" y="92950"/>
                  </a:moveTo>
                  <a:lnTo>
                    <a:pt x="60620" y="94447"/>
                  </a:lnTo>
                  <a:lnTo>
                    <a:pt x="60470" y="95345"/>
                  </a:lnTo>
                  <a:lnTo>
                    <a:pt x="53285" y="96393"/>
                  </a:lnTo>
                  <a:lnTo>
                    <a:pt x="53884" y="92950"/>
                  </a:lnTo>
                  <a:close/>
                  <a:moveTo>
                    <a:pt x="154767" y="56129"/>
                  </a:moveTo>
                  <a:lnTo>
                    <a:pt x="157013" y="58524"/>
                  </a:lnTo>
                  <a:lnTo>
                    <a:pt x="159108" y="61069"/>
                  </a:lnTo>
                  <a:lnTo>
                    <a:pt x="161054" y="63613"/>
                  </a:lnTo>
                  <a:lnTo>
                    <a:pt x="163000" y="66308"/>
                  </a:lnTo>
                  <a:lnTo>
                    <a:pt x="158509" y="70948"/>
                  </a:lnTo>
                  <a:lnTo>
                    <a:pt x="164796" y="69152"/>
                  </a:lnTo>
                  <a:lnTo>
                    <a:pt x="167041" y="73492"/>
                  </a:lnTo>
                  <a:lnTo>
                    <a:pt x="169137" y="77833"/>
                  </a:lnTo>
                  <a:lnTo>
                    <a:pt x="170933" y="82473"/>
                  </a:lnTo>
                  <a:lnTo>
                    <a:pt x="172280" y="87263"/>
                  </a:lnTo>
                  <a:lnTo>
                    <a:pt x="166592" y="90107"/>
                  </a:lnTo>
                  <a:lnTo>
                    <a:pt x="173028" y="90406"/>
                  </a:lnTo>
                  <a:lnTo>
                    <a:pt x="173777" y="94447"/>
                  </a:lnTo>
                  <a:lnTo>
                    <a:pt x="174226" y="98638"/>
                  </a:lnTo>
                  <a:lnTo>
                    <a:pt x="157911" y="96393"/>
                  </a:lnTo>
                  <a:lnTo>
                    <a:pt x="157312" y="93100"/>
                  </a:lnTo>
                  <a:lnTo>
                    <a:pt x="161204" y="92651"/>
                  </a:lnTo>
                  <a:lnTo>
                    <a:pt x="161653" y="93250"/>
                  </a:lnTo>
                  <a:lnTo>
                    <a:pt x="162401" y="93699"/>
                  </a:lnTo>
                  <a:lnTo>
                    <a:pt x="163299" y="93848"/>
                  </a:lnTo>
                  <a:lnTo>
                    <a:pt x="164047" y="93549"/>
                  </a:lnTo>
                  <a:lnTo>
                    <a:pt x="164497" y="93399"/>
                  </a:lnTo>
                  <a:lnTo>
                    <a:pt x="164796" y="93100"/>
                  </a:lnTo>
                  <a:lnTo>
                    <a:pt x="165245" y="92352"/>
                  </a:lnTo>
                  <a:lnTo>
                    <a:pt x="165395" y="91603"/>
                  </a:lnTo>
                  <a:lnTo>
                    <a:pt x="165245" y="91154"/>
                  </a:lnTo>
                  <a:lnTo>
                    <a:pt x="165095" y="90705"/>
                  </a:lnTo>
                  <a:lnTo>
                    <a:pt x="164946" y="90256"/>
                  </a:lnTo>
                  <a:lnTo>
                    <a:pt x="164646" y="89957"/>
                  </a:lnTo>
                  <a:lnTo>
                    <a:pt x="163898" y="89508"/>
                  </a:lnTo>
                  <a:lnTo>
                    <a:pt x="163000" y="89358"/>
                  </a:lnTo>
                  <a:lnTo>
                    <a:pt x="162700" y="89508"/>
                  </a:lnTo>
                  <a:lnTo>
                    <a:pt x="162251" y="89657"/>
                  </a:lnTo>
                  <a:lnTo>
                    <a:pt x="161653" y="89957"/>
                  </a:lnTo>
                  <a:lnTo>
                    <a:pt x="161353" y="90406"/>
                  </a:lnTo>
                  <a:lnTo>
                    <a:pt x="161054" y="91005"/>
                  </a:lnTo>
                  <a:lnTo>
                    <a:pt x="160904" y="91603"/>
                  </a:lnTo>
                  <a:lnTo>
                    <a:pt x="157013" y="92052"/>
                  </a:lnTo>
                  <a:lnTo>
                    <a:pt x="155965" y="88161"/>
                  </a:lnTo>
                  <a:lnTo>
                    <a:pt x="154468" y="84269"/>
                  </a:lnTo>
                  <a:lnTo>
                    <a:pt x="152822" y="80527"/>
                  </a:lnTo>
                  <a:lnTo>
                    <a:pt x="150876" y="76935"/>
                  </a:lnTo>
                  <a:lnTo>
                    <a:pt x="154169" y="74690"/>
                  </a:lnTo>
                  <a:lnTo>
                    <a:pt x="154917" y="75139"/>
                  </a:lnTo>
                  <a:lnTo>
                    <a:pt x="155665" y="75288"/>
                  </a:lnTo>
                  <a:lnTo>
                    <a:pt x="156564" y="74989"/>
                  </a:lnTo>
                  <a:lnTo>
                    <a:pt x="157312" y="74540"/>
                  </a:lnTo>
                  <a:lnTo>
                    <a:pt x="157611" y="74241"/>
                  </a:lnTo>
                  <a:lnTo>
                    <a:pt x="157761" y="73941"/>
                  </a:lnTo>
                  <a:lnTo>
                    <a:pt x="157911" y="73043"/>
                  </a:lnTo>
                  <a:lnTo>
                    <a:pt x="157761" y="72295"/>
                  </a:lnTo>
                  <a:lnTo>
                    <a:pt x="157611" y="71846"/>
                  </a:lnTo>
                  <a:lnTo>
                    <a:pt x="157312" y="71546"/>
                  </a:lnTo>
                  <a:lnTo>
                    <a:pt x="157013" y="71247"/>
                  </a:lnTo>
                  <a:lnTo>
                    <a:pt x="156564" y="70948"/>
                  </a:lnTo>
                  <a:lnTo>
                    <a:pt x="155815" y="70798"/>
                  </a:lnTo>
                  <a:lnTo>
                    <a:pt x="154917" y="70948"/>
                  </a:lnTo>
                  <a:lnTo>
                    <a:pt x="154468" y="71097"/>
                  </a:lnTo>
                  <a:lnTo>
                    <a:pt x="154169" y="71397"/>
                  </a:lnTo>
                  <a:lnTo>
                    <a:pt x="153720" y="71995"/>
                  </a:lnTo>
                  <a:lnTo>
                    <a:pt x="153570" y="72594"/>
                  </a:lnTo>
                  <a:lnTo>
                    <a:pt x="153570" y="73193"/>
                  </a:lnTo>
                  <a:lnTo>
                    <a:pt x="153720" y="73792"/>
                  </a:lnTo>
                  <a:lnTo>
                    <a:pt x="150277" y="76037"/>
                  </a:lnTo>
                  <a:lnTo>
                    <a:pt x="147882" y="72594"/>
                  </a:lnTo>
                  <a:lnTo>
                    <a:pt x="145188" y="69301"/>
                  </a:lnTo>
                  <a:lnTo>
                    <a:pt x="154767" y="56129"/>
                  </a:lnTo>
                  <a:close/>
                  <a:moveTo>
                    <a:pt x="53735" y="57177"/>
                  </a:moveTo>
                  <a:lnTo>
                    <a:pt x="63464" y="70050"/>
                  </a:lnTo>
                  <a:lnTo>
                    <a:pt x="61518" y="72594"/>
                  </a:lnTo>
                  <a:lnTo>
                    <a:pt x="59722" y="75139"/>
                  </a:lnTo>
                  <a:lnTo>
                    <a:pt x="56429" y="73193"/>
                  </a:lnTo>
                  <a:lnTo>
                    <a:pt x="56578" y="72444"/>
                  </a:lnTo>
                  <a:lnTo>
                    <a:pt x="56279" y="71546"/>
                  </a:lnTo>
                  <a:lnTo>
                    <a:pt x="55830" y="70948"/>
                  </a:lnTo>
                  <a:lnTo>
                    <a:pt x="55082" y="70499"/>
                  </a:lnTo>
                  <a:lnTo>
                    <a:pt x="54633" y="70349"/>
                  </a:lnTo>
                  <a:lnTo>
                    <a:pt x="54184" y="70349"/>
                  </a:lnTo>
                  <a:lnTo>
                    <a:pt x="53435" y="70648"/>
                  </a:lnTo>
                  <a:lnTo>
                    <a:pt x="52687" y="71097"/>
                  </a:lnTo>
                  <a:lnTo>
                    <a:pt x="52537" y="71397"/>
                  </a:lnTo>
                  <a:lnTo>
                    <a:pt x="52238" y="71846"/>
                  </a:lnTo>
                  <a:lnTo>
                    <a:pt x="52238" y="72295"/>
                  </a:lnTo>
                  <a:lnTo>
                    <a:pt x="52238" y="72744"/>
                  </a:lnTo>
                  <a:lnTo>
                    <a:pt x="52387" y="73492"/>
                  </a:lnTo>
                  <a:lnTo>
                    <a:pt x="52836" y="74241"/>
                  </a:lnTo>
                  <a:lnTo>
                    <a:pt x="53285" y="74540"/>
                  </a:lnTo>
                  <a:lnTo>
                    <a:pt x="53585" y="74690"/>
                  </a:lnTo>
                  <a:lnTo>
                    <a:pt x="54333" y="74839"/>
                  </a:lnTo>
                  <a:lnTo>
                    <a:pt x="54932" y="74690"/>
                  </a:lnTo>
                  <a:lnTo>
                    <a:pt x="55531" y="74540"/>
                  </a:lnTo>
                  <a:lnTo>
                    <a:pt x="55980" y="74091"/>
                  </a:lnTo>
                  <a:lnTo>
                    <a:pt x="59123" y="76037"/>
                  </a:lnTo>
                  <a:lnTo>
                    <a:pt x="57027" y="79629"/>
                  </a:lnTo>
                  <a:lnTo>
                    <a:pt x="55231" y="83521"/>
                  </a:lnTo>
                  <a:lnTo>
                    <a:pt x="53585" y="87412"/>
                  </a:lnTo>
                  <a:lnTo>
                    <a:pt x="52387" y="91603"/>
                  </a:lnTo>
                  <a:lnTo>
                    <a:pt x="48645" y="90705"/>
                  </a:lnTo>
                  <a:lnTo>
                    <a:pt x="48496" y="89957"/>
                  </a:lnTo>
                  <a:lnTo>
                    <a:pt x="47897" y="89208"/>
                  </a:lnTo>
                  <a:lnTo>
                    <a:pt x="47298" y="88759"/>
                  </a:lnTo>
                  <a:lnTo>
                    <a:pt x="46400" y="88610"/>
                  </a:lnTo>
                  <a:lnTo>
                    <a:pt x="45951" y="88759"/>
                  </a:lnTo>
                  <a:lnTo>
                    <a:pt x="45652" y="88759"/>
                  </a:lnTo>
                  <a:lnTo>
                    <a:pt x="44904" y="89358"/>
                  </a:lnTo>
                  <a:lnTo>
                    <a:pt x="44454" y="89957"/>
                  </a:lnTo>
                  <a:lnTo>
                    <a:pt x="44305" y="90406"/>
                  </a:lnTo>
                  <a:lnTo>
                    <a:pt x="44155" y="90855"/>
                  </a:lnTo>
                  <a:lnTo>
                    <a:pt x="44305" y="91304"/>
                  </a:lnTo>
                  <a:lnTo>
                    <a:pt x="44454" y="91753"/>
                  </a:lnTo>
                  <a:lnTo>
                    <a:pt x="44904" y="92352"/>
                  </a:lnTo>
                  <a:lnTo>
                    <a:pt x="45502" y="92950"/>
                  </a:lnTo>
                  <a:lnTo>
                    <a:pt x="45951" y="92950"/>
                  </a:lnTo>
                  <a:lnTo>
                    <a:pt x="46400" y="93100"/>
                  </a:lnTo>
                  <a:lnTo>
                    <a:pt x="46999" y="92950"/>
                  </a:lnTo>
                  <a:lnTo>
                    <a:pt x="47598" y="92651"/>
                  </a:lnTo>
                  <a:lnTo>
                    <a:pt x="48047" y="92352"/>
                  </a:lnTo>
                  <a:lnTo>
                    <a:pt x="48496" y="91753"/>
                  </a:lnTo>
                  <a:lnTo>
                    <a:pt x="52238" y="92501"/>
                  </a:lnTo>
                  <a:lnTo>
                    <a:pt x="51789" y="94597"/>
                  </a:lnTo>
                  <a:lnTo>
                    <a:pt x="51340" y="96692"/>
                  </a:lnTo>
                  <a:lnTo>
                    <a:pt x="35025" y="99237"/>
                  </a:lnTo>
                  <a:lnTo>
                    <a:pt x="35623" y="94747"/>
                  </a:lnTo>
                  <a:lnTo>
                    <a:pt x="36372" y="90406"/>
                  </a:lnTo>
                  <a:lnTo>
                    <a:pt x="42808" y="90107"/>
                  </a:lnTo>
                  <a:lnTo>
                    <a:pt x="37120" y="87113"/>
                  </a:lnTo>
                  <a:lnTo>
                    <a:pt x="38467" y="82473"/>
                  </a:lnTo>
                  <a:lnTo>
                    <a:pt x="40263" y="77833"/>
                  </a:lnTo>
                  <a:lnTo>
                    <a:pt x="42359" y="73492"/>
                  </a:lnTo>
                  <a:lnTo>
                    <a:pt x="44604" y="69152"/>
                  </a:lnTo>
                  <a:lnTo>
                    <a:pt x="50891" y="70948"/>
                  </a:lnTo>
                  <a:lnTo>
                    <a:pt x="46400" y="66308"/>
                  </a:lnTo>
                  <a:lnTo>
                    <a:pt x="48047" y="63913"/>
                  </a:lnTo>
                  <a:lnTo>
                    <a:pt x="49843" y="61518"/>
                  </a:lnTo>
                  <a:lnTo>
                    <a:pt x="51789" y="59273"/>
                  </a:lnTo>
                  <a:lnTo>
                    <a:pt x="53735" y="57177"/>
                  </a:lnTo>
                  <a:close/>
                  <a:moveTo>
                    <a:pt x="174076" y="90556"/>
                  </a:moveTo>
                  <a:lnTo>
                    <a:pt x="185302" y="91005"/>
                  </a:lnTo>
                  <a:lnTo>
                    <a:pt x="185901" y="95645"/>
                  </a:lnTo>
                  <a:lnTo>
                    <a:pt x="186200" y="100285"/>
                  </a:lnTo>
                  <a:lnTo>
                    <a:pt x="175273" y="98638"/>
                  </a:lnTo>
                  <a:lnTo>
                    <a:pt x="174824" y="94597"/>
                  </a:lnTo>
                  <a:lnTo>
                    <a:pt x="174076" y="90556"/>
                  </a:lnTo>
                  <a:close/>
                  <a:moveTo>
                    <a:pt x="35324" y="90556"/>
                  </a:moveTo>
                  <a:lnTo>
                    <a:pt x="34576" y="94896"/>
                  </a:lnTo>
                  <a:lnTo>
                    <a:pt x="34127" y="99387"/>
                  </a:lnTo>
                  <a:lnTo>
                    <a:pt x="23050" y="101033"/>
                  </a:lnTo>
                  <a:lnTo>
                    <a:pt x="23500" y="95944"/>
                  </a:lnTo>
                  <a:lnTo>
                    <a:pt x="24098" y="91154"/>
                  </a:lnTo>
                  <a:lnTo>
                    <a:pt x="35324" y="90556"/>
                  </a:lnTo>
                  <a:close/>
                  <a:moveTo>
                    <a:pt x="107319" y="15716"/>
                  </a:moveTo>
                  <a:lnTo>
                    <a:pt x="111660" y="16016"/>
                  </a:lnTo>
                  <a:lnTo>
                    <a:pt x="116001" y="16465"/>
                  </a:lnTo>
                  <a:lnTo>
                    <a:pt x="120192" y="17063"/>
                  </a:lnTo>
                  <a:lnTo>
                    <a:pt x="124383" y="17961"/>
                  </a:lnTo>
                  <a:lnTo>
                    <a:pt x="128424" y="19009"/>
                  </a:lnTo>
                  <a:lnTo>
                    <a:pt x="132465" y="20207"/>
                  </a:lnTo>
                  <a:lnTo>
                    <a:pt x="136507" y="21554"/>
                  </a:lnTo>
                  <a:lnTo>
                    <a:pt x="140249" y="23200"/>
                  </a:lnTo>
                  <a:lnTo>
                    <a:pt x="143991" y="24847"/>
                  </a:lnTo>
                  <a:lnTo>
                    <a:pt x="147733" y="26792"/>
                  </a:lnTo>
                  <a:lnTo>
                    <a:pt x="151325" y="28888"/>
                  </a:lnTo>
                  <a:lnTo>
                    <a:pt x="154767" y="31133"/>
                  </a:lnTo>
                  <a:lnTo>
                    <a:pt x="158060" y="33528"/>
                  </a:lnTo>
                  <a:lnTo>
                    <a:pt x="161204" y="36073"/>
                  </a:lnTo>
                  <a:lnTo>
                    <a:pt x="164347" y="38767"/>
                  </a:lnTo>
                  <a:lnTo>
                    <a:pt x="167340" y="41611"/>
                  </a:lnTo>
                  <a:lnTo>
                    <a:pt x="170184" y="44455"/>
                  </a:lnTo>
                  <a:lnTo>
                    <a:pt x="172878" y="47598"/>
                  </a:lnTo>
                  <a:lnTo>
                    <a:pt x="175423" y="50741"/>
                  </a:lnTo>
                  <a:lnTo>
                    <a:pt x="177818" y="54034"/>
                  </a:lnTo>
                  <a:lnTo>
                    <a:pt x="180063" y="57477"/>
                  </a:lnTo>
                  <a:lnTo>
                    <a:pt x="182308" y="61069"/>
                  </a:lnTo>
                  <a:lnTo>
                    <a:pt x="184254" y="64661"/>
                  </a:lnTo>
                  <a:lnTo>
                    <a:pt x="186050" y="68403"/>
                  </a:lnTo>
                  <a:lnTo>
                    <a:pt x="187547" y="72295"/>
                  </a:lnTo>
                  <a:lnTo>
                    <a:pt x="189044" y="76186"/>
                  </a:lnTo>
                  <a:lnTo>
                    <a:pt x="190241" y="80228"/>
                  </a:lnTo>
                  <a:lnTo>
                    <a:pt x="191289" y="84269"/>
                  </a:lnTo>
                  <a:lnTo>
                    <a:pt x="192187" y="88460"/>
                  </a:lnTo>
                  <a:lnTo>
                    <a:pt x="192935" y="92651"/>
                  </a:lnTo>
                  <a:lnTo>
                    <a:pt x="193384" y="96842"/>
                  </a:lnTo>
                  <a:lnTo>
                    <a:pt x="193684" y="101183"/>
                  </a:lnTo>
                  <a:lnTo>
                    <a:pt x="189792" y="100734"/>
                  </a:lnTo>
                  <a:lnTo>
                    <a:pt x="189343" y="95944"/>
                  </a:lnTo>
                  <a:lnTo>
                    <a:pt x="188744" y="91454"/>
                  </a:lnTo>
                  <a:lnTo>
                    <a:pt x="187846" y="86814"/>
                  </a:lnTo>
                  <a:lnTo>
                    <a:pt x="186799" y="82323"/>
                  </a:lnTo>
                  <a:lnTo>
                    <a:pt x="185451" y="77983"/>
                  </a:lnTo>
                  <a:lnTo>
                    <a:pt x="183955" y="73792"/>
                  </a:lnTo>
                  <a:lnTo>
                    <a:pt x="182159" y="69601"/>
                  </a:lnTo>
                  <a:lnTo>
                    <a:pt x="180213" y="65559"/>
                  </a:lnTo>
                  <a:lnTo>
                    <a:pt x="178117" y="61668"/>
                  </a:lnTo>
                  <a:lnTo>
                    <a:pt x="175722" y="57926"/>
                  </a:lnTo>
                  <a:lnTo>
                    <a:pt x="173178" y="54184"/>
                  </a:lnTo>
                  <a:lnTo>
                    <a:pt x="170334" y="50741"/>
                  </a:lnTo>
                  <a:lnTo>
                    <a:pt x="167490" y="47298"/>
                  </a:lnTo>
                  <a:lnTo>
                    <a:pt x="164347" y="44155"/>
                  </a:lnTo>
                  <a:lnTo>
                    <a:pt x="161204" y="41162"/>
                  </a:lnTo>
                  <a:lnTo>
                    <a:pt x="157761" y="38318"/>
                  </a:lnTo>
                  <a:lnTo>
                    <a:pt x="156414" y="37120"/>
                  </a:lnTo>
                  <a:lnTo>
                    <a:pt x="152373" y="34276"/>
                  </a:lnTo>
                  <a:lnTo>
                    <a:pt x="148182" y="31582"/>
                  </a:lnTo>
                  <a:lnTo>
                    <a:pt x="146535" y="30684"/>
                  </a:lnTo>
                  <a:lnTo>
                    <a:pt x="143691" y="29038"/>
                  </a:lnTo>
                  <a:lnTo>
                    <a:pt x="143392" y="28888"/>
                  </a:lnTo>
                  <a:lnTo>
                    <a:pt x="140099" y="27391"/>
                  </a:lnTo>
                  <a:lnTo>
                    <a:pt x="138902" y="26792"/>
                  </a:lnTo>
                  <a:lnTo>
                    <a:pt x="135309" y="25296"/>
                  </a:lnTo>
                  <a:lnTo>
                    <a:pt x="131567" y="23949"/>
                  </a:lnTo>
                  <a:lnTo>
                    <a:pt x="127825" y="22751"/>
                  </a:lnTo>
                  <a:lnTo>
                    <a:pt x="123934" y="21853"/>
                  </a:lnTo>
                  <a:lnTo>
                    <a:pt x="120042" y="20955"/>
                  </a:lnTo>
                  <a:lnTo>
                    <a:pt x="116001" y="20356"/>
                  </a:lnTo>
                  <a:lnTo>
                    <a:pt x="111959" y="19907"/>
                  </a:lnTo>
                  <a:lnTo>
                    <a:pt x="107918" y="19758"/>
                  </a:lnTo>
                  <a:lnTo>
                    <a:pt x="107319" y="15716"/>
                  </a:lnTo>
                  <a:close/>
                  <a:moveTo>
                    <a:pt x="101183" y="15716"/>
                  </a:moveTo>
                  <a:lnTo>
                    <a:pt x="100584" y="19758"/>
                  </a:lnTo>
                  <a:lnTo>
                    <a:pt x="96543" y="20057"/>
                  </a:lnTo>
                  <a:lnTo>
                    <a:pt x="92501" y="20506"/>
                  </a:lnTo>
                  <a:lnTo>
                    <a:pt x="88460" y="21105"/>
                  </a:lnTo>
                  <a:lnTo>
                    <a:pt x="84568" y="22003"/>
                  </a:lnTo>
                  <a:lnTo>
                    <a:pt x="80826" y="23051"/>
                  </a:lnTo>
                  <a:lnTo>
                    <a:pt x="76935" y="24248"/>
                  </a:lnTo>
                  <a:lnTo>
                    <a:pt x="73342" y="25595"/>
                  </a:lnTo>
                  <a:lnTo>
                    <a:pt x="69600" y="27242"/>
                  </a:lnTo>
                  <a:lnTo>
                    <a:pt x="66158" y="28888"/>
                  </a:lnTo>
                  <a:lnTo>
                    <a:pt x="62715" y="30684"/>
                  </a:lnTo>
                  <a:lnTo>
                    <a:pt x="59422" y="32780"/>
                  </a:lnTo>
                  <a:lnTo>
                    <a:pt x="56129" y="34875"/>
                  </a:lnTo>
                  <a:lnTo>
                    <a:pt x="52986" y="37120"/>
                  </a:lnTo>
                  <a:lnTo>
                    <a:pt x="49993" y="39665"/>
                  </a:lnTo>
                  <a:lnTo>
                    <a:pt x="46999" y="42209"/>
                  </a:lnTo>
                  <a:lnTo>
                    <a:pt x="44305" y="44904"/>
                  </a:lnTo>
                  <a:lnTo>
                    <a:pt x="41611" y="47747"/>
                  </a:lnTo>
                  <a:lnTo>
                    <a:pt x="39066" y="50591"/>
                  </a:lnTo>
                  <a:lnTo>
                    <a:pt x="36671" y="53585"/>
                  </a:lnTo>
                  <a:lnTo>
                    <a:pt x="34426" y="56878"/>
                  </a:lnTo>
                  <a:lnTo>
                    <a:pt x="32331" y="60021"/>
                  </a:lnTo>
                  <a:lnTo>
                    <a:pt x="30235" y="63464"/>
                  </a:lnTo>
                  <a:lnTo>
                    <a:pt x="28439" y="66906"/>
                  </a:lnTo>
                  <a:lnTo>
                    <a:pt x="26792" y="70349"/>
                  </a:lnTo>
                  <a:lnTo>
                    <a:pt x="25296" y="74091"/>
                  </a:lnTo>
                  <a:lnTo>
                    <a:pt x="23949" y="77833"/>
                  </a:lnTo>
                  <a:lnTo>
                    <a:pt x="22751" y="81575"/>
                  </a:lnTo>
                  <a:lnTo>
                    <a:pt x="21853" y="85466"/>
                  </a:lnTo>
                  <a:lnTo>
                    <a:pt x="20955" y="89358"/>
                  </a:lnTo>
                  <a:lnTo>
                    <a:pt x="20356" y="93399"/>
                  </a:lnTo>
                  <a:lnTo>
                    <a:pt x="19907" y="97441"/>
                  </a:lnTo>
                  <a:lnTo>
                    <a:pt x="19608" y="101482"/>
                  </a:lnTo>
                  <a:lnTo>
                    <a:pt x="15716" y="102081"/>
                  </a:lnTo>
                  <a:lnTo>
                    <a:pt x="15866" y="97740"/>
                  </a:lnTo>
                  <a:lnTo>
                    <a:pt x="16315" y="93399"/>
                  </a:lnTo>
                  <a:lnTo>
                    <a:pt x="17063" y="89208"/>
                  </a:lnTo>
                  <a:lnTo>
                    <a:pt x="17812" y="85017"/>
                  </a:lnTo>
                  <a:lnTo>
                    <a:pt x="18859" y="80976"/>
                  </a:lnTo>
                  <a:lnTo>
                    <a:pt x="20057" y="76935"/>
                  </a:lnTo>
                  <a:lnTo>
                    <a:pt x="21554" y="73043"/>
                  </a:lnTo>
                  <a:lnTo>
                    <a:pt x="23050" y="69152"/>
                  </a:lnTo>
                  <a:lnTo>
                    <a:pt x="24847" y="65410"/>
                  </a:lnTo>
                  <a:lnTo>
                    <a:pt x="26792" y="61817"/>
                  </a:lnTo>
                  <a:lnTo>
                    <a:pt x="28888" y="58225"/>
                  </a:lnTo>
                  <a:lnTo>
                    <a:pt x="31133" y="54782"/>
                  </a:lnTo>
                  <a:lnTo>
                    <a:pt x="33378" y="51340"/>
                  </a:lnTo>
                  <a:lnTo>
                    <a:pt x="35923" y="48197"/>
                  </a:lnTo>
                  <a:lnTo>
                    <a:pt x="38617" y="45053"/>
                  </a:lnTo>
                  <a:lnTo>
                    <a:pt x="41461" y="42060"/>
                  </a:lnTo>
                  <a:lnTo>
                    <a:pt x="44454" y="39216"/>
                  </a:lnTo>
                  <a:lnTo>
                    <a:pt x="47448" y="36522"/>
                  </a:lnTo>
                  <a:lnTo>
                    <a:pt x="50741" y="33977"/>
                  </a:lnTo>
                  <a:lnTo>
                    <a:pt x="54034" y="31582"/>
                  </a:lnTo>
                  <a:lnTo>
                    <a:pt x="57476" y="29337"/>
                  </a:lnTo>
                  <a:lnTo>
                    <a:pt x="60919" y="27242"/>
                  </a:lnTo>
                  <a:lnTo>
                    <a:pt x="64661" y="25296"/>
                  </a:lnTo>
                  <a:lnTo>
                    <a:pt x="68403" y="23500"/>
                  </a:lnTo>
                  <a:lnTo>
                    <a:pt x="72145" y="21853"/>
                  </a:lnTo>
                  <a:lnTo>
                    <a:pt x="76186" y="20356"/>
                  </a:lnTo>
                  <a:lnTo>
                    <a:pt x="80078" y="19159"/>
                  </a:lnTo>
                  <a:lnTo>
                    <a:pt x="84119" y="18111"/>
                  </a:lnTo>
                  <a:lnTo>
                    <a:pt x="88310" y="17213"/>
                  </a:lnTo>
                  <a:lnTo>
                    <a:pt x="92501" y="16614"/>
                  </a:lnTo>
                  <a:lnTo>
                    <a:pt x="96842" y="16016"/>
                  </a:lnTo>
                  <a:lnTo>
                    <a:pt x="101183" y="15716"/>
                  </a:lnTo>
                  <a:close/>
                  <a:moveTo>
                    <a:pt x="104176" y="5837"/>
                  </a:moveTo>
                  <a:lnTo>
                    <a:pt x="105224" y="12274"/>
                  </a:lnTo>
                  <a:lnTo>
                    <a:pt x="105673" y="15716"/>
                  </a:lnTo>
                  <a:lnTo>
                    <a:pt x="106272" y="19608"/>
                  </a:lnTo>
                  <a:lnTo>
                    <a:pt x="106870" y="23051"/>
                  </a:lnTo>
                  <a:lnTo>
                    <a:pt x="108517" y="33977"/>
                  </a:lnTo>
                  <a:lnTo>
                    <a:pt x="108666" y="35025"/>
                  </a:lnTo>
                  <a:lnTo>
                    <a:pt x="111061" y="51190"/>
                  </a:lnTo>
                  <a:lnTo>
                    <a:pt x="111361" y="52986"/>
                  </a:lnTo>
                  <a:lnTo>
                    <a:pt x="112408" y="60171"/>
                  </a:lnTo>
                  <a:lnTo>
                    <a:pt x="112708" y="61668"/>
                  </a:lnTo>
                  <a:lnTo>
                    <a:pt x="115552" y="80826"/>
                  </a:lnTo>
                  <a:lnTo>
                    <a:pt x="115701" y="81425"/>
                  </a:lnTo>
                  <a:lnTo>
                    <a:pt x="115701" y="82174"/>
                  </a:lnTo>
                  <a:lnTo>
                    <a:pt x="116300" y="86215"/>
                  </a:lnTo>
                  <a:lnTo>
                    <a:pt x="116450" y="86814"/>
                  </a:lnTo>
                  <a:lnTo>
                    <a:pt x="117048" y="90556"/>
                  </a:lnTo>
                  <a:lnTo>
                    <a:pt x="117048" y="90705"/>
                  </a:lnTo>
                  <a:lnTo>
                    <a:pt x="116749" y="90705"/>
                  </a:lnTo>
                  <a:lnTo>
                    <a:pt x="115252" y="92352"/>
                  </a:lnTo>
                  <a:lnTo>
                    <a:pt x="113606" y="94148"/>
                  </a:lnTo>
                  <a:lnTo>
                    <a:pt x="113456" y="94148"/>
                  </a:lnTo>
                  <a:lnTo>
                    <a:pt x="111810" y="95944"/>
                  </a:lnTo>
                  <a:lnTo>
                    <a:pt x="110163" y="97740"/>
                  </a:lnTo>
                  <a:lnTo>
                    <a:pt x="110163" y="97590"/>
                  </a:lnTo>
                  <a:lnTo>
                    <a:pt x="110014" y="95794"/>
                  </a:lnTo>
                  <a:lnTo>
                    <a:pt x="109714" y="95794"/>
                  </a:lnTo>
                  <a:lnTo>
                    <a:pt x="109565" y="97141"/>
                  </a:lnTo>
                  <a:lnTo>
                    <a:pt x="109565" y="97291"/>
                  </a:lnTo>
                  <a:lnTo>
                    <a:pt x="109415" y="98489"/>
                  </a:lnTo>
                  <a:lnTo>
                    <a:pt x="108517" y="99536"/>
                  </a:lnTo>
                  <a:lnTo>
                    <a:pt x="108367" y="99686"/>
                  </a:lnTo>
                  <a:lnTo>
                    <a:pt x="106870" y="101332"/>
                  </a:lnTo>
                  <a:lnTo>
                    <a:pt x="106721" y="101482"/>
                  </a:lnTo>
                  <a:lnTo>
                    <a:pt x="105224" y="102979"/>
                  </a:lnTo>
                  <a:lnTo>
                    <a:pt x="104775" y="103428"/>
                  </a:lnTo>
                  <a:lnTo>
                    <a:pt x="104625" y="103578"/>
                  </a:lnTo>
                  <a:lnTo>
                    <a:pt x="104026" y="102979"/>
                  </a:lnTo>
                  <a:lnTo>
                    <a:pt x="103577" y="102530"/>
                  </a:lnTo>
                  <a:lnTo>
                    <a:pt x="102380" y="101482"/>
                  </a:lnTo>
                  <a:lnTo>
                    <a:pt x="102380" y="101332"/>
                  </a:lnTo>
                  <a:lnTo>
                    <a:pt x="101033" y="100135"/>
                  </a:lnTo>
                  <a:lnTo>
                    <a:pt x="103428" y="100135"/>
                  </a:lnTo>
                  <a:lnTo>
                    <a:pt x="103877" y="99985"/>
                  </a:lnTo>
                  <a:lnTo>
                    <a:pt x="105523" y="99985"/>
                  </a:lnTo>
                  <a:lnTo>
                    <a:pt x="106721" y="99836"/>
                  </a:lnTo>
                  <a:lnTo>
                    <a:pt x="106870" y="99686"/>
                  </a:lnTo>
                  <a:lnTo>
                    <a:pt x="106870" y="99536"/>
                  </a:lnTo>
                  <a:lnTo>
                    <a:pt x="106721" y="99387"/>
                  </a:lnTo>
                  <a:lnTo>
                    <a:pt x="105224" y="99237"/>
                  </a:lnTo>
                  <a:lnTo>
                    <a:pt x="100135" y="99237"/>
                  </a:lnTo>
                  <a:lnTo>
                    <a:pt x="98788" y="98039"/>
                  </a:lnTo>
                  <a:lnTo>
                    <a:pt x="98788" y="97890"/>
                  </a:lnTo>
                  <a:lnTo>
                    <a:pt x="97441" y="96692"/>
                  </a:lnTo>
                  <a:lnTo>
                    <a:pt x="99835" y="96842"/>
                  </a:lnTo>
                  <a:lnTo>
                    <a:pt x="105074" y="96842"/>
                  </a:lnTo>
                  <a:lnTo>
                    <a:pt x="105523" y="96692"/>
                  </a:lnTo>
                  <a:lnTo>
                    <a:pt x="105673" y="96692"/>
                  </a:lnTo>
                  <a:lnTo>
                    <a:pt x="107619" y="96543"/>
                  </a:lnTo>
                  <a:lnTo>
                    <a:pt x="107619" y="96393"/>
                  </a:lnTo>
                  <a:lnTo>
                    <a:pt x="107619" y="96243"/>
                  </a:lnTo>
                  <a:lnTo>
                    <a:pt x="105074" y="95944"/>
                  </a:lnTo>
                  <a:lnTo>
                    <a:pt x="100284" y="95944"/>
                  </a:lnTo>
                  <a:lnTo>
                    <a:pt x="97141" y="96243"/>
                  </a:lnTo>
                  <a:lnTo>
                    <a:pt x="96992" y="96243"/>
                  </a:lnTo>
                  <a:lnTo>
                    <a:pt x="92352" y="91753"/>
                  </a:lnTo>
                  <a:lnTo>
                    <a:pt x="92651" y="90107"/>
                  </a:lnTo>
                  <a:lnTo>
                    <a:pt x="95195" y="90406"/>
                  </a:lnTo>
                  <a:lnTo>
                    <a:pt x="97890" y="90406"/>
                  </a:lnTo>
                  <a:lnTo>
                    <a:pt x="103128" y="90256"/>
                  </a:lnTo>
                  <a:lnTo>
                    <a:pt x="104925" y="90256"/>
                  </a:lnTo>
                  <a:lnTo>
                    <a:pt x="105224" y="90107"/>
                  </a:lnTo>
                  <a:lnTo>
                    <a:pt x="105972" y="90107"/>
                  </a:lnTo>
                  <a:lnTo>
                    <a:pt x="105972" y="89957"/>
                  </a:lnTo>
                  <a:lnTo>
                    <a:pt x="105972" y="89807"/>
                  </a:lnTo>
                  <a:lnTo>
                    <a:pt x="105823" y="89657"/>
                  </a:lnTo>
                  <a:lnTo>
                    <a:pt x="102679" y="89657"/>
                  </a:lnTo>
                  <a:lnTo>
                    <a:pt x="97590" y="89508"/>
                  </a:lnTo>
                  <a:lnTo>
                    <a:pt x="95195" y="89508"/>
                  </a:lnTo>
                  <a:lnTo>
                    <a:pt x="92651" y="89807"/>
                  </a:lnTo>
                  <a:lnTo>
                    <a:pt x="93549" y="82922"/>
                  </a:lnTo>
                  <a:lnTo>
                    <a:pt x="93699" y="82174"/>
                  </a:lnTo>
                  <a:lnTo>
                    <a:pt x="93848" y="81425"/>
                  </a:lnTo>
                  <a:lnTo>
                    <a:pt x="96543" y="61817"/>
                  </a:lnTo>
                  <a:lnTo>
                    <a:pt x="96692" y="60171"/>
                  </a:lnTo>
                  <a:lnTo>
                    <a:pt x="97740" y="53136"/>
                  </a:lnTo>
                  <a:lnTo>
                    <a:pt x="97890" y="51340"/>
                  </a:lnTo>
                  <a:lnTo>
                    <a:pt x="100135" y="35025"/>
                  </a:lnTo>
                  <a:lnTo>
                    <a:pt x="100284" y="34127"/>
                  </a:lnTo>
                  <a:lnTo>
                    <a:pt x="101781" y="23051"/>
                  </a:lnTo>
                  <a:lnTo>
                    <a:pt x="102230" y="19608"/>
                  </a:lnTo>
                  <a:lnTo>
                    <a:pt x="102829" y="15716"/>
                  </a:lnTo>
                  <a:lnTo>
                    <a:pt x="103278" y="12274"/>
                  </a:lnTo>
                  <a:lnTo>
                    <a:pt x="104176" y="5837"/>
                  </a:lnTo>
                  <a:close/>
                  <a:moveTo>
                    <a:pt x="53285" y="113456"/>
                  </a:moveTo>
                  <a:lnTo>
                    <a:pt x="60021" y="114354"/>
                  </a:lnTo>
                  <a:lnTo>
                    <a:pt x="53884" y="116151"/>
                  </a:lnTo>
                  <a:lnTo>
                    <a:pt x="53285" y="113456"/>
                  </a:lnTo>
                  <a:close/>
                  <a:moveTo>
                    <a:pt x="90705" y="92352"/>
                  </a:moveTo>
                  <a:lnTo>
                    <a:pt x="90555" y="92651"/>
                  </a:lnTo>
                  <a:lnTo>
                    <a:pt x="92052" y="93998"/>
                  </a:lnTo>
                  <a:lnTo>
                    <a:pt x="92202" y="94148"/>
                  </a:lnTo>
                  <a:lnTo>
                    <a:pt x="93998" y="95794"/>
                  </a:lnTo>
                  <a:lnTo>
                    <a:pt x="95794" y="97441"/>
                  </a:lnTo>
                  <a:lnTo>
                    <a:pt x="95794" y="97590"/>
                  </a:lnTo>
                  <a:lnTo>
                    <a:pt x="97590" y="99087"/>
                  </a:lnTo>
                  <a:lnTo>
                    <a:pt x="97590" y="99237"/>
                  </a:lnTo>
                  <a:lnTo>
                    <a:pt x="97740" y="99387"/>
                  </a:lnTo>
                  <a:lnTo>
                    <a:pt x="97291" y="99387"/>
                  </a:lnTo>
                  <a:lnTo>
                    <a:pt x="95794" y="99536"/>
                  </a:lnTo>
                  <a:lnTo>
                    <a:pt x="95644" y="99686"/>
                  </a:lnTo>
                  <a:lnTo>
                    <a:pt x="95794" y="99686"/>
                  </a:lnTo>
                  <a:lnTo>
                    <a:pt x="96842" y="99836"/>
                  </a:lnTo>
                  <a:lnTo>
                    <a:pt x="96992" y="99836"/>
                  </a:lnTo>
                  <a:lnTo>
                    <a:pt x="98488" y="99985"/>
                  </a:lnTo>
                  <a:lnTo>
                    <a:pt x="99237" y="100734"/>
                  </a:lnTo>
                  <a:lnTo>
                    <a:pt x="99386" y="100883"/>
                  </a:lnTo>
                  <a:lnTo>
                    <a:pt x="101183" y="102530"/>
                  </a:lnTo>
                  <a:lnTo>
                    <a:pt x="101183" y="102680"/>
                  </a:lnTo>
                  <a:lnTo>
                    <a:pt x="102829" y="104027"/>
                  </a:lnTo>
                  <a:lnTo>
                    <a:pt x="103428" y="104625"/>
                  </a:lnTo>
                  <a:lnTo>
                    <a:pt x="103577" y="104775"/>
                  </a:lnTo>
                  <a:lnTo>
                    <a:pt x="103428" y="104775"/>
                  </a:lnTo>
                  <a:lnTo>
                    <a:pt x="102979" y="105374"/>
                  </a:lnTo>
                  <a:lnTo>
                    <a:pt x="102829" y="105523"/>
                  </a:lnTo>
                  <a:lnTo>
                    <a:pt x="102230" y="106122"/>
                  </a:lnTo>
                  <a:lnTo>
                    <a:pt x="101183" y="107320"/>
                  </a:lnTo>
                  <a:lnTo>
                    <a:pt x="101033" y="107320"/>
                  </a:lnTo>
                  <a:lnTo>
                    <a:pt x="99985" y="108517"/>
                  </a:lnTo>
                  <a:lnTo>
                    <a:pt x="99985" y="106122"/>
                  </a:lnTo>
                  <a:lnTo>
                    <a:pt x="99985" y="105523"/>
                  </a:lnTo>
                  <a:lnTo>
                    <a:pt x="99985" y="105374"/>
                  </a:lnTo>
                  <a:lnTo>
                    <a:pt x="99985" y="104925"/>
                  </a:lnTo>
                  <a:lnTo>
                    <a:pt x="99985" y="104775"/>
                  </a:lnTo>
                  <a:lnTo>
                    <a:pt x="99985" y="104176"/>
                  </a:lnTo>
                  <a:lnTo>
                    <a:pt x="99835" y="104027"/>
                  </a:lnTo>
                  <a:lnTo>
                    <a:pt x="99835" y="103727"/>
                  </a:lnTo>
                  <a:lnTo>
                    <a:pt x="99686" y="102680"/>
                  </a:lnTo>
                  <a:lnTo>
                    <a:pt x="99686" y="102530"/>
                  </a:lnTo>
                  <a:lnTo>
                    <a:pt x="99386" y="102530"/>
                  </a:lnTo>
                  <a:lnTo>
                    <a:pt x="99386" y="102680"/>
                  </a:lnTo>
                  <a:lnTo>
                    <a:pt x="99237" y="104176"/>
                  </a:lnTo>
                  <a:lnTo>
                    <a:pt x="99237" y="104476"/>
                  </a:lnTo>
                  <a:lnTo>
                    <a:pt x="99237" y="104625"/>
                  </a:lnTo>
                  <a:lnTo>
                    <a:pt x="99237" y="104775"/>
                  </a:lnTo>
                  <a:lnTo>
                    <a:pt x="99237" y="104925"/>
                  </a:lnTo>
                  <a:lnTo>
                    <a:pt x="99087" y="105374"/>
                  </a:lnTo>
                  <a:lnTo>
                    <a:pt x="99087" y="105523"/>
                  </a:lnTo>
                  <a:lnTo>
                    <a:pt x="99087" y="106122"/>
                  </a:lnTo>
                  <a:lnTo>
                    <a:pt x="99087" y="108667"/>
                  </a:lnTo>
                  <a:lnTo>
                    <a:pt x="99087" y="108816"/>
                  </a:lnTo>
                  <a:lnTo>
                    <a:pt x="99087" y="109415"/>
                  </a:lnTo>
                  <a:lnTo>
                    <a:pt x="96543" y="111960"/>
                  </a:lnTo>
                  <a:lnTo>
                    <a:pt x="96842" y="109116"/>
                  </a:lnTo>
                  <a:lnTo>
                    <a:pt x="96842" y="106272"/>
                  </a:lnTo>
                  <a:lnTo>
                    <a:pt x="96842" y="105523"/>
                  </a:lnTo>
                  <a:lnTo>
                    <a:pt x="96842" y="104925"/>
                  </a:lnTo>
                  <a:lnTo>
                    <a:pt x="96692" y="104326"/>
                  </a:lnTo>
                  <a:lnTo>
                    <a:pt x="96692" y="103727"/>
                  </a:lnTo>
                  <a:lnTo>
                    <a:pt x="96692" y="103428"/>
                  </a:lnTo>
                  <a:lnTo>
                    <a:pt x="96393" y="101931"/>
                  </a:lnTo>
                  <a:lnTo>
                    <a:pt x="96393" y="101781"/>
                  </a:lnTo>
                  <a:lnTo>
                    <a:pt x="96243" y="101931"/>
                  </a:lnTo>
                  <a:lnTo>
                    <a:pt x="95944" y="104176"/>
                  </a:lnTo>
                  <a:lnTo>
                    <a:pt x="95944" y="104326"/>
                  </a:lnTo>
                  <a:lnTo>
                    <a:pt x="95944" y="104925"/>
                  </a:lnTo>
                  <a:lnTo>
                    <a:pt x="95944" y="105523"/>
                  </a:lnTo>
                  <a:lnTo>
                    <a:pt x="95944" y="105673"/>
                  </a:lnTo>
                  <a:lnTo>
                    <a:pt x="95944" y="106272"/>
                  </a:lnTo>
                  <a:lnTo>
                    <a:pt x="95944" y="109415"/>
                  </a:lnTo>
                  <a:lnTo>
                    <a:pt x="96094" y="112558"/>
                  </a:lnTo>
                  <a:lnTo>
                    <a:pt x="91753" y="117049"/>
                  </a:lnTo>
                  <a:lnTo>
                    <a:pt x="90106" y="116899"/>
                  </a:lnTo>
                  <a:lnTo>
                    <a:pt x="90106" y="116749"/>
                  </a:lnTo>
                  <a:lnTo>
                    <a:pt x="90256" y="114354"/>
                  </a:lnTo>
                  <a:lnTo>
                    <a:pt x="90406" y="111810"/>
                  </a:lnTo>
                  <a:lnTo>
                    <a:pt x="90256" y="106721"/>
                  </a:lnTo>
                  <a:lnTo>
                    <a:pt x="90106" y="105823"/>
                  </a:lnTo>
                  <a:lnTo>
                    <a:pt x="90106" y="105224"/>
                  </a:lnTo>
                  <a:lnTo>
                    <a:pt x="90106" y="105074"/>
                  </a:lnTo>
                  <a:lnTo>
                    <a:pt x="90106" y="104176"/>
                  </a:lnTo>
                  <a:lnTo>
                    <a:pt x="90106" y="103727"/>
                  </a:lnTo>
                  <a:lnTo>
                    <a:pt x="90106" y="103578"/>
                  </a:lnTo>
                  <a:lnTo>
                    <a:pt x="89957" y="103428"/>
                  </a:lnTo>
                  <a:lnTo>
                    <a:pt x="89807" y="103578"/>
                  </a:lnTo>
                  <a:lnTo>
                    <a:pt x="89657" y="103578"/>
                  </a:lnTo>
                  <a:lnTo>
                    <a:pt x="89657" y="103727"/>
                  </a:lnTo>
                  <a:lnTo>
                    <a:pt x="89657" y="104625"/>
                  </a:lnTo>
                  <a:lnTo>
                    <a:pt x="89657" y="105523"/>
                  </a:lnTo>
                  <a:lnTo>
                    <a:pt x="89508" y="106571"/>
                  </a:lnTo>
                  <a:lnTo>
                    <a:pt x="89508" y="107769"/>
                  </a:lnTo>
                  <a:lnTo>
                    <a:pt x="89358" y="112259"/>
                  </a:lnTo>
                  <a:lnTo>
                    <a:pt x="89508" y="114504"/>
                  </a:lnTo>
                  <a:lnTo>
                    <a:pt x="89657" y="116749"/>
                  </a:lnTo>
                  <a:lnTo>
                    <a:pt x="89657" y="116749"/>
                  </a:lnTo>
                  <a:lnTo>
                    <a:pt x="83521" y="116001"/>
                  </a:lnTo>
                  <a:lnTo>
                    <a:pt x="82772" y="115851"/>
                  </a:lnTo>
                  <a:lnTo>
                    <a:pt x="82024" y="115702"/>
                  </a:lnTo>
                  <a:lnTo>
                    <a:pt x="61667" y="113007"/>
                  </a:lnTo>
                  <a:lnTo>
                    <a:pt x="60171" y="112708"/>
                  </a:lnTo>
                  <a:lnTo>
                    <a:pt x="52986" y="111810"/>
                  </a:lnTo>
                  <a:lnTo>
                    <a:pt x="51190" y="111511"/>
                  </a:lnTo>
                  <a:lnTo>
                    <a:pt x="35025" y="109265"/>
                  </a:lnTo>
                  <a:lnTo>
                    <a:pt x="33977" y="109116"/>
                  </a:lnTo>
                  <a:lnTo>
                    <a:pt x="23050" y="107619"/>
                  </a:lnTo>
                  <a:lnTo>
                    <a:pt x="19608" y="107170"/>
                  </a:lnTo>
                  <a:lnTo>
                    <a:pt x="15716" y="106571"/>
                  </a:lnTo>
                  <a:lnTo>
                    <a:pt x="12274" y="106122"/>
                  </a:lnTo>
                  <a:lnTo>
                    <a:pt x="5688" y="105224"/>
                  </a:lnTo>
                  <a:lnTo>
                    <a:pt x="12274" y="104326"/>
                  </a:lnTo>
                  <a:lnTo>
                    <a:pt x="15716" y="103727"/>
                  </a:lnTo>
                  <a:lnTo>
                    <a:pt x="19608" y="103129"/>
                  </a:lnTo>
                  <a:lnTo>
                    <a:pt x="23050" y="102680"/>
                  </a:lnTo>
                  <a:lnTo>
                    <a:pt x="33977" y="101033"/>
                  </a:lnTo>
                  <a:lnTo>
                    <a:pt x="35025" y="100883"/>
                  </a:lnTo>
                  <a:lnTo>
                    <a:pt x="51190" y="98339"/>
                  </a:lnTo>
                  <a:lnTo>
                    <a:pt x="52986" y="98039"/>
                  </a:lnTo>
                  <a:lnTo>
                    <a:pt x="60171" y="96992"/>
                  </a:lnTo>
                  <a:lnTo>
                    <a:pt x="61667" y="96842"/>
                  </a:lnTo>
                  <a:lnTo>
                    <a:pt x="81425" y="93848"/>
                  </a:lnTo>
                  <a:lnTo>
                    <a:pt x="82173" y="93699"/>
                  </a:lnTo>
                  <a:lnTo>
                    <a:pt x="82922" y="93549"/>
                  </a:lnTo>
                  <a:lnTo>
                    <a:pt x="85915" y="93100"/>
                  </a:lnTo>
                  <a:lnTo>
                    <a:pt x="86514" y="93100"/>
                  </a:lnTo>
                  <a:lnTo>
                    <a:pt x="90106" y="92501"/>
                  </a:lnTo>
                  <a:lnTo>
                    <a:pt x="90555" y="92352"/>
                  </a:lnTo>
                  <a:close/>
                  <a:moveTo>
                    <a:pt x="117647" y="92501"/>
                  </a:moveTo>
                  <a:lnTo>
                    <a:pt x="119294" y="92651"/>
                  </a:lnTo>
                  <a:lnTo>
                    <a:pt x="119144" y="95046"/>
                  </a:lnTo>
                  <a:lnTo>
                    <a:pt x="118994" y="97590"/>
                  </a:lnTo>
                  <a:lnTo>
                    <a:pt x="119144" y="102530"/>
                  </a:lnTo>
                  <a:lnTo>
                    <a:pt x="119144" y="103428"/>
                  </a:lnTo>
                  <a:lnTo>
                    <a:pt x="119294" y="104176"/>
                  </a:lnTo>
                  <a:lnTo>
                    <a:pt x="119294" y="104476"/>
                  </a:lnTo>
                  <a:lnTo>
                    <a:pt x="119294" y="105224"/>
                  </a:lnTo>
                  <a:lnTo>
                    <a:pt x="119294" y="105823"/>
                  </a:lnTo>
                  <a:lnTo>
                    <a:pt x="119294" y="105972"/>
                  </a:lnTo>
                  <a:lnTo>
                    <a:pt x="119593" y="105972"/>
                  </a:lnTo>
                  <a:lnTo>
                    <a:pt x="119743" y="105823"/>
                  </a:lnTo>
                  <a:lnTo>
                    <a:pt x="119743" y="104775"/>
                  </a:lnTo>
                  <a:lnTo>
                    <a:pt x="119743" y="103727"/>
                  </a:lnTo>
                  <a:lnTo>
                    <a:pt x="119892" y="102680"/>
                  </a:lnTo>
                  <a:lnTo>
                    <a:pt x="119892" y="101482"/>
                  </a:lnTo>
                  <a:lnTo>
                    <a:pt x="120042" y="97141"/>
                  </a:lnTo>
                  <a:lnTo>
                    <a:pt x="119892" y="94896"/>
                  </a:lnTo>
                  <a:lnTo>
                    <a:pt x="119743" y="92651"/>
                  </a:lnTo>
                  <a:lnTo>
                    <a:pt x="119743" y="92651"/>
                  </a:lnTo>
                  <a:lnTo>
                    <a:pt x="125730" y="93549"/>
                  </a:lnTo>
                  <a:lnTo>
                    <a:pt x="126478" y="93699"/>
                  </a:lnTo>
                  <a:lnTo>
                    <a:pt x="127077" y="93699"/>
                  </a:lnTo>
                  <a:lnTo>
                    <a:pt x="147733" y="96543"/>
                  </a:lnTo>
                  <a:lnTo>
                    <a:pt x="149229" y="96842"/>
                  </a:lnTo>
                  <a:lnTo>
                    <a:pt x="156414" y="97740"/>
                  </a:lnTo>
                  <a:lnTo>
                    <a:pt x="158210" y="98039"/>
                  </a:lnTo>
                  <a:lnTo>
                    <a:pt x="174375" y="100285"/>
                  </a:lnTo>
                  <a:lnTo>
                    <a:pt x="175423" y="100434"/>
                  </a:lnTo>
                  <a:lnTo>
                    <a:pt x="186350" y="101931"/>
                  </a:lnTo>
                  <a:lnTo>
                    <a:pt x="189792" y="102380"/>
                  </a:lnTo>
                  <a:lnTo>
                    <a:pt x="193684" y="102829"/>
                  </a:lnTo>
                  <a:lnTo>
                    <a:pt x="197126" y="103278"/>
                  </a:lnTo>
                  <a:lnTo>
                    <a:pt x="203712" y="104326"/>
                  </a:lnTo>
                  <a:lnTo>
                    <a:pt x="197126" y="105224"/>
                  </a:lnTo>
                  <a:lnTo>
                    <a:pt x="193684" y="105823"/>
                  </a:lnTo>
                  <a:lnTo>
                    <a:pt x="189792" y="106421"/>
                  </a:lnTo>
                  <a:lnTo>
                    <a:pt x="186350" y="106871"/>
                  </a:lnTo>
                  <a:lnTo>
                    <a:pt x="175423" y="108517"/>
                  </a:lnTo>
                  <a:lnTo>
                    <a:pt x="174375" y="108667"/>
                  </a:lnTo>
                  <a:lnTo>
                    <a:pt x="158210" y="111062"/>
                  </a:lnTo>
                  <a:lnTo>
                    <a:pt x="156414" y="111361"/>
                  </a:lnTo>
                  <a:lnTo>
                    <a:pt x="149229" y="112409"/>
                  </a:lnTo>
                  <a:lnTo>
                    <a:pt x="147733" y="112708"/>
                  </a:lnTo>
                  <a:lnTo>
                    <a:pt x="127975" y="115702"/>
                  </a:lnTo>
                  <a:lnTo>
                    <a:pt x="127376" y="115851"/>
                  </a:lnTo>
                  <a:lnTo>
                    <a:pt x="126628" y="115851"/>
                  </a:lnTo>
                  <a:lnTo>
                    <a:pt x="123634" y="116300"/>
                  </a:lnTo>
                  <a:lnTo>
                    <a:pt x="123036" y="116450"/>
                  </a:lnTo>
                  <a:lnTo>
                    <a:pt x="119443" y="117049"/>
                  </a:lnTo>
                  <a:lnTo>
                    <a:pt x="118695" y="117049"/>
                  </a:lnTo>
                  <a:lnTo>
                    <a:pt x="118695" y="116899"/>
                  </a:lnTo>
                  <a:lnTo>
                    <a:pt x="117348" y="115552"/>
                  </a:lnTo>
                  <a:lnTo>
                    <a:pt x="117198" y="115402"/>
                  </a:lnTo>
                  <a:lnTo>
                    <a:pt x="115552" y="113756"/>
                  </a:lnTo>
                  <a:lnTo>
                    <a:pt x="115402" y="113756"/>
                  </a:lnTo>
                  <a:lnTo>
                    <a:pt x="113756" y="112109"/>
                  </a:lnTo>
                  <a:lnTo>
                    <a:pt x="113606" y="111960"/>
                  </a:lnTo>
                  <a:lnTo>
                    <a:pt x="111959" y="110463"/>
                  </a:lnTo>
                  <a:lnTo>
                    <a:pt x="111810" y="110313"/>
                  </a:lnTo>
                  <a:lnTo>
                    <a:pt x="111660" y="110163"/>
                  </a:lnTo>
                  <a:lnTo>
                    <a:pt x="112259" y="110163"/>
                  </a:lnTo>
                  <a:lnTo>
                    <a:pt x="113606" y="110014"/>
                  </a:lnTo>
                  <a:lnTo>
                    <a:pt x="113756" y="109864"/>
                  </a:lnTo>
                  <a:lnTo>
                    <a:pt x="113606" y="109714"/>
                  </a:lnTo>
                  <a:lnTo>
                    <a:pt x="112558" y="109714"/>
                  </a:lnTo>
                  <a:lnTo>
                    <a:pt x="110912" y="109565"/>
                  </a:lnTo>
                  <a:lnTo>
                    <a:pt x="110912" y="109415"/>
                  </a:lnTo>
                  <a:lnTo>
                    <a:pt x="110762" y="109265"/>
                  </a:lnTo>
                  <a:lnTo>
                    <a:pt x="110163" y="108816"/>
                  </a:lnTo>
                  <a:lnTo>
                    <a:pt x="110014" y="108667"/>
                  </a:lnTo>
                  <a:lnTo>
                    <a:pt x="108367" y="107020"/>
                  </a:lnTo>
                  <a:lnTo>
                    <a:pt x="108217" y="106871"/>
                  </a:lnTo>
                  <a:lnTo>
                    <a:pt x="106571" y="105374"/>
                  </a:lnTo>
                  <a:lnTo>
                    <a:pt x="106122" y="104925"/>
                  </a:lnTo>
                  <a:lnTo>
                    <a:pt x="105972" y="104775"/>
                  </a:lnTo>
                  <a:lnTo>
                    <a:pt x="105823" y="104775"/>
                  </a:lnTo>
                  <a:lnTo>
                    <a:pt x="106272" y="104326"/>
                  </a:lnTo>
                  <a:lnTo>
                    <a:pt x="106272" y="104176"/>
                  </a:lnTo>
                  <a:lnTo>
                    <a:pt x="106870" y="103727"/>
                  </a:lnTo>
                  <a:lnTo>
                    <a:pt x="107918" y="102530"/>
                  </a:lnTo>
                  <a:lnTo>
                    <a:pt x="109415" y="101033"/>
                  </a:lnTo>
                  <a:lnTo>
                    <a:pt x="109415" y="103578"/>
                  </a:lnTo>
                  <a:lnTo>
                    <a:pt x="109415" y="104176"/>
                  </a:lnTo>
                  <a:lnTo>
                    <a:pt x="109415" y="104775"/>
                  </a:lnTo>
                  <a:lnTo>
                    <a:pt x="109415" y="104925"/>
                  </a:lnTo>
                  <a:lnTo>
                    <a:pt x="109415" y="105374"/>
                  </a:lnTo>
                  <a:lnTo>
                    <a:pt x="109565" y="105673"/>
                  </a:lnTo>
                  <a:lnTo>
                    <a:pt x="109565" y="105823"/>
                  </a:lnTo>
                  <a:lnTo>
                    <a:pt x="109714" y="106871"/>
                  </a:lnTo>
                  <a:lnTo>
                    <a:pt x="109864" y="107020"/>
                  </a:lnTo>
                  <a:lnTo>
                    <a:pt x="109864" y="106871"/>
                  </a:lnTo>
                  <a:lnTo>
                    <a:pt x="110014" y="106871"/>
                  </a:lnTo>
                  <a:lnTo>
                    <a:pt x="110163" y="105374"/>
                  </a:lnTo>
                  <a:lnTo>
                    <a:pt x="110163" y="105224"/>
                  </a:lnTo>
                  <a:lnTo>
                    <a:pt x="110163" y="104925"/>
                  </a:lnTo>
                  <a:lnTo>
                    <a:pt x="110163" y="104775"/>
                  </a:lnTo>
                  <a:lnTo>
                    <a:pt x="110163" y="104176"/>
                  </a:lnTo>
                  <a:lnTo>
                    <a:pt x="110313" y="104027"/>
                  </a:lnTo>
                  <a:lnTo>
                    <a:pt x="110313" y="103578"/>
                  </a:lnTo>
                  <a:lnTo>
                    <a:pt x="110313" y="100135"/>
                  </a:lnTo>
                  <a:lnTo>
                    <a:pt x="112857" y="97441"/>
                  </a:lnTo>
                  <a:lnTo>
                    <a:pt x="112558" y="100434"/>
                  </a:lnTo>
                  <a:lnTo>
                    <a:pt x="112558" y="103578"/>
                  </a:lnTo>
                  <a:lnTo>
                    <a:pt x="112558" y="104027"/>
                  </a:lnTo>
                  <a:lnTo>
                    <a:pt x="112558" y="104176"/>
                  </a:lnTo>
                  <a:lnTo>
                    <a:pt x="112558" y="104625"/>
                  </a:lnTo>
                  <a:lnTo>
                    <a:pt x="112558" y="104775"/>
                  </a:lnTo>
                  <a:lnTo>
                    <a:pt x="112708" y="105224"/>
                  </a:lnTo>
                  <a:lnTo>
                    <a:pt x="112708" y="105972"/>
                  </a:lnTo>
                  <a:lnTo>
                    <a:pt x="112708" y="106122"/>
                  </a:lnTo>
                  <a:lnTo>
                    <a:pt x="112857" y="107619"/>
                  </a:lnTo>
                  <a:lnTo>
                    <a:pt x="113007" y="107769"/>
                  </a:lnTo>
                  <a:lnTo>
                    <a:pt x="113157" y="107619"/>
                  </a:lnTo>
                  <a:lnTo>
                    <a:pt x="113456" y="105374"/>
                  </a:lnTo>
                  <a:lnTo>
                    <a:pt x="113456" y="105224"/>
                  </a:lnTo>
                  <a:lnTo>
                    <a:pt x="113456" y="104775"/>
                  </a:lnTo>
                  <a:lnTo>
                    <a:pt x="113456" y="104625"/>
                  </a:lnTo>
                  <a:lnTo>
                    <a:pt x="113456" y="104176"/>
                  </a:lnTo>
                  <a:lnTo>
                    <a:pt x="113456" y="104027"/>
                  </a:lnTo>
                  <a:lnTo>
                    <a:pt x="113456" y="103578"/>
                  </a:lnTo>
                  <a:lnTo>
                    <a:pt x="113456" y="100285"/>
                  </a:lnTo>
                  <a:lnTo>
                    <a:pt x="113307" y="96992"/>
                  </a:lnTo>
                  <a:lnTo>
                    <a:pt x="117647" y="92501"/>
                  </a:lnTo>
                  <a:close/>
                  <a:moveTo>
                    <a:pt x="156115" y="113007"/>
                  </a:moveTo>
                  <a:lnTo>
                    <a:pt x="155815" y="115253"/>
                  </a:lnTo>
                  <a:lnTo>
                    <a:pt x="155216" y="117348"/>
                  </a:lnTo>
                  <a:lnTo>
                    <a:pt x="148481" y="116001"/>
                  </a:lnTo>
                  <a:lnTo>
                    <a:pt x="148930" y="114205"/>
                  </a:lnTo>
                  <a:lnTo>
                    <a:pt x="156115" y="113007"/>
                  </a:lnTo>
                  <a:close/>
                  <a:moveTo>
                    <a:pt x="23200" y="109265"/>
                  </a:moveTo>
                  <a:lnTo>
                    <a:pt x="34127" y="110762"/>
                  </a:lnTo>
                  <a:lnTo>
                    <a:pt x="34725" y="115552"/>
                  </a:lnTo>
                  <a:lnTo>
                    <a:pt x="35623" y="120342"/>
                  </a:lnTo>
                  <a:lnTo>
                    <a:pt x="24547" y="120342"/>
                  </a:lnTo>
                  <a:lnTo>
                    <a:pt x="24098" y="117647"/>
                  </a:lnTo>
                  <a:lnTo>
                    <a:pt x="23649" y="114803"/>
                  </a:lnTo>
                  <a:lnTo>
                    <a:pt x="23350" y="112109"/>
                  </a:lnTo>
                  <a:lnTo>
                    <a:pt x="23200" y="109265"/>
                  </a:lnTo>
                  <a:close/>
                  <a:moveTo>
                    <a:pt x="186350" y="108517"/>
                  </a:moveTo>
                  <a:lnTo>
                    <a:pt x="186050" y="111511"/>
                  </a:lnTo>
                  <a:lnTo>
                    <a:pt x="185751" y="114504"/>
                  </a:lnTo>
                  <a:lnTo>
                    <a:pt x="185451" y="117348"/>
                  </a:lnTo>
                  <a:lnTo>
                    <a:pt x="184853" y="120342"/>
                  </a:lnTo>
                  <a:lnTo>
                    <a:pt x="173777" y="120342"/>
                  </a:lnTo>
                  <a:lnTo>
                    <a:pt x="174226" y="117797"/>
                  </a:lnTo>
                  <a:lnTo>
                    <a:pt x="174675" y="115253"/>
                  </a:lnTo>
                  <a:lnTo>
                    <a:pt x="174974" y="112708"/>
                  </a:lnTo>
                  <a:lnTo>
                    <a:pt x="175273" y="110163"/>
                  </a:lnTo>
                  <a:lnTo>
                    <a:pt x="186350" y="108517"/>
                  </a:lnTo>
                  <a:close/>
                  <a:moveTo>
                    <a:pt x="37869" y="121240"/>
                  </a:moveTo>
                  <a:lnTo>
                    <a:pt x="39066" y="121389"/>
                  </a:lnTo>
                  <a:lnTo>
                    <a:pt x="38168" y="121838"/>
                  </a:lnTo>
                  <a:lnTo>
                    <a:pt x="37869" y="121240"/>
                  </a:lnTo>
                  <a:close/>
                  <a:moveTo>
                    <a:pt x="171531" y="121240"/>
                  </a:moveTo>
                  <a:lnTo>
                    <a:pt x="171232" y="121838"/>
                  </a:lnTo>
                  <a:lnTo>
                    <a:pt x="170484" y="121389"/>
                  </a:lnTo>
                  <a:lnTo>
                    <a:pt x="171531" y="121240"/>
                  </a:lnTo>
                  <a:close/>
                  <a:moveTo>
                    <a:pt x="37569" y="121240"/>
                  </a:moveTo>
                  <a:lnTo>
                    <a:pt x="37719" y="121389"/>
                  </a:lnTo>
                  <a:lnTo>
                    <a:pt x="38018" y="121838"/>
                  </a:lnTo>
                  <a:lnTo>
                    <a:pt x="37120" y="122437"/>
                  </a:lnTo>
                  <a:lnTo>
                    <a:pt x="36222" y="122886"/>
                  </a:lnTo>
                  <a:lnTo>
                    <a:pt x="26493" y="128574"/>
                  </a:lnTo>
                  <a:lnTo>
                    <a:pt x="25595" y="124982"/>
                  </a:lnTo>
                  <a:lnTo>
                    <a:pt x="24697" y="121240"/>
                  </a:lnTo>
                  <a:lnTo>
                    <a:pt x="25146" y="121240"/>
                  </a:lnTo>
                  <a:lnTo>
                    <a:pt x="25595" y="122736"/>
                  </a:lnTo>
                  <a:lnTo>
                    <a:pt x="25894" y="123635"/>
                  </a:lnTo>
                  <a:lnTo>
                    <a:pt x="26194" y="124533"/>
                  </a:lnTo>
                  <a:lnTo>
                    <a:pt x="26343" y="124533"/>
                  </a:lnTo>
                  <a:lnTo>
                    <a:pt x="26343" y="124383"/>
                  </a:lnTo>
                  <a:lnTo>
                    <a:pt x="25894" y="122437"/>
                  </a:lnTo>
                  <a:lnTo>
                    <a:pt x="25445" y="121240"/>
                  </a:lnTo>
                  <a:lnTo>
                    <a:pt x="26493" y="121240"/>
                  </a:lnTo>
                  <a:lnTo>
                    <a:pt x="26942" y="122587"/>
                  </a:lnTo>
                  <a:lnTo>
                    <a:pt x="27092" y="123485"/>
                  </a:lnTo>
                  <a:lnTo>
                    <a:pt x="27541" y="124383"/>
                  </a:lnTo>
                  <a:lnTo>
                    <a:pt x="27690" y="124383"/>
                  </a:lnTo>
                  <a:lnTo>
                    <a:pt x="27391" y="123485"/>
                  </a:lnTo>
                  <a:lnTo>
                    <a:pt x="27241" y="122587"/>
                  </a:lnTo>
                  <a:lnTo>
                    <a:pt x="26792" y="121240"/>
                  </a:lnTo>
                  <a:lnTo>
                    <a:pt x="27541" y="121240"/>
                  </a:lnTo>
                  <a:lnTo>
                    <a:pt x="27990" y="122736"/>
                  </a:lnTo>
                  <a:lnTo>
                    <a:pt x="28289" y="123335"/>
                  </a:lnTo>
                  <a:lnTo>
                    <a:pt x="28589" y="123934"/>
                  </a:lnTo>
                  <a:lnTo>
                    <a:pt x="28738" y="123934"/>
                  </a:lnTo>
                  <a:lnTo>
                    <a:pt x="28738" y="123784"/>
                  </a:lnTo>
                  <a:lnTo>
                    <a:pt x="28140" y="122287"/>
                  </a:lnTo>
                  <a:lnTo>
                    <a:pt x="27840" y="121240"/>
                  </a:lnTo>
                  <a:lnTo>
                    <a:pt x="29187" y="121240"/>
                  </a:lnTo>
                  <a:lnTo>
                    <a:pt x="29487" y="122287"/>
                  </a:lnTo>
                  <a:lnTo>
                    <a:pt x="29786" y="123185"/>
                  </a:lnTo>
                  <a:lnTo>
                    <a:pt x="30085" y="123934"/>
                  </a:lnTo>
                  <a:lnTo>
                    <a:pt x="30235" y="123934"/>
                  </a:lnTo>
                  <a:lnTo>
                    <a:pt x="29936" y="123036"/>
                  </a:lnTo>
                  <a:lnTo>
                    <a:pt x="29786" y="122287"/>
                  </a:lnTo>
                  <a:lnTo>
                    <a:pt x="29337" y="121240"/>
                  </a:lnTo>
                  <a:lnTo>
                    <a:pt x="30385" y="121240"/>
                  </a:lnTo>
                  <a:lnTo>
                    <a:pt x="30534" y="122138"/>
                  </a:lnTo>
                  <a:lnTo>
                    <a:pt x="30834" y="122886"/>
                  </a:lnTo>
                  <a:lnTo>
                    <a:pt x="31133" y="123635"/>
                  </a:lnTo>
                  <a:lnTo>
                    <a:pt x="31283" y="123635"/>
                  </a:lnTo>
                  <a:lnTo>
                    <a:pt x="30684" y="121689"/>
                  </a:lnTo>
                  <a:lnTo>
                    <a:pt x="30684" y="121240"/>
                  </a:lnTo>
                  <a:lnTo>
                    <a:pt x="31432" y="121240"/>
                  </a:lnTo>
                  <a:lnTo>
                    <a:pt x="31582" y="121838"/>
                  </a:lnTo>
                  <a:lnTo>
                    <a:pt x="32181" y="123335"/>
                  </a:lnTo>
                  <a:lnTo>
                    <a:pt x="32331" y="123335"/>
                  </a:lnTo>
                  <a:lnTo>
                    <a:pt x="32331" y="123185"/>
                  </a:lnTo>
                  <a:lnTo>
                    <a:pt x="31881" y="121838"/>
                  </a:lnTo>
                  <a:lnTo>
                    <a:pt x="31732" y="121240"/>
                  </a:lnTo>
                  <a:lnTo>
                    <a:pt x="32480" y="121240"/>
                  </a:lnTo>
                  <a:lnTo>
                    <a:pt x="32780" y="122138"/>
                  </a:lnTo>
                  <a:lnTo>
                    <a:pt x="33079" y="123036"/>
                  </a:lnTo>
                  <a:lnTo>
                    <a:pt x="33229" y="123036"/>
                  </a:lnTo>
                  <a:lnTo>
                    <a:pt x="33079" y="122138"/>
                  </a:lnTo>
                  <a:lnTo>
                    <a:pt x="32780" y="121240"/>
                  </a:lnTo>
                  <a:lnTo>
                    <a:pt x="33528" y="121240"/>
                  </a:lnTo>
                  <a:lnTo>
                    <a:pt x="33678" y="121689"/>
                  </a:lnTo>
                  <a:lnTo>
                    <a:pt x="33827" y="122138"/>
                  </a:lnTo>
                  <a:lnTo>
                    <a:pt x="34127" y="122736"/>
                  </a:lnTo>
                  <a:lnTo>
                    <a:pt x="34276" y="122587"/>
                  </a:lnTo>
                  <a:lnTo>
                    <a:pt x="33977" y="121539"/>
                  </a:lnTo>
                  <a:lnTo>
                    <a:pt x="33827" y="121240"/>
                  </a:lnTo>
                  <a:lnTo>
                    <a:pt x="34576" y="121240"/>
                  </a:lnTo>
                  <a:lnTo>
                    <a:pt x="35174" y="122437"/>
                  </a:lnTo>
                  <a:lnTo>
                    <a:pt x="35324" y="122437"/>
                  </a:lnTo>
                  <a:lnTo>
                    <a:pt x="34875" y="121240"/>
                  </a:lnTo>
                  <a:lnTo>
                    <a:pt x="35623" y="121240"/>
                  </a:lnTo>
                  <a:lnTo>
                    <a:pt x="35623" y="121539"/>
                  </a:lnTo>
                  <a:lnTo>
                    <a:pt x="36072" y="122287"/>
                  </a:lnTo>
                  <a:lnTo>
                    <a:pt x="36222" y="122437"/>
                  </a:lnTo>
                  <a:lnTo>
                    <a:pt x="36222" y="122287"/>
                  </a:lnTo>
                  <a:lnTo>
                    <a:pt x="35923" y="121389"/>
                  </a:lnTo>
                  <a:lnTo>
                    <a:pt x="35923" y="121240"/>
                  </a:lnTo>
                  <a:lnTo>
                    <a:pt x="36522" y="121240"/>
                  </a:lnTo>
                  <a:lnTo>
                    <a:pt x="36522" y="121389"/>
                  </a:lnTo>
                  <a:lnTo>
                    <a:pt x="36971" y="121988"/>
                  </a:lnTo>
                  <a:lnTo>
                    <a:pt x="37120" y="121838"/>
                  </a:lnTo>
                  <a:lnTo>
                    <a:pt x="36821" y="121389"/>
                  </a:lnTo>
                  <a:lnTo>
                    <a:pt x="36821" y="121240"/>
                  </a:lnTo>
                  <a:close/>
                  <a:moveTo>
                    <a:pt x="184703" y="121240"/>
                  </a:moveTo>
                  <a:lnTo>
                    <a:pt x="183805" y="124982"/>
                  </a:lnTo>
                  <a:lnTo>
                    <a:pt x="182907" y="128574"/>
                  </a:lnTo>
                  <a:lnTo>
                    <a:pt x="173178" y="122886"/>
                  </a:lnTo>
                  <a:lnTo>
                    <a:pt x="172280" y="122437"/>
                  </a:lnTo>
                  <a:lnTo>
                    <a:pt x="171382" y="121838"/>
                  </a:lnTo>
                  <a:lnTo>
                    <a:pt x="171831" y="121389"/>
                  </a:lnTo>
                  <a:lnTo>
                    <a:pt x="171831" y="121240"/>
                  </a:lnTo>
                  <a:lnTo>
                    <a:pt x="172579" y="121240"/>
                  </a:lnTo>
                  <a:lnTo>
                    <a:pt x="172429" y="121539"/>
                  </a:lnTo>
                  <a:lnTo>
                    <a:pt x="172429" y="121838"/>
                  </a:lnTo>
                  <a:lnTo>
                    <a:pt x="172429" y="121988"/>
                  </a:lnTo>
                  <a:lnTo>
                    <a:pt x="172878" y="121389"/>
                  </a:lnTo>
                  <a:lnTo>
                    <a:pt x="172878" y="121240"/>
                  </a:lnTo>
                  <a:lnTo>
                    <a:pt x="173627" y="121240"/>
                  </a:lnTo>
                  <a:lnTo>
                    <a:pt x="173477" y="121389"/>
                  </a:lnTo>
                  <a:lnTo>
                    <a:pt x="173477" y="121539"/>
                  </a:lnTo>
                  <a:lnTo>
                    <a:pt x="173178" y="122287"/>
                  </a:lnTo>
                  <a:lnTo>
                    <a:pt x="173178" y="122437"/>
                  </a:lnTo>
                  <a:lnTo>
                    <a:pt x="173328" y="122287"/>
                  </a:lnTo>
                  <a:lnTo>
                    <a:pt x="173777" y="121539"/>
                  </a:lnTo>
                  <a:lnTo>
                    <a:pt x="173926" y="121240"/>
                  </a:lnTo>
                  <a:lnTo>
                    <a:pt x="174525" y="121240"/>
                  </a:lnTo>
                  <a:lnTo>
                    <a:pt x="174226" y="122437"/>
                  </a:lnTo>
                  <a:lnTo>
                    <a:pt x="174375" y="122437"/>
                  </a:lnTo>
                  <a:lnTo>
                    <a:pt x="174824" y="121240"/>
                  </a:lnTo>
                  <a:lnTo>
                    <a:pt x="175573" y="121240"/>
                  </a:lnTo>
                  <a:lnTo>
                    <a:pt x="175573" y="121539"/>
                  </a:lnTo>
                  <a:lnTo>
                    <a:pt x="175124" y="122587"/>
                  </a:lnTo>
                  <a:lnTo>
                    <a:pt x="175273" y="122736"/>
                  </a:lnTo>
                  <a:lnTo>
                    <a:pt x="175573" y="122138"/>
                  </a:lnTo>
                  <a:lnTo>
                    <a:pt x="175722" y="121689"/>
                  </a:lnTo>
                  <a:lnTo>
                    <a:pt x="175872" y="121240"/>
                  </a:lnTo>
                  <a:lnTo>
                    <a:pt x="176620" y="121240"/>
                  </a:lnTo>
                  <a:lnTo>
                    <a:pt x="176321" y="122138"/>
                  </a:lnTo>
                  <a:lnTo>
                    <a:pt x="176171" y="123036"/>
                  </a:lnTo>
                  <a:lnTo>
                    <a:pt x="176321" y="123036"/>
                  </a:lnTo>
                  <a:lnTo>
                    <a:pt x="176620" y="122138"/>
                  </a:lnTo>
                  <a:lnTo>
                    <a:pt x="176920" y="121240"/>
                  </a:lnTo>
                  <a:lnTo>
                    <a:pt x="177818" y="121240"/>
                  </a:lnTo>
                  <a:lnTo>
                    <a:pt x="177519" y="121838"/>
                  </a:lnTo>
                  <a:lnTo>
                    <a:pt x="177069" y="123185"/>
                  </a:lnTo>
                  <a:lnTo>
                    <a:pt x="177219" y="123335"/>
                  </a:lnTo>
                  <a:lnTo>
                    <a:pt x="177818" y="121838"/>
                  </a:lnTo>
                  <a:lnTo>
                    <a:pt x="177968" y="121240"/>
                  </a:lnTo>
                  <a:lnTo>
                    <a:pt x="178866" y="121240"/>
                  </a:lnTo>
                  <a:lnTo>
                    <a:pt x="178716" y="121689"/>
                  </a:lnTo>
                  <a:lnTo>
                    <a:pt x="178117" y="123635"/>
                  </a:lnTo>
                  <a:lnTo>
                    <a:pt x="178267" y="123635"/>
                  </a:lnTo>
                  <a:lnTo>
                    <a:pt x="178566" y="122886"/>
                  </a:lnTo>
                  <a:lnTo>
                    <a:pt x="178866" y="122138"/>
                  </a:lnTo>
                  <a:lnTo>
                    <a:pt x="179015" y="121240"/>
                  </a:lnTo>
                  <a:lnTo>
                    <a:pt x="180063" y="121240"/>
                  </a:lnTo>
                  <a:lnTo>
                    <a:pt x="179764" y="122287"/>
                  </a:lnTo>
                  <a:lnTo>
                    <a:pt x="179464" y="123036"/>
                  </a:lnTo>
                  <a:lnTo>
                    <a:pt x="179315" y="123934"/>
                  </a:lnTo>
                  <a:lnTo>
                    <a:pt x="179764" y="123185"/>
                  </a:lnTo>
                  <a:lnTo>
                    <a:pt x="180063" y="122287"/>
                  </a:lnTo>
                  <a:lnTo>
                    <a:pt x="180362" y="121240"/>
                  </a:lnTo>
                  <a:lnTo>
                    <a:pt x="181560" y="121240"/>
                  </a:lnTo>
                  <a:lnTo>
                    <a:pt x="181260" y="122287"/>
                  </a:lnTo>
                  <a:lnTo>
                    <a:pt x="180662" y="123784"/>
                  </a:lnTo>
                  <a:lnTo>
                    <a:pt x="180662" y="123934"/>
                  </a:lnTo>
                  <a:lnTo>
                    <a:pt x="180811" y="123934"/>
                  </a:lnTo>
                  <a:lnTo>
                    <a:pt x="181111" y="123335"/>
                  </a:lnTo>
                  <a:lnTo>
                    <a:pt x="181410" y="122736"/>
                  </a:lnTo>
                  <a:lnTo>
                    <a:pt x="181859" y="121240"/>
                  </a:lnTo>
                  <a:lnTo>
                    <a:pt x="182757" y="121240"/>
                  </a:lnTo>
                  <a:lnTo>
                    <a:pt x="182308" y="122587"/>
                  </a:lnTo>
                  <a:lnTo>
                    <a:pt x="182009" y="123485"/>
                  </a:lnTo>
                  <a:lnTo>
                    <a:pt x="181859" y="124383"/>
                  </a:lnTo>
                  <a:lnTo>
                    <a:pt x="182308" y="123485"/>
                  </a:lnTo>
                  <a:lnTo>
                    <a:pt x="182608" y="122587"/>
                  </a:lnTo>
                  <a:lnTo>
                    <a:pt x="182907" y="121240"/>
                  </a:lnTo>
                  <a:lnTo>
                    <a:pt x="183955" y="121240"/>
                  </a:lnTo>
                  <a:lnTo>
                    <a:pt x="183506" y="122437"/>
                  </a:lnTo>
                  <a:lnTo>
                    <a:pt x="183057" y="124383"/>
                  </a:lnTo>
                  <a:lnTo>
                    <a:pt x="183057" y="124533"/>
                  </a:lnTo>
                  <a:lnTo>
                    <a:pt x="183206" y="124533"/>
                  </a:lnTo>
                  <a:lnTo>
                    <a:pt x="183506" y="123635"/>
                  </a:lnTo>
                  <a:lnTo>
                    <a:pt x="183805" y="122736"/>
                  </a:lnTo>
                  <a:lnTo>
                    <a:pt x="184254" y="121240"/>
                  </a:lnTo>
                  <a:close/>
                  <a:moveTo>
                    <a:pt x="147433" y="114354"/>
                  </a:moveTo>
                  <a:lnTo>
                    <a:pt x="146834" y="116749"/>
                  </a:lnTo>
                  <a:lnTo>
                    <a:pt x="146086" y="118845"/>
                  </a:lnTo>
                  <a:lnTo>
                    <a:pt x="145338" y="121090"/>
                  </a:lnTo>
                  <a:lnTo>
                    <a:pt x="144440" y="123185"/>
                  </a:lnTo>
                  <a:lnTo>
                    <a:pt x="143392" y="125281"/>
                  </a:lnTo>
                  <a:lnTo>
                    <a:pt x="142194" y="127227"/>
                  </a:lnTo>
                  <a:lnTo>
                    <a:pt x="140997" y="129173"/>
                  </a:lnTo>
                  <a:lnTo>
                    <a:pt x="139650" y="131118"/>
                  </a:lnTo>
                  <a:lnTo>
                    <a:pt x="129172" y="117198"/>
                  </a:lnTo>
                  <a:lnTo>
                    <a:pt x="147433" y="114354"/>
                  </a:lnTo>
                  <a:close/>
                  <a:moveTo>
                    <a:pt x="62117" y="114654"/>
                  </a:moveTo>
                  <a:lnTo>
                    <a:pt x="80976" y="117198"/>
                  </a:lnTo>
                  <a:lnTo>
                    <a:pt x="70199" y="131717"/>
                  </a:lnTo>
                  <a:lnTo>
                    <a:pt x="68852" y="129921"/>
                  </a:lnTo>
                  <a:lnTo>
                    <a:pt x="67505" y="127826"/>
                  </a:lnTo>
                  <a:lnTo>
                    <a:pt x="66308" y="125880"/>
                  </a:lnTo>
                  <a:lnTo>
                    <a:pt x="65260" y="123635"/>
                  </a:lnTo>
                  <a:lnTo>
                    <a:pt x="64212" y="121539"/>
                  </a:lnTo>
                  <a:lnTo>
                    <a:pt x="63464" y="119294"/>
                  </a:lnTo>
                  <a:lnTo>
                    <a:pt x="62715" y="117049"/>
                  </a:lnTo>
                  <a:lnTo>
                    <a:pt x="62117" y="114654"/>
                  </a:lnTo>
                  <a:close/>
                  <a:moveTo>
                    <a:pt x="60620" y="115253"/>
                  </a:moveTo>
                  <a:lnTo>
                    <a:pt x="61667" y="118845"/>
                  </a:lnTo>
                  <a:lnTo>
                    <a:pt x="63015" y="122287"/>
                  </a:lnTo>
                  <a:lnTo>
                    <a:pt x="64511" y="125580"/>
                  </a:lnTo>
                  <a:lnTo>
                    <a:pt x="66308" y="128724"/>
                  </a:lnTo>
                  <a:lnTo>
                    <a:pt x="60470" y="132466"/>
                  </a:lnTo>
                  <a:lnTo>
                    <a:pt x="58524" y="128873"/>
                  </a:lnTo>
                  <a:lnTo>
                    <a:pt x="56728" y="125131"/>
                  </a:lnTo>
                  <a:lnTo>
                    <a:pt x="55231" y="121090"/>
                  </a:lnTo>
                  <a:lnTo>
                    <a:pt x="54034" y="117049"/>
                  </a:lnTo>
                  <a:lnTo>
                    <a:pt x="60620" y="115253"/>
                  </a:lnTo>
                  <a:close/>
                  <a:moveTo>
                    <a:pt x="148331" y="116899"/>
                  </a:moveTo>
                  <a:lnTo>
                    <a:pt x="155067" y="118396"/>
                  </a:lnTo>
                  <a:lnTo>
                    <a:pt x="153869" y="122287"/>
                  </a:lnTo>
                  <a:lnTo>
                    <a:pt x="152223" y="126029"/>
                  </a:lnTo>
                  <a:lnTo>
                    <a:pt x="150427" y="129622"/>
                  </a:lnTo>
                  <a:lnTo>
                    <a:pt x="148481" y="133064"/>
                  </a:lnTo>
                  <a:lnTo>
                    <a:pt x="142643" y="129322"/>
                  </a:lnTo>
                  <a:lnTo>
                    <a:pt x="144440" y="126329"/>
                  </a:lnTo>
                  <a:lnTo>
                    <a:pt x="145936" y="123335"/>
                  </a:lnTo>
                  <a:lnTo>
                    <a:pt x="147283" y="120192"/>
                  </a:lnTo>
                  <a:lnTo>
                    <a:pt x="148331" y="116899"/>
                  </a:lnTo>
                  <a:close/>
                  <a:moveTo>
                    <a:pt x="142194" y="130071"/>
                  </a:moveTo>
                  <a:lnTo>
                    <a:pt x="147882" y="133962"/>
                  </a:lnTo>
                  <a:lnTo>
                    <a:pt x="146385" y="135908"/>
                  </a:lnTo>
                  <a:lnTo>
                    <a:pt x="144889" y="138004"/>
                  </a:lnTo>
                  <a:lnTo>
                    <a:pt x="140548" y="132316"/>
                  </a:lnTo>
                  <a:lnTo>
                    <a:pt x="142194" y="130071"/>
                  </a:lnTo>
                  <a:close/>
                  <a:moveTo>
                    <a:pt x="66906" y="129472"/>
                  </a:moveTo>
                  <a:lnTo>
                    <a:pt x="68104" y="131268"/>
                  </a:lnTo>
                  <a:lnTo>
                    <a:pt x="69301" y="132915"/>
                  </a:lnTo>
                  <a:lnTo>
                    <a:pt x="65110" y="138752"/>
                  </a:lnTo>
                  <a:lnTo>
                    <a:pt x="63015" y="136058"/>
                  </a:lnTo>
                  <a:lnTo>
                    <a:pt x="61069" y="133214"/>
                  </a:lnTo>
                  <a:lnTo>
                    <a:pt x="66906" y="129472"/>
                  </a:lnTo>
                  <a:close/>
                  <a:moveTo>
                    <a:pt x="161802" y="141596"/>
                  </a:moveTo>
                  <a:lnTo>
                    <a:pt x="162700" y="141895"/>
                  </a:lnTo>
                  <a:lnTo>
                    <a:pt x="162401" y="142344"/>
                  </a:lnTo>
                  <a:lnTo>
                    <a:pt x="161802" y="141596"/>
                  </a:lnTo>
                  <a:close/>
                  <a:moveTo>
                    <a:pt x="36522" y="123934"/>
                  </a:moveTo>
                  <a:lnTo>
                    <a:pt x="38018" y="128574"/>
                  </a:lnTo>
                  <a:lnTo>
                    <a:pt x="39814" y="133064"/>
                  </a:lnTo>
                  <a:lnTo>
                    <a:pt x="41910" y="137405"/>
                  </a:lnTo>
                  <a:lnTo>
                    <a:pt x="44305" y="141596"/>
                  </a:lnTo>
                  <a:lnTo>
                    <a:pt x="33827" y="145188"/>
                  </a:lnTo>
                  <a:lnTo>
                    <a:pt x="31732" y="141446"/>
                  </a:lnTo>
                  <a:lnTo>
                    <a:pt x="29936" y="137555"/>
                  </a:lnTo>
                  <a:lnTo>
                    <a:pt x="28289" y="133663"/>
                  </a:lnTo>
                  <a:lnTo>
                    <a:pt x="26792" y="129472"/>
                  </a:lnTo>
                  <a:lnTo>
                    <a:pt x="36522" y="123934"/>
                  </a:lnTo>
                  <a:close/>
                  <a:moveTo>
                    <a:pt x="172878" y="123934"/>
                  </a:moveTo>
                  <a:lnTo>
                    <a:pt x="182608" y="129472"/>
                  </a:lnTo>
                  <a:lnTo>
                    <a:pt x="181111" y="133513"/>
                  </a:lnTo>
                  <a:lnTo>
                    <a:pt x="179464" y="137555"/>
                  </a:lnTo>
                  <a:lnTo>
                    <a:pt x="177668" y="141446"/>
                  </a:lnTo>
                  <a:lnTo>
                    <a:pt x="175573" y="145188"/>
                  </a:lnTo>
                  <a:lnTo>
                    <a:pt x="165095" y="141596"/>
                  </a:lnTo>
                  <a:lnTo>
                    <a:pt x="167490" y="137405"/>
                  </a:lnTo>
                  <a:lnTo>
                    <a:pt x="169586" y="133064"/>
                  </a:lnTo>
                  <a:lnTo>
                    <a:pt x="171382" y="128574"/>
                  </a:lnTo>
                  <a:lnTo>
                    <a:pt x="172878" y="123934"/>
                  </a:lnTo>
                  <a:close/>
                  <a:moveTo>
                    <a:pt x="92352" y="129771"/>
                  </a:moveTo>
                  <a:lnTo>
                    <a:pt x="95046" y="147433"/>
                  </a:lnTo>
                  <a:lnTo>
                    <a:pt x="92801" y="146835"/>
                  </a:lnTo>
                  <a:lnTo>
                    <a:pt x="90705" y="146236"/>
                  </a:lnTo>
                  <a:lnTo>
                    <a:pt x="88610" y="145488"/>
                  </a:lnTo>
                  <a:lnTo>
                    <a:pt x="86514" y="144590"/>
                  </a:lnTo>
                  <a:lnTo>
                    <a:pt x="84568" y="143542"/>
                  </a:lnTo>
                  <a:lnTo>
                    <a:pt x="82622" y="142494"/>
                  </a:lnTo>
                  <a:lnTo>
                    <a:pt x="80677" y="141297"/>
                  </a:lnTo>
                  <a:lnTo>
                    <a:pt x="78880" y="140099"/>
                  </a:lnTo>
                  <a:lnTo>
                    <a:pt x="92352" y="129771"/>
                  </a:lnTo>
                  <a:close/>
                  <a:moveTo>
                    <a:pt x="117048" y="129023"/>
                  </a:moveTo>
                  <a:lnTo>
                    <a:pt x="131268" y="139500"/>
                  </a:lnTo>
                  <a:lnTo>
                    <a:pt x="129472" y="140848"/>
                  </a:lnTo>
                  <a:lnTo>
                    <a:pt x="127526" y="142045"/>
                  </a:lnTo>
                  <a:lnTo>
                    <a:pt x="125430" y="143242"/>
                  </a:lnTo>
                  <a:lnTo>
                    <a:pt x="123485" y="144290"/>
                  </a:lnTo>
                  <a:lnTo>
                    <a:pt x="121239" y="145188"/>
                  </a:lnTo>
                  <a:lnTo>
                    <a:pt x="119144" y="146086"/>
                  </a:lnTo>
                  <a:lnTo>
                    <a:pt x="116899" y="146835"/>
                  </a:lnTo>
                  <a:lnTo>
                    <a:pt x="114504" y="147433"/>
                  </a:lnTo>
                  <a:lnTo>
                    <a:pt x="117048" y="129023"/>
                  </a:lnTo>
                  <a:close/>
                  <a:moveTo>
                    <a:pt x="77683" y="140997"/>
                  </a:moveTo>
                  <a:lnTo>
                    <a:pt x="79779" y="142494"/>
                  </a:lnTo>
                  <a:lnTo>
                    <a:pt x="76186" y="148331"/>
                  </a:lnTo>
                  <a:lnTo>
                    <a:pt x="73941" y="146835"/>
                  </a:lnTo>
                  <a:lnTo>
                    <a:pt x="71995" y="145338"/>
                  </a:lnTo>
                  <a:lnTo>
                    <a:pt x="77683" y="140997"/>
                  </a:lnTo>
                  <a:close/>
                  <a:moveTo>
                    <a:pt x="132465" y="140399"/>
                  </a:moveTo>
                  <a:lnTo>
                    <a:pt x="138303" y="144590"/>
                  </a:lnTo>
                  <a:lnTo>
                    <a:pt x="135459" y="146835"/>
                  </a:lnTo>
                  <a:lnTo>
                    <a:pt x="132465" y="148781"/>
                  </a:lnTo>
                  <a:lnTo>
                    <a:pt x="128873" y="142943"/>
                  </a:lnTo>
                  <a:lnTo>
                    <a:pt x="130669" y="141746"/>
                  </a:lnTo>
                  <a:lnTo>
                    <a:pt x="132465" y="140399"/>
                  </a:lnTo>
                  <a:close/>
                  <a:moveTo>
                    <a:pt x="47747" y="141596"/>
                  </a:moveTo>
                  <a:lnTo>
                    <a:pt x="46999" y="142344"/>
                  </a:lnTo>
                  <a:lnTo>
                    <a:pt x="46400" y="143093"/>
                  </a:lnTo>
                  <a:lnTo>
                    <a:pt x="45652" y="143841"/>
                  </a:lnTo>
                  <a:lnTo>
                    <a:pt x="38318" y="152373"/>
                  </a:lnTo>
                  <a:lnTo>
                    <a:pt x="36222" y="149230"/>
                  </a:lnTo>
                  <a:lnTo>
                    <a:pt x="34276" y="146086"/>
                  </a:lnTo>
                  <a:lnTo>
                    <a:pt x="34576" y="145937"/>
                  </a:lnTo>
                  <a:lnTo>
                    <a:pt x="35474" y="147284"/>
                  </a:lnTo>
                  <a:lnTo>
                    <a:pt x="36072" y="148032"/>
                  </a:lnTo>
                  <a:lnTo>
                    <a:pt x="36671" y="148631"/>
                  </a:lnTo>
                  <a:lnTo>
                    <a:pt x="36821" y="148631"/>
                  </a:lnTo>
                  <a:lnTo>
                    <a:pt x="35623" y="146984"/>
                  </a:lnTo>
                  <a:lnTo>
                    <a:pt x="34875" y="145937"/>
                  </a:lnTo>
                  <a:lnTo>
                    <a:pt x="35773" y="145637"/>
                  </a:lnTo>
                  <a:lnTo>
                    <a:pt x="36671" y="146685"/>
                  </a:lnTo>
                  <a:lnTo>
                    <a:pt x="37270" y="147433"/>
                  </a:lnTo>
                  <a:lnTo>
                    <a:pt x="37869" y="148182"/>
                  </a:lnTo>
                  <a:lnTo>
                    <a:pt x="38018" y="148182"/>
                  </a:lnTo>
                  <a:lnTo>
                    <a:pt x="37420" y="147284"/>
                  </a:lnTo>
                  <a:lnTo>
                    <a:pt x="36821" y="146535"/>
                  </a:lnTo>
                  <a:lnTo>
                    <a:pt x="36072" y="145488"/>
                  </a:lnTo>
                  <a:lnTo>
                    <a:pt x="36971" y="145188"/>
                  </a:lnTo>
                  <a:lnTo>
                    <a:pt x="37569" y="146236"/>
                  </a:lnTo>
                  <a:lnTo>
                    <a:pt x="38168" y="146835"/>
                  </a:lnTo>
                  <a:lnTo>
                    <a:pt x="38767" y="147284"/>
                  </a:lnTo>
                  <a:lnTo>
                    <a:pt x="37719" y="145937"/>
                  </a:lnTo>
                  <a:lnTo>
                    <a:pt x="37270" y="145188"/>
                  </a:lnTo>
                  <a:lnTo>
                    <a:pt x="38318" y="144739"/>
                  </a:lnTo>
                  <a:lnTo>
                    <a:pt x="39066" y="145637"/>
                  </a:lnTo>
                  <a:lnTo>
                    <a:pt x="39515" y="146236"/>
                  </a:lnTo>
                  <a:lnTo>
                    <a:pt x="40114" y="146835"/>
                  </a:lnTo>
                  <a:lnTo>
                    <a:pt x="40263" y="146835"/>
                  </a:lnTo>
                  <a:lnTo>
                    <a:pt x="39814" y="146086"/>
                  </a:lnTo>
                  <a:lnTo>
                    <a:pt x="39216" y="145338"/>
                  </a:lnTo>
                  <a:lnTo>
                    <a:pt x="38617" y="144590"/>
                  </a:lnTo>
                  <a:lnTo>
                    <a:pt x="39515" y="144290"/>
                  </a:lnTo>
                  <a:lnTo>
                    <a:pt x="39964" y="145039"/>
                  </a:lnTo>
                  <a:lnTo>
                    <a:pt x="40413" y="145637"/>
                  </a:lnTo>
                  <a:lnTo>
                    <a:pt x="41012" y="146236"/>
                  </a:lnTo>
                  <a:lnTo>
                    <a:pt x="41162" y="146236"/>
                  </a:lnTo>
                  <a:lnTo>
                    <a:pt x="39964" y="144440"/>
                  </a:lnTo>
                  <a:lnTo>
                    <a:pt x="39814" y="144290"/>
                  </a:lnTo>
                  <a:lnTo>
                    <a:pt x="40563" y="143991"/>
                  </a:lnTo>
                  <a:lnTo>
                    <a:pt x="40713" y="144290"/>
                  </a:lnTo>
                  <a:lnTo>
                    <a:pt x="41311" y="145039"/>
                  </a:lnTo>
                  <a:lnTo>
                    <a:pt x="41910" y="145637"/>
                  </a:lnTo>
                  <a:lnTo>
                    <a:pt x="42060" y="145637"/>
                  </a:lnTo>
                  <a:lnTo>
                    <a:pt x="42060" y="145488"/>
                  </a:lnTo>
                  <a:lnTo>
                    <a:pt x="41162" y="144440"/>
                  </a:lnTo>
                  <a:lnTo>
                    <a:pt x="40862" y="143841"/>
                  </a:lnTo>
                  <a:lnTo>
                    <a:pt x="41611" y="143691"/>
                  </a:lnTo>
                  <a:lnTo>
                    <a:pt x="42060" y="144140"/>
                  </a:lnTo>
                  <a:lnTo>
                    <a:pt x="42658" y="145039"/>
                  </a:lnTo>
                  <a:lnTo>
                    <a:pt x="42808" y="145039"/>
                  </a:lnTo>
                  <a:lnTo>
                    <a:pt x="42509" y="144440"/>
                  </a:lnTo>
                  <a:lnTo>
                    <a:pt x="42060" y="143991"/>
                  </a:lnTo>
                  <a:lnTo>
                    <a:pt x="41760" y="143542"/>
                  </a:lnTo>
                  <a:lnTo>
                    <a:pt x="42509" y="143242"/>
                  </a:lnTo>
                  <a:lnTo>
                    <a:pt x="42808" y="143542"/>
                  </a:lnTo>
                  <a:lnTo>
                    <a:pt x="43107" y="143991"/>
                  </a:lnTo>
                  <a:lnTo>
                    <a:pt x="43556" y="144440"/>
                  </a:lnTo>
                  <a:lnTo>
                    <a:pt x="43706" y="144290"/>
                  </a:lnTo>
                  <a:lnTo>
                    <a:pt x="42958" y="143392"/>
                  </a:lnTo>
                  <a:lnTo>
                    <a:pt x="42808" y="143242"/>
                  </a:lnTo>
                  <a:lnTo>
                    <a:pt x="43556" y="142943"/>
                  </a:lnTo>
                  <a:lnTo>
                    <a:pt x="44454" y="143841"/>
                  </a:lnTo>
                  <a:lnTo>
                    <a:pt x="44604" y="143841"/>
                  </a:lnTo>
                  <a:lnTo>
                    <a:pt x="43856" y="142793"/>
                  </a:lnTo>
                  <a:lnTo>
                    <a:pt x="44454" y="142644"/>
                  </a:lnTo>
                  <a:lnTo>
                    <a:pt x="44604" y="142793"/>
                  </a:lnTo>
                  <a:lnTo>
                    <a:pt x="44904" y="143093"/>
                  </a:lnTo>
                  <a:lnTo>
                    <a:pt x="45353" y="143392"/>
                  </a:lnTo>
                  <a:lnTo>
                    <a:pt x="45502" y="143392"/>
                  </a:lnTo>
                  <a:lnTo>
                    <a:pt x="45053" y="142943"/>
                  </a:lnTo>
                  <a:lnTo>
                    <a:pt x="44904" y="142644"/>
                  </a:lnTo>
                  <a:lnTo>
                    <a:pt x="44754" y="142494"/>
                  </a:lnTo>
                  <a:lnTo>
                    <a:pt x="45353" y="142344"/>
                  </a:lnTo>
                  <a:lnTo>
                    <a:pt x="45502" y="142344"/>
                  </a:lnTo>
                  <a:lnTo>
                    <a:pt x="45951" y="142793"/>
                  </a:lnTo>
                  <a:lnTo>
                    <a:pt x="46101" y="142793"/>
                  </a:lnTo>
                  <a:lnTo>
                    <a:pt x="45652" y="142195"/>
                  </a:lnTo>
                  <a:lnTo>
                    <a:pt x="45802" y="142195"/>
                  </a:lnTo>
                  <a:lnTo>
                    <a:pt x="46400" y="142045"/>
                  </a:lnTo>
                  <a:lnTo>
                    <a:pt x="46999" y="142344"/>
                  </a:lnTo>
                  <a:lnTo>
                    <a:pt x="46700" y="141895"/>
                  </a:lnTo>
                  <a:lnTo>
                    <a:pt x="47747" y="141596"/>
                  </a:lnTo>
                  <a:close/>
                  <a:moveTo>
                    <a:pt x="174226" y="110313"/>
                  </a:moveTo>
                  <a:lnTo>
                    <a:pt x="174076" y="112858"/>
                  </a:lnTo>
                  <a:lnTo>
                    <a:pt x="173777" y="115402"/>
                  </a:lnTo>
                  <a:lnTo>
                    <a:pt x="173328" y="117947"/>
                  </a:lnTo>
                  <a:lnTo>
                    <a:pt x="172729" y="120342"/>
                  </a:lnTo>
                  <a:lnTo>
                    <a:pt x="166742" y="120342"/>
                  </a:lnTo>
                  <a:lnTo>
                    <a:pt x="171980" y="123335"/>
                  </a:lnTo>
                  <a:lnTo>
                    <a:pt x="170484" y="128125"/>
                  </a:lnTo>
                  <a:lnTo>
                    <a:pt x="168687" y="132615"/>
                  </a:lnTo>
                  <a:lnTo>
                    <a:pt x="166592" y="137106"/>
                  </a:lnTo>
                  <a:lnTo>
                    <a:pt x="164197" y="141297"/>
                  </a:lnTo>
                  <a:lnTo>
                    <a:pt x="158659" y="139500"/>
                  </a:lnTo>
                  <a:lnTo>
                    <a:pt x="162551" y="143841"/>
                  </a:lnTo>
                  <a:lnTo>
                    <a:pt x="160904" y="146086"/>
                  </a:lnTo>
                  <a:lnTo>
                    <a:pt x="159258" y="148182"/>
                  </a:lnTo>
                  <a:lnTo>
                    <a:pt x="157611" y="150277"/>
                  </a:lnTo>
                  <a:lnTo>
                    <a:pt x="155815" y="152373"/>
                  </a:lnTo>
                  <a:lnTo>
                    <a:pt x="145936" y="139351"/>
                  </a:lnTo>
                  <a:lnTo>
                    <a:pt x="147733" y="137106"/>
                  </a:lnTo>
                  <a:lnTo>
                    <a:pt x="149379" y="134860"/>
                  </a:lnTo>
                  <a:lnTo>
                    <a:pt x="152522" y="136956"/>
                  </a:lnTo>
                  <a:lnTo>
                    <a:pt x="152373" y="137854"/>
                  </a:lnTo>
                  <a:lnTo>
                    <a:pt x="152522" y="138602"/>
                  </a:lnTo>
                  <a:lnTo>
                    <a:pt x="153121" y="139201"/>
                  </a:lnTo>
                  <a:lnTo>
                    <a:pt x="153869" y="139650"/>
                  </a:lnTo>
                  <a:lnTo>
                    <a:pt x="154169" y="139800"/>
                  </a:lnTo>
                  <a:lnTo>
                    <a:pt x="154618" y="139800"/>
                  </a:lnTo>
                  <a:lnTo>
                    <a:pt x="155516" y="139650"/>
                  </a:lnTo>
                  <a:lnTo>
                    <a:pt x="156115" y="139201"/>
                  </a:lnTo>
                  <a:lnTo>
                    <a:pt x="156414" y="138752"/>
                  </a:lnTo>
                  <a:lnTo>
                    <a:pt x="156564" y="138453"/>
                  </a:lnTo>
                  <a:lnTo>
                    <a:pt x="156713" y="138004"/>
                  </a:lnTo>
                  <a:lnTo>
                    <a:pt x="156713" y="137555"/>
                  </a:lnTo>
                  <a:lnTo>
                    <a:pt x="156564" y="136657"/>
                  </a:lnTo>
                  <a:lnTo>
                    <a:pt x="156115" y="136058"/>
                  </a:lnTo>
                  <a:lnTo>
                    <a:pt x="155665" y="135758"/>
                  </a:lnTo>
                  <a:lnTo>
                    <a:pt x="155366" y="135609"/>
                  </a:lnTo>
                  <a:lnTo>
                    <a:pt x="154618" y="135459"/>
                  </a:lnTo>
                  <a:lnTo>
                    <a:pt x="154019" y="135459"/>
                  </a:lnTo>
                  <a:lnTo>
                    <a:pt x="153420" y="135758"/>
                  </a:lnTo>
                  <a:lnTo>
                    <a:pt x="152971" y="136058"/>
                  </a:lnTo>
                  <a:lnTo>
                    <a:pt x="149828" y="134112"/>
                  </a:lnTo>
                  <a:lnTo>
                    <a:pt x="152073" y="130520"/>
                  </a:lnTo>
                  <a:lnTo>
                    <a:pt x="153869" y="126778"/>
                  </a:lnTo>
                  <a:lnTo>
                    <a:pt x="155516" y="122736"/>
                  </a:lnTo>
                  <a:lnTo>
                    <a:pt x="156713" y="118695"/>
                  </a:lnTo>
                  <a:lnTo>
                    <a:pt x="160605" y="119593"/>
                  </a:lnTo>
                  <a:lnTo>
                    <a:pt x="160755" y="120342"/>
                  </a:lnTo>
                  <a:lnTo>
                    <a:pt x="161204" y="121090"/>
                  </a:lnTo>
                  <a:lnTo>
                    <a:pt x="161952" y="121539"/>
                  </a:lnTo>
                  <a:lnTo>
                    <a:pt x="162700" y="121689"/>
                  </a:lnTo>
                  <a:lnTo>
                    <a:pt x="163149" y="121689"/>
                  </a:lnTo>
                  <a:lnTo>
                    <a:pt x="163598" y="121539"/>
                  </a:lnTo>
                  <a:lnTo>
                    <a:pt x="164347" y="121090"/>
                  </a:lnTo>
                  <a:lnTo>
                    <a:pt x="164796" y="120342"/>
                  </a:lnTo>
                  <a:lnTo>
                    <a:pt x="164946" y="120042"/>
                  </a:lnTo>
                  <a:lnTo>
                    <a:pt x="164946" y="119593"/>
                  </a:lnTo>
                  <a:lnTo>
                    <a:pt x="164946" y="119144"/>
                  </a:lnTo>
                  <a:lnTo>
                    <a:pt x="164796" y="118695"/>
                  </a:lnTo>
                  <a:lnTo>
                    <a:pt x="164347" y="117947"/>
                  </a:lnTo>
                  <a:lnTo>
                    <a:pt x="163748" y="117498"/>
                  </a:lnTo>
                  <a:lnTo>
                    <a:pt x="163299" y="117348"/>
                  </a:lnTo>
                  <a:lnTo>
                    <a:pt x="162102" y="117348"/>
                  </a:lnTo>
                  <a:lnTo>
                    <a:pt x="161653" y="117647"/>
                  </a:lnTo>
                  <a:lnTo>
                    <a:pt x="161054" y="118096"/>
                  </a:lnTo>
                  <a:lnTo>
                    <a:pt x="160755" y="118545"/>
                  </a:lnTo>
                  <a:lnTo>
                    <a:pt x="157013" y="117797"/>
                  </a:lnTo>
                  <a:lnTo>
                    <a:pt x="157611" y="115253"/>
                  </a:lnTo>
                  <a:lnTo>
                    <a:pt x="157911" y="112858"/>
                  </a:lnTo>
                  <a:lnTo>
                    <a:pt x="174226" y="110313"/>
                  </a:lnTo>
                  <a:close/>
                  <a:moveTo>
                    <a:pt x="163000" y="142045"/>
                  </a:moveTo>
                  <a:lnTo>
                    <a:pt x="163598" y="142195"/>
                  </a:lnTo>
                  <a:lnTo>
                    <a:pt x="163748" y="142195"/>
                  </a:lnTo>
                  <a:lnTo>
                    <a:pt x="163299" y="142793"/>
                  </a:lnTo>
                  <a:lnTo>
                    <a:pt x="163449" y="142793"/>
                  </a:lnTo>
                  <a:lnTo>
                    <a:pt x="164047" y="142344"/>
                  </a:lnTo>
                  <a:lnTo>
                    <a:pt x="164646" y="142494"/>
                  </a:lnTo>
                  <a:lnTo>
                    <a:pt x="164646" y="142644"/>
                  </a:lnTo>
                  <a:lnTo>
                    <a:pt x="164197" y="143242"/>
                  </a:lnTo>
                  <a:lnTo>
                    <a:pt x="164047" y="143392"/>
                  </a:lnTo>
                  <a:lnTo>
                    <a:pt x="164497" y="143093"/>
                  </a:lnTo>
                  <a:lnTo>
                    <a:pt x="164796" y="142793"/>
                  </a:lnTo>
                  <a:lnTo>
                    <a:pt x="164946" y="142644"/>
                  </a:lnTo>
                  <a:lnTo>
                    <a:pt x="165694" y="142793"/>
                  </a:lnTo>
                  <a:lnTo>
                    <a:pt x="164946" y="143841"/>
                  </a:lnTo>
                  <a:lnTo>
                    <a:pt x="165844" y="142943"/>
                  </a:lnTo>
                  <a:lnTo>
                    <a:pt x="166592" y="143242"/>
                  </a:lnTo>
                  <a:lnTo>
                    <a:pt x="166442" y="143392"/>
                  </a:lnTo>
                  <a:lnTo>
                    <a:pt x="165844" y="144290"/>
                  </a:lnTo>
                  <a:lnTo>
                    <a:pt x="165844" y="144440"/>
                  </a:lnTo>
                  <a:lnTo>
                    <a:pt x="166293" y="143991"/>
                  </a:lnTo>
                  <a:lnTo>
                    <a:pt x="166592" y="143542"/>
                  </a:lnTo>
                  <a:lnTo>
                    <a:pt x="166891" y="143242"/>
                  </a:lnTo>
                  <a:lnTo>
                    <a:pt x="167640" y="143542"/>
                  </a:lnTo>
                  <a:lnTo>
                    <a:pt x="167340" y="143991"/>
                  </a:lnTo>
                  <a:lnTo>
                    <a:pt x="166891" y="144440"/>
                  </a:lnTo>
                  <a:lnTo>
                    <a:pt x="166742" y="145039"/>
                  </a:lnTo>
                  <a:lnTo>
                    <a:pt x="167490" y="144140"/>
                  </a:lnTo>
                  <a:lnTo>
                    <a:pt x="167789" y="143691"/>
                  </a:lnTo>
                  <a:lnTo>
                    <a:pt x="168687" y="143841"/>
                  </a:lnTo>
                  <a:lnTo>
                    <a:pt x="168238" y="144440"/>
                  </a:lnTo>
                  <a:lnTo>
                    <a:pt x="167490" y="145488"/>
                  </a:lnTo>
                  <a:lnTo>
                    <a:pt x="167490" y="145637"/>
                  </a:lnTo>
                  <a:lnTo>
                    <a:pt x="168089" y="145039"/>
                  </a:lnTo>
                  <a:lnTo>
                    <a:pt x="168687" y="144290"/>
                  </a:lnTo>
                  <a:lnTo>
                    <a:pt x="168987" y="143991"/>
                  </a:lnTo>
                  <a:lnTo>
                    <a:pt x="169735" y="144290"/>
                  </a:lnTo>
                  <a:lnTo>
                    <a:pt x="169436" y="144440"/>
                  </a:lnTo>
                  <a:lnTo>
                    <a:pt x="168238" y="146236"/>
                  </a:lnTo>
                  <a:lnTo>
                    <a:pt x="168388" y="146236"/>
                  </a:lnTo>
                  <a:lnTo>
                    <a:pt x="168987" y="145637"/>
                  </a:lnTo>
                  <a:lnTo>
                    <a:pt x="169436" y="145039"/>
                  </a:lnTo>
                  <a:lnTo>
                    <a:pt x="169885" y="144290"/>
                  </a:lnTo>
                  <a:lnTo>
                    <a:pt x="170783" y="144590"/>
                  </a:lnTo>
                  <a:lnTo>
                    <a:pt x="170184" y="145338"/>
                  </a:lnTo>
                  <a:lnTo>
                    <a:pt x="169735" y="146086"/>
                  </a:lnTo>
                  <a:lnTo>
                    <a:pt x="169286" y="146835"/>
                  </a:lnTo>
                  <a:lnTo>
                    <a:pt x="169286" y="146835"/>
                  </a:lnTo>
                  <a:lnTo>
                    <a:pt x="169885" y="146236"/>
                  </a:lnTo>
                  <a:lnTo>
                    <a:pt x="170484" y="145637"/>
                  </a:lnTo>
                  <a:lnTo>
                    <a:pt x="171082" y="144739"/>
                  </a:lnTo>
                  <a:lnTo>
                    <a:pt x="172280" y="145188"/>
                  </a:lnTo>
                  <a:lnTo>
                    <a:pt x="171681" y="145937"/>
                  </a:lnTo>
                  <a:lnTo>
                    <a:pt x="170633" y="147284"/>
                  </a:lnTo>
                  <a:lnTo>
                    <a:pt x="171232" y="146835"/>
                  </a:lnTo>
                  <a:lnTo>
                    <a:pt x="171831" y="146236"/>
                  </a:lnTo>
                  <a:lnTo>
                    <a:pt x="172579" y="145188"/>
                  </a:lnTo>
                  <a:lnTo>
                    <a:pt x="173328" y="145488"/>
                  </a:lnTo>
                  <a:lnTo>
                    <a:pt x="172579" y="146535"/>
                  </a:lnTo>
                  <a:lnTo>
                    <a:pt x="171980" y="147284"/>
                  </a:lnTo>
                  <a:lnTo>
                    <a:pt x="171531" y="148182"/>
                  </a:lnTo>
                  <a:lnTo>
                    <a:pt x="171531" y="148182"/>
                  </a:lnTo>
                  <a:lnTo>
                    <a:pt x="172280" y="147433"/>
                  </a:lnTo>
                  <a:lnTo>
                    <a:pt x="172729" y="146685"/>
                  </a:lnTo>
                  <a:lnTo>
                    <a:pt x="173627" y="145637"/>
                  </a:lnTo>
                  <a:lnTo>
                    <a:pt x="174525" y="145937"/>
                  </a:lnTo>
                  <a:lnTo>
                    <a:pt x="173777" y="146984"/>
                  </a:lnTo>
                  <a:lnTo>
                    <a:pt x="172579" y="148631"/>
                  </a:lnTo>
                  <a:lnTo>
                    <a:pt x="172729" y="148631"/>
                  </a:lnTo>
                  <a:lnTo>
                    <a:pt x="173328" y="148032"/>
                  </a:lnTo>
                  <a:lnTo>
                    <a:pt x="173926" y="147284"/>
                  </a:lnTo>
                  <a:lnTo>
                    <a:pt x="174824" y="145937"/>
                  </a:lnTo>
                  <a:lnTo>
                    <a:pt x="175124" y="146086"/>
                  </a:lnTo>
                  <a:lnTo>
                    <a:pt x="173178" y="149230"/>
                  </a:lnTo>
                  <a:lnTo>
                    <a:pt x="171082" y="152373"/>
                  </a:lnTo>
                  <a:lnTo>
                    <a:pt x="163748" y="143841"/>
                  </a:lnTo>
                  <a:lnTo>
                    <a:pt x="163000" y="143093"/>
                  </a:lnTo>
                  <a:lnTo>
                    <a:pt x="162551" y="142344"/>
                  </a:lnTo>
                  <a:lnTo>
                    <a:pt x="163000" y="142045"/>
                  </a:lnTo>
                  <a:close/>
                  <a:moveTo>
                    <a:pt x="35174" y="110912"/>
                  </a:moveTo>
                  <a:lnTo>
                    <a:pt x="51489" y="113157"/>
                  </a:lnTo>
                  <a:lnTo>
                    <a:pt x="52088" y="116600"/>
                  </a:lnTo>
                  <a:lnTo>
                    <a:pt x="48346" y="117647"/>
                  </a:lnTo>
                  <a:lnTo>
                    <a:pt x="47747" y="117049"/>
                  </a:lnTo>
                  <a:lnTo>
                    <a:pt x="47149" y="116600"/>
                  </a:lnTo>
                  <a:lnTo>
                    <a:pt x="46251" y="116450"/>
                  </a:lnTo>
                  <a:lnTo>
                    <a:pt x="45502" y="116749"/>
                  </a:lnTo>
                  <a:lnTo>
                    <a:pt x="45053" y="116899"/>
                  </a:lnTo>
                  <a:lnTo>
                    <a:pt x="44754" y="117198"/>
                  </a:lnTo>
                  <a:lnTo>
                    <a:pt x="44305" y="117947"/>
                  </a:lnTo>
                  <a:lnTo>
                    <a:pt x="44305" y="118845"/>
                  </a:lnTo>
                  <a:lnTo>
                    <a:pt x="44305" y="119294"/>
                  </a:lnTo>
                  <a:lnTo>
                    <a:pt x="44454" y="119743"/>
                  </a:lnTo>
                  <a:lnTo>
                    <a:pt x="44754" y="120042"/>
                  </a:lnTo>
                  <a:lnTo>
                    <a:pt x="45053" y="120342"/>
                  </a:lnTo>
                  <a:lnTo>
                    <a:pt x="45652" y="120791"/>
                  </a:lnTo>
                  <a:lnTo>
                    <a:pt x="46550" y="120940"/>
                  </a:lnTo>
                  <a:lnTo>
                    <a:pt x="46999" y="120791"/>
                  </a:lnTo>
                  <a:lnTo>
                    <a:pt x="47448" y="120641"/>
                  </a:lnTo>
                  <a:lnTo>
                    <a:pt x="47897" y="120342"/>
                  </a:lnTo>
                  <a:lnTo>
                    <a:pt x="48346" y="119743"/>
                  </a:lnTo>
                  <a:lnTo>
                    <a:pt x="48645" y="119294"/>
                  </a:lnTo>
                  <a:lnTo>
                    <a:pt x="48645" y="118545"/>
                  </a:lnTo>
                  <a:lnTo>
                    <a:pt x="52387" y="117498"/>
                  </a:lnTo>
                  <a:lnTo>
                    <a:pt x="53585" y="121689"/>
                  </a:lnTo>
                  <a:lnTo>
                    <a:pt x="55082" y="125730"/>
                  </a:lnTo>
                  <a:lnTo>
                    <a:pt x="56878" y="129622"/>
                  </a:lnTo>
                  <a:lnTo>
                    <a:pt x="59123" y="133364"/>
                  </a:lnTo>
                  <a:lnTo>
                    <a:pt x="55680" y="135609"/>
                  </a:lnTo>
                  <a:lnTo>
                    <a:pt x="54932" y="135160"/>
                  </a:lnTo>
                  <a:lnTo>
                    <a:pt x="54034" y="135010"/>
                  </a:lnTo>
                  <a:lnTo>
                    <a:pt x="53285" y="135160"/>
                  </a:lnTo>
                  <a:lnTo>
                    <a:pt x="52537" y="135609"/>
                  </a:lnTo>
                  <a:lnTo>
                    <a:pt x="52238" y="136058"/>
                  </a:lnTo>
                  <a:lnTo>
                    <a:pt x="52088" y="136357"/>
                  </a:lnTo>
                  <a:lnTo>
                    <a:pt x="51938" y="137255"/>
                  </a:lnTo>
                  <a:lnTo>
                    <a:pt x="52088" y="138004"/>
                  </a:lnTo>
                  <a:lnTo>
                    <a:pt x="52238" y="138453"/>
                  </a:lnTo>
                  <a:lnTo>
                    <a:pt x="52537" y="138752"/>
                  </a:lnTo>
                  <a:lnTo>
                    <a:pt x="52986" y="139051"/>
                  </a:lnTo>
                  <a:lnTo>
                    <a:pt x="53285" y="139201"/>
                  </a:lnTo>
                  <a:lnTo>
                    <a:pt x="54184" y="139351"/>
                  </a:lnTo>
                  <a:lnTo>
                    <a:pt x="54932" y="139201"/>
                  </a:lnTo>
                  <a:lnTo>
                    <a:pt x="55381" y="139051"/>
                  </a:lnTo>
                  <a:lnTo>
                    <a:pt x="55680" y="138752"/>
                  </a:lnTo>
                  <a:lnTo>
                    <a:pt x="56129" y="138303"/>
                  </a:lnTo>
                  <a:lnTo>
                    <a:pt x="56279" y="137704"/>
                  </a:lnTo>
                  <a:lnTo>
                    <a:pt x="56279" y="136956"/>
                  </a:lnTo>
                  <a:lnTo>
                    <a:pt x="56129" y="136357"/>
                  </a:lnTo>
                  <a:lnTo>
                    <a:pt x="59572" y="134262"/>
                  </a:lnTo>
                  <a:lnTo>
                    <a:pt x="61817" y="137255"/>
                  </a:lnTo>
                  <a:lnTo>
                    <a:pt x="64062" y="140099"/>
                  </a:lnTo>
                  <a:lnTo>
                    <a:pt x="54483" y="153271"/>
                  </a:lnTo>
                  <a:lnTo>
                    <a:pt x="52387" y="151026"/>
                  </a:lnTo>
                  <a:lnTo>
                    <a:pt x="50442" y="148781"/>
                  </a:lnTo>
                  <a:lnTo>
                    <a:pt x="48645" y="146386"/>
                  </a:lnTo>
                  <a:lnTo>
                    <a:pt x="46849" y="143991"/>
                  </a:lnTo>
                  <a:lnTo>
                    <a:pt x="50891" y="139500"/>
                  </a:lnTo>
                  <a:lnTo>
                    <a:pt x="45203" y="141297"/>
                  </a:lnTo>
                  <a:lnTo>
                    <a:pt x="42808" y="137106"/>
                  </a:lnTo>
                  <a:lnTo>
                    <a:pt x="40713" y="132615"/>
                  </a:lnTo>
                  <a:lnTo>
                    <a:pt x="38916" y="128125"/>
                  </a:lnTo>
                  <a:lnTo>
                    <a:pt x="37420" y="123335"/>
                  </a:lnTo>
                  <a:lnTo>
                    <a:pt x="42658" y="120342"/>
                  </a:lnTo>
                  <a:lnTo>
                    <a:pt x="36671" y="120342"/>
                  </a:lnTo>
                  <a:lnTo>
                    <a:pt x="35773" y="115702"/>
                  </a:lnTo>
                  <a:lnTo>
                    <a:pt x="35174" y="110912"/>
                  </a:lnTo>
                  <a:close/>
                  <a:moveTo>
                    <a:pt x="80677" y="143093"/>
                  </a:moveTo>
                  <a:lnTo>
                    <a:pt x="83371" y="144739"/>
                  </a:lnTo>
                  <a:lnTo>
                    <a:pt x="86364" y="146086"/>
                  </a:lnTo>
                  <a:lnTo>
                    <a:pt x="89508" y="147284"/>
                  </a:lnTo>
                  <a:lnTo>
                    <a:pt x="92651" y="148331"/>
                  </a:lnTo>
                  <a:lnTo>
                    <a:pt x="91453" y="155217"/>
                  </a:lnTo>
                  <a:lnTo>
                    <a:pt x="87562" y="154019"/>
                  </a:lnTo>
                  <a:lnTo>
                    <a:pt x="83820" y="152522"/>
                  </a:lnTo>
                  <a:lnTo>
                    <a:pt x="80377" y="150876"/>
                  </a:lnTo>
                  <a:lnTo>
                    <a:pt x="76935" y="148930"/>
                  </a:lnTo>
                  <a:lnTo>
                    <a:pt x="80677" y="143093"/>
                  </a:lnTo>
                  <a:close/>
                  <a:moveTo>
                    <a:pt x="128125" y="143542"/>
                  </a:moveTo>
                  <a:lnTo>
                    <a:pt x="131717" y="149379"/>
                  </a:lnTo>
                  <a:lnTo>
                    <a:pt x="128274" y="151325"/>
                  </a:lnTo>
                  <a:lnTo>
                    <a:pt x="124532" y="152972"/>
                  </a:lnTo>
                  <a:lnTo>
                    <a:pt x="120790" y="154319"/>
                  </a:lnTo>
                  <a:lnTo>
                    <a:pt x="116899" y="155366"/>
                  </a:lnTo>
                  <a:lnTo>
                    <a:pt x="115552" y="148631"/>
                  </a:lnTo>
                  <a:lnTo>
                    <a:pt x="118845" y="147733"/>
                  </a:lnTo>
                  <a:lnTo>
                    <a:pt x="121988" y="146535"/>
                  </a:lnTo>
                  <a:lnTo>
                    <a:pt x="125131" y="145188"/>
                  </a:lnTo>
                  <a:lnTo>
                    <a:pt x="128125" y="143542"/>
                  </a:lnTo>
                  <a:close/>
                  <a:moveTo>
                    <a:pt x="114504" y="148930"/>
                  </a:moveTo>
                  <a:lnTo>
                    <a:pt x="116001" y="155666"/>
                  </a:lnTo>
                  <a:lnTo>
                    <a:pt x="113307" y="156115"/>
                  </a:lnTo>
                  <a:lnTo>
                    <a:pt x="114354" y="148930"/>
                  </a:lnTo>
                  <a:close/>
                  <a:moveTo>
                    <a:pt x="93549" y="148631"/>
                  </a:moveTo>
                  <a:lnTo>
                    <a:pt x="95345" y="149080"/>
                  </a:lnTo>
                  <a:lnTo>
                    <a:pt x="96393" y="156264"/>
                  </a:lnTo>
                  <a:lnTo>
                    <a:pt x="92352" y="155366"/>
                  </a:lnTo>
                  <a:lnTo>
                    <a:pt x="93549" y="148631"/>
                  </a:lnTo>
                  <a:close/>
                  <a:moveTo>
                    <a:pt x="127676" y="117348"/>
                  </a:moveTo>
                  <a:lnTo>
                    <a:pt x="138902" y="132017"/>
                  </a:lnTo>
                  <a:lnTo>
                    <a:pt x="139800" y="133364"/>
                  </a:lnTo>
                  <a:lnTo>
                    <a:pt x="143991" y="138902"/>
                  </a:lnTo>
                  <a:lnTo>
                    <a:pt x="145188" y="140399"/>
                  </a:lnTo>
                  <a:lnTo>
                    <a:pt x="154917" y="153271"/>
                  </a:lnTo>
                  <a:lnTo>
                    <a:pt x="155516" y="154019"/>
                  </a:lnTo>
                  <a:lnTo>
                    <a:pt x="158659" y="158210"/>
                  </a:lnTo>
                  <a:lnTo>
                    <a:pt x="154468" y="155067"/>
                  </a:lnTo>
                  <a:lnTo>
                    <a:pt x="153720" y="154468"/>
                  </a:lnTo>
                  <a:lnTo>
                    <a:pt x="140698" y="144889"/>
                  </a:lnTo>
                  <a:lnTo>
                    <a:pt x="139201" y="143841"/>
                  </a:lnTo>
                  <a:lnTo>
                    <a:pt x="133513" y="139650"/>
                  </a:lnTo>
                  <a:lnTo>
                    <a:pt x="132316" y="138752"/>
                  </a:lnTo>
                  <a:lnTo>
                    <a:pt x="117348" y="127676"/>
                  </a:lnTo>
                  <a:lnTo>
                    <a:pt x="118545" y="118845"/>
                  </a:lnTo>
                  <a:lnTo>
                    <a:pt x="121090" y="118396"/>
                  </a:lnTo>
                  <a:lnTo>
                    <a:pt x="120341" y="118994"/>
                  </a:lnTo>
                  <a:lnTo>
                    <a:pt x="119892" y="119743"/>
                  </a:lnTo>
                  <a:lnTo>
                    <a:pt x="119892" y="119893"/>
                  </a:lnTo>
                  <a:lnTo>
                    <a:pt x="120940" y="119144"/>
                  </a:lnTo>
                  <a:lnTo>
                    <a:pt x="121688" y="118246"/>
                  </a:lnTo>
                  <a:lnTo>
                    <a:pt x="125281" y="117797"/>
                  </a:lnTo>
                  <a:lnTo>
                    <a:pt x="123784" y="119144"/>
                  </a:lnTo>
                  <a:lnTo>
                    <a:pt x="122587" y="120342"/>
                  </a:lnTo>
                  <a:lnTo>
                    <a:pt x="121988" y="121090"/>
                  </a:lnTo>
                  <a:lnTo>
                    <a:pt x="121389" y="121689"/>
                  </a:lnTo>
                  <a:lnTo>
                    <a:pt x="121389" y="121838"/>
                  </a:lnTo>
                  <a:lnTo>
                    <a:pt x="121539" y="121838"/>
                  </a:lnTo>
                  <a:lnTo>
                    <a:pt x="122138" y="121240"/>
                  </a:lnTo>
                  <a:lnTo>
                    <a:pt x="122736" y="120641"/>
                  </a:lnTo>
                  <a:lnTo>
                    <a:pt x="123934" y="119444"/>
                  </a:lnTo>
                  <a:lnTo>
                    <a:pt x="125730" y="117647"/>
                  </a:lnTo>
                  <a:lnTo>
                    <a:pt x="127676" y="117348"/>
                  </a:lnTo>
                  <a:close/>
                  <a:moveTo>
                    <a:pt x="82323" y="117348"/>
                  </a:moveTo>
                  <a:lnTo>
                    <a:pt x="90705" y="118545"/>
                  </a:lnTo>
                  <a:lnTo>
                    <a:pt x="91154" y="121389"/>
                  </a:lnTo>
                  <a:lnTo>
                    <a:pt x="90555" y="120940"/>
                  </a:lnTo>
                  <a:lnTo>
                    <a:pt x="89957" y="120491"/>
                  </a:lnTo>
                  <a:lnTo>
                    <a:pt x="89807" y="120491"/>
                  </a:lnTo>
                  <a:lnTo>
                    <a:pt x="90406" y="121389"/>
                  </a:lnTo>
                  <a:lnTo>
                    <a:pt x="91154" y="122138"/>
                  </a:lnTo>
                  <a:lnTo>
                    <a:pt x="91753" y="125580"/>
                  </a:lnTo>
                  <a:lnTo>
                    <a:pt x="90555" y="124383"/>
                  </a:lnTo>
                  <a:lnTo>
                    <a:pt x="89358" y="123185"/>
                  </a:lnTo>
                  <a:lnTo>
                    <a:pt x="88610" y="122587"/>
                  </a:lnTo>
                  <a:lnTo>
                    <a:pt x="88011" y="121988"/>
                  </a:lnTo>
                  <a:lnTo>
                    <a:pt x="87861" y="121988"/>
                  </a:lnTo>
                  <a:lnTo>
                    <a:pt x="87861" y="122138"/>
                  </a:lnTo>
                  <a:lnTo>
                    <a:pt x="88460" y="122736"/>
                  </a:lnTo>
                  <a:lnTo>
                    <a:pt x="89059" y="123335"/>
                  </a:lnTo>
                  <a:lnTo>
                    <a:pt x="90256" y="124533"/>
                  </a:lnTo>
                  <a:lnTo>
                    <a:pt x="91753" y="126179"/>
                  </a:lnTo>
                  <a:lnTo>
                    <a:pt x="92202" y="128424"/>
                  </a:lnTo>
                  <a:lnTo>
                    <a:pt x="77833" y="139351"/>
                  </a:lnTo>
                  <a:lnTo>
                    <a:pt x="76635" y="140249"/>
                  </a:lnTo>
                  <a:lnTo>
                    <a:pt x="70948" y="144440"/>
                  </a:lnTo>
                  <a:lnTo>
                    <a:pt x="69600" y="145637"/>
                  </a:lnTo>
                  <a:lnTo>
                    <a:pt x="56578" y="155366"/>
                  </a:lnTo>
                  <a:lnTo>
                    <a:pt x="55830" y="155965"/>
                  </a:lnTo>
                  <a:lnTo>
                    <a:pt x="51489" y="159258"/>
                  </a:lnTo>
                  <a:lnTo>
                    <a:pt x="54782" y="154917"/>
                  </a:lnTo>
                  <a:lnTo>
                    <a:pt x="55381" y="154169"/>
                  </a:lnTo>
                  <a:lnTo>
                    <a:pt x="64960" y="141147"/>
                  </a:lnTo>
                  <a:lnTo>
                    <a:pt x="66008" y="139650"/>
                  </a:lnTo>
                  <a:lnTo>
                    <a:pt x="70199" y="133962"/>
                  </a:lnTo>
                  <a:lnTo>
                    <a:pt x="71097" y="132765"/>
                  </a:lnTo>
                  <a:lnTo>
                    <a:pt x="82323" y="117348"/>
                  </a:lnTo>
                  <a:close/>
                  <a:moveTo>
                    <a:pt x="68852" y="162701"/>
                  </a:moveTo>
                  <a:lnTo>
                    <a:pt x="68702" y="163748"/>
                  </a:lnTo>
                  <a:lnTo>
                    <a:pt x="68104" y="163449"/>
                  </a:lnTo>
                  <a:lnTo>
                    <a:pt x="68852" y="162701"/>
                  </a:lnTo>
                  <a:close/>
                  <a:moveTo>
                    <a:pt x="140548" y="162701"/>
                  </a:moveTo>
                  <a:lnTo>
                    <a:pt x="141296" y="163449"/>
                  </a:lnTo>
                  <a:lnTo>
                    <a:pt x="140847" y="163748"/>
                  </a:lnTo>
                  <a:lnTo>
                    <a:pt x="140548" y="162701"/>
                  </a:lnTo>
                  <a:close/>
                  <a:moveTo>
                    <a:pt x="46251" y="144739"/>
                  </a:moveTo>
                  <a:lnTo>
                    <a:pt x="48047" y="147134"/>
                  </a:lnTo>
                  <a:lnTo>
                    <a:pt x="49843" y="149529"/>
                  </a:lnTo>
                  <a:lnTo>
                    <a:pt x="51789" y="151774"/>
                  </a:lnTo>
                  <a:lnTo>
                    <a:pt x="53884" y="154019"/>
                  </a:lnTo>
                  <a:lnTo>
                    <a:pt x="48047" y="161952"/>
                  </a:lnTo>
                  <a:lnTo>
                    <a:pt x="48945" y="162850"/>
                  </a:lnTo>
                  <a:lnTo>
                    <a:pt x="56728" y="156863"/>
                  </a:lnTo>
                  <a:lnTo>
                    <a:pt x="58973" y="158809"/>
                  </a:lnTo>
                  <a:lnTo>
                    <a:pt x="61218" y="160605"/>
                  </a:lnTo>
                  <a:lnTo>
                    <a:pt x="63613" y="162401"/>
                  </a:lnTo>
                  <a:lnTo>
                    <a:pt x="66158" y="164048"/>
                  </a:lnTo>
                  <a:lnTo>
                    <a:pt x="58225" y="171831"/>
                  </a:lnTo>
                  <a:lnTo>
                    <a:pt x="55381" y="169885"/>
                  </a:lnTo>
                  <a:lnTo>
                    <a:pt x="52836" y="167790"/>
                  </a:lnTo>
                  <a:lnTo>
                    <a:pt x="50292" y="165545"/>
                  </a:lnTo>
                  <a:lnTo>
                    <a:pt x="47747" y="163299"/>
                  </a:lnTo>
                  <a:lnTo>
                    <a:pt x="45353" y="160904"/>
                  </a:lnTo>
                  <a:lnTo>
                    <a:pt x="43107" y="158360"/>
                  </a:lnTo>
                  <a:lnTo>
                    <a:pt x="41012" y="155815"/>
                  </a:lnTo>
                  <a:lnTo>
                    <a:pt x="38916" y="153121"/>
                  </a:lnTo>
                  <a:lnTo>
                    <a:pt x="46251" y="144739"/>
                  </a:lnTo>
                  <a:close/>
                  <a:moveTo>
                    <a:pt x="163149" y="144739"/>
                  </a:moveTo>
                  <a:lnTo>
                    <a:pt x="170484" y="153121"/>
                  </a:lnTo>
                  <a:lnTo>
                    <a:pt x="168388" y="155815"/>
                  </a:lnTo>
                  <a:lnTo>
                    <a:pt x="166293" y="158360"/>
                  </a:lnTo>
                  <a:lnTo>
                    <a:pt x="164047" y="160904"/>
                  </a:lnTo>
                  <a:lnTo>
                    <a:pt x="161653" y="163299"/>
                  </a:lnTo>
                  <a:lnTo>
                    <a:pt x="159108" y="165545"/>
                  </a:lnTo>
                  <a:lnTo>
                    <a:pt x="156564" y="167790"/>
                  </a:lnTo>
                  <a:lnTo>
                    <a:pt x="154019" y="169885"/>
                  </a:lnTo>
                  <a:lnTo>
                    <a:pt x="151175" y="171831"/>
                  </a:lnTo>
                  <a:lnTo>
                    <a:pt x="143242" y="164048"/>
                  </a:lnTo>
                  <a:lnTo>
                    <a:pt x="145936" y="162252"/>
                  </a:lnTo>
                  <a:lnTo>
                    <a:pt x="148631" y="160306"/>
                  </a:lnTo>
                  <a:lnTo>
                    <a:pt x="151175" y="158210"/>
                  </a:lnTo>
                  <a:lnTo>
                    <a:pt x="153570" y="155965"/>
                  </a:lnTo>
                  <a:lnTo>
                    <a:pt x="161353" y="161653"/>
                  </a:lnTo>
                  <a:lnTo>
                    <a:pt x="162251" y="160755"/>
                  </a:lnTo>
                  <a:lnTo>
                    <a:pt x="156414" y="153121"/>
                  </a:lnTo>
                  <a:lnTo>
                    <a:pt x="158210" y="151026"/>
                  </a:lnTo>
                  <a:lnTo>
                    <a:pt x="159856" y="149080"/>
                  </a:lnTo>
                  <a:lnTo>
                    <a:pt x="161653" y="146835"/>
                  </a:lnTo>
                  <a:lnTo>
                    <a:pt x="163149" y="144739"/>
                  </a:lnTo>
                  <a:close/>
                  <a:moveTo>
                    <a:pt x="89358" y="171083"/>
                  </a:moveTo>
                  <a:lnTo>
                    <a:pt x="89358" y="172130"/>
                  </a:lnTo>
                  <a:lnTo>
                    <a:pt x="88759" y="171981"/>
                  </a:lnTo>
                  <a:lnTo>
                    <a:pt x="89358" y="171083"/>
                  </a:lnTo>
                  <a:close/>
                  <a:moveTo>
                    <a:pt x="120192" y="171083"/>
                  </a:moveTo>
                  <a:lnTo>
                    <a:pt x="120641" y="171981"/>
                  </a:lnTo>
                  <a:lnTo>
                    <a:pt x="120042" y="172130"/>
                  </a:lnTo>
                  <a:lnTo>
                    <a:pt x="120192" y="171083"/>
                  </a:lnTo>
                  <a:close/>
                  <a:moveTo>
                    <a:pt x="70499" y="146386"/>
                  </a:moveTo>
                  <a:lnTo>
                    <a:pt x="72744" y="148182"/>
                  </a:lnTo>
                  <a:lnTo>
                    <a:pt x="75139" y="149828"/>
                  </a:lnTo>
                  <a:lnTo>
                    <a:pt x="73043" y="153421"/>
                  </a:lnTo>
                  <a:lnTo>
                    <a:pt x="72145" y="153271"/>
                  </a:lnTo>
                  <a:lnTo>
                    <a:pt x="71397" y="153570"/>
                  </a:lnTo>
                  <a:lnTo>
                    <a:pt x="70648" y="154019"/>
                  </a:lnTo>
                  <a:lnTo>
                    <a:pt x="70199" y="154768"/>
                  </a:lnTo>
                  <a:lnTo>
                    <a:pt x="70199" y="155217"/>
                  </a:lnTo>
                  <a:lnTo>
                    <a:pt x="70199" y="155666"/>
                  </a:lnTo>
                  <a:lnTo>
                    <a:pt x="70349" y="156414"/>
                  </a:lnTo>
                  <a:lnTo>
                    <a:pt x="70798" y="157163"/>
                  </a:lnTo>
                  <a:lnTo>
                    <a:pt x="71247" y="157312"/>
                  </a:lnTo>
                  <a:lnTo>
                    <a:pt x="71546" y="157612"/>
                  </a:lnTo>
                  <a:lnTo>
                    <a:pt x="72444" y="157612"/>
                  </a:lnTo>
                  <a:lnTo>
                    <a:pt x="73342" y="157462"/>
                  </a:lnTo>
                  <a:lnTo>
                    <a:pt x="73941" y="157013"/>
                  </a:lnTo>
                  <a:lnTo>
                    <a:pt x="74240" y="156564"/>
                  </a:lnTo>
                  <a:lnTo>
                    <a:pt x="74390" y="156264"/>
                  </a:lnTo>
                  <a:lnTo>
                    <a:pt x="74540" y="155516"/>
                  </a:lnTo>
                  <a:lnTo>
                    <a:pt x="74390" y="154917"/>
                  </a:lnTo>
                  <a:lnTo>
                    <a:pt x="74240" y="154319"/>
                  </a:lnTo>
                  <a:lnTo>
                    <a:pt x="73791" y="153870"/>
                  </a:lnTo>
                  <a:lnTo>
                    <a:pt x="76037" y="150277"/>
                  </a:lnTo>
                  <a:lnTo>
                    <a:pt x="79629" y="152373"/>
                  </a:lnTo>
                  <a:lnTo>
                    <a:pt x="83221" y="154169"/>
                  </a:lnTo>
                  <a:lnTo>
                    <a:pt x="87113" y="155666"/>
                  </a:lnTo>
                  <a:lnTo>
                    <a:pt x="91004" y="156863"/>
                  </a:lnTo>
                  <a:lnTo>
                    <a:pt x="90256" y="161054"/>
                  </a:lnTo>
                  <a:lnTo>
                    <a:pt x="89508" y="161204"/>
                  </a:lnTo>
                  <a:lnTo>
                    <a:pt x="88909" y="161653"/>
                  </a:lnTo>
                  <a:lnTo>
                    <a:pt x="88460" y="162252"/>
                  </a:lnTo>
                  <a:lnTo>
                    <a:pt x="88161" y="163150"/>
                  </a:lnTo>
                  <a:lnTo>
                    <a:pt x="88310" y="163599"/>
                  </a:lnTo>
                  <a:lnTo>
                    <a:pt x="88310" y="164048"/>
                  </a:lnTo>
                  <a:lnTo>
                    <a:pt x="88909" y="164646"/>
                  </a:lnTo>
                  <a:lnTo>
                    <a:pt x="89508" y="165245"/>
                  </a:lnTo>
                  <a:lnTo>
                    <a:pt x="89957" y="165395"/>
                  </a:lnTo>
                  <a:lnTo>
                    <a:pt x="90855" y="165395"/>
                  </a:lnTo>
                  <a:lnTo>
                    <a:pt x="91304" y="165245"/>
                  </a:lnTo>
                  <a:lnTo>
                    <a:pt x="91903" y="164796"/>
                  </a:lnTo>
                  <a:lnTo>
                    <a:pt x="92501" y="164048"/>
                  </a:lnTo>
                  <a:lnTo>
                    <a:pt x="92651" y="163599"/>
                  </a:lnTo>
                  <a:lnTo>
                    <a:pt x="92651" y="163150"/>
                  </a:lnTo>
                  <a:lnTo>
                    <a:pt x="92501" y="162551"/>
                  </a:lnTo>
                  <a:lnTo>
                    <a:pt x="92202" y="161952"/>
                  </a:lnTo>
                  <a:lnTo>
                    <a:pt x="91903" y="161503"/>
                  </a:lnTo>
                  <a:lnTo>
                    <a:pt x="91304" y="161204"/>
                  </a:lnTo>
                  <a:lnTo>
                    <a:pt x="92052" y="157163"/>
                  </a:lnTo>
                  <a:lnTo>
                    <a:pt x="94297" y="157612"/>
                  </a:lnTo>
                  <a:lnTo>
                    <a:pt x="96692" y="158061"/>
                  </a:lnTo>
                  <a:lnTo>
                    <a:pt x="99087" y="174376"/>
                  </a:lnTo>
                  <a:lnTo>
                    <a:pt x="94746" y="173927"/>
                  </a:lnTo>
                  <a:lnTo>
                    <a:pt x="90406" y="173178"/>
                  </a:lnTo>
                  <a:lnTo>
                    <a:pt x="90106" y="167341"/>
                  </a:lnTo>
                  <a:lnTo>
                    <a:pt x="87562" y="172430"/>
                  </a:lnTo>
                  <a:lnTo>
                    <a:pt x="85167" y="171831"/>
                  </a:lnTo>
                  <a:lnTo>
                    <a:pt x="82772" y="171083"/>
                  </a:lnTo>
                  <a:lnTo>
                    <a:pt x="78132" y="169286"/>
                  </a:lnTo>
                  <a:lnTo>
                    <a:pt x="73642" y="167341"/>
                  </a:lnTo>
                  <a:lnTo>
                    <a:pt x="69301" y="164946"/>
                  </a:lnTo>
                  <a:lnTo>
                    <a:pt x="70798" y="159557"/>
                  </a:lnTo>
                  <a:lnTo>
                    <a:pt x="66906" y="163449"/>
                  </a:lnTo>
                  <a:lnTo>
                    <a:pt x="64362" y="161803"/>
                  </a:lnTo>
                  <a:lnTo>
                    <a:pt x="61967" y="160006"/>
                  </a:lnTo>
                  <a:lnTo>
                    <a:pt x="59722" y="158210"/>
                  </a:lnTo>
                  <a:lnTo>
                    <a:pt x="57476" y="156264"/>
                  </a:lnTo>
                  <a:lnTo>
                    <a:pt x="70499" y="146386"/>
                  </a:lnTo>
                  <a:close/>
                  <a:moveTo>
                    <a:pt x="139650" y="145637"/>
                  </a:moveTo>
                  <a:lnTo>
                    <a:pt x="152822" y="155366"/>
                  </a:lnTo>
                  <a:lnTo>
                    <a:pt x="150427" y="157462"/>
                  </a:lnTo>
                  <a:lnTo>
                    <a:pt x="147882" y="159557"/>
                  </a:lnTo>
                  <a:lnTo>
                    <a:pt x="145338" y="161503"/>
                  </a:lnTo>
                  <a:lnTo>
                    <a:pt x="142643" y="163449"/>
                  </a:lnTo>
                  <a:lnTo>
                    <a:pt x="138602" y="159557"/>
                  </a:lnTo>
                  <a:lnTo>
                    <a:pt x="140099" y="164946"/>
                  </a:lnTo>
                  <a:lnTo>
                    <a:pt x="135758" y="167191"/>
                  </a:lnTo>
                  <a:lnTo>
                    <a:pt x="131418" y="169286"/>
                  </a:lnTo>
                  <a:lnTo>
                    <a:pt x="126778" y="171083"/>
                  </a:lnTo>
                  <a:lnTo>
                    <a:pt x="124383" y="171831"/>
                  </a:lnTo>
                  <a:lnTo>
                    <a:pt x="121988" y="172430"/>
                  </a:lnTo>
                  <a:lnTo>
                    <a:pt x="119443" y="167341"/>
                  </a:lnTo>
                  <a:lnTo>
                    <a:pt x="118994" y="173178"/>
                  </a:lnTo>
                  <a:lnTo>
                    <a:pt x="114953" y="173777"/>
                  </a:lnTo>
                  <a:lnTo>
                    <a:pt x="110912" y="174376"/>
                  </a:lnTo>
                  <a:lnTo>
                    <a:pt x="113157" y="157911"/>
                  </a:lnTo>
                  <a:lnTo>
                    <a:pt x="116300" y="157312"/>
                  </a:lnTo>
                  <a:lnTo>
                    <a:pt x="117198" y="161354"/>
                  </a:lnTo>
                  <a:lnTo>
                    <a:pt x="116450" y="161952"/>
                  </a:lnTo>
                  <a:lnTo>
                    <a:pt x="116150" y="162701"/>
                  </a:lnTo>
                  <a:lnTo>
                    <a:pt x="116001" y="163449"/>
                  </a:lnTo>
                  <a:lnTo>
                    <a:pt x="116150" y="164347"/>
                  </a:lnTo>
                  <a:lnTo>
                    <a:pt x="116450" y="164646"/>
                  </a:lnTo>
                  <a:lnTo>
                    <a:pt x="116749" y="164946"/>
                  </a:lnTo>
                  <a:lnTo>
                    <a:pt x="117498" y="165395"/>
                  </a:lnTo>
                  <a:lnTo>
                    <a:pt x="118396" y="165545"/>
                  </a:lnTo>
                  <a:lnTo>
                    <a:pt x="118695" y="165395"/>
                  </a:lnTo>
                  <a:lnTo>
                    <a:pt x="119144" y="165245"/>
                  </a:lnTo>
                  <a:lnTo>
                    <a:pt x="119593" y="165095"/>
                  </a:lnTo>
                  <a:lnTo>
                    <a:pt x="119892" y="164796"/>
                  </a:lnTo>
                  <a:lnTo>
                    <a:pt x="120341" y="164048"/>
                  </a:lnTo>
                  <a:lnTo>
                    <a:pt x="120341" y="163150"/>
                  </a:lnTo>
                  <a:lnTo>
                    <a:pt x="120341" y="162850"/>
                  </a:lnTo>
                  <a:lnTo>
                    <a:pt x="120192" y="162401"/>
                  </a:lnTo>
                  <a:lnTo>
                    <a:pt x="119743" y="161803"/>
                  </a:lnTo>
                  <a:lnTo>
                    <a:pt x="119294" y="161354"/>
                  </a:lnTo>
                  <a:lnTo>
                    <a:pt x="118695" y="161204"/>
                  </a:lnTo>
                  <a:lnTo>
                    <a:pt x="118096" y="161054"/>
                  </a:lnTo>
                  <a:lnTo>
                    <a:pt x="117348" y="157163"/>
                  </a:lnTo>
                  <a:lnTo>
                    <a:pt x="121389" y="155965"/>
                  </a:lnTo>
                  <a:lnTo>
                    <a:pt x="125281" y="154618"/>
                  </a:lnTo>
                  <a:lnTo>
                    <a:pt x="129023" y="152822"/>
                  </a:lnTo>
                  <a:lnTo>
                    <a:pt x="132615" y="150876"/>
                  </a:lnTo>
                  <a:lnTo>
                    <a:pt x="134711" y="154319"/>
                  </a:lnTo>
                  <a:lnTo>
                    <a:pt x="134261" y="155067"/>
                  </a:lnTo>
                  <a:lnTo>
                    <a:pt x="134112" y="155815"/>
                  </a:lnTo>
                  <a:lnTo>
                    <a:pt x="134411" y="156713"/>
                  </a:lnTo>
                  <a:lnTo>
                    <a:pt x="134860" y="157312"/>
                  </a:lnTo>
                  <a:lnTo>
                    <a:pt x="135160" y="157612"/>
                  </a:lnTo>
                  <a:lnTo>
                    <a:pt x="135609" y="157911"/>
                  </a:lnTo>
                  <a:lnTo>
                    <a:pt x="136357" y="158061"/>
                  </a:lnTo>
                  <a:lnTo>
                    <a:pt x="137255" y="157911"/>
                  </a:lnTo>
                  <a:lnTo>
                    <a:pt x="137554" y="157612"/>
                  </a:lnTo>
                  <a:lnTo>
                    <a:pt x="138003" y="157312"/>
                  </a:lnTo>
                  <a:lnTo>
                    <a:pt x="138153" y="157013"/>
                  </a:lnTo>
                  <a:lnTo>
                    <a:pt x="138452" y="156564"/>
                  </a:lnTo>
                  <a:lnTo>
                    <a:pt x="138602" y="155815"/>
                  </a:lnTo>
                  <a:lnTo>
                    <a:pt x="138452" y="154917"/>
                  </a:lnTo>
                  <a:lnTo>
                    <a:pt x="138303" y="154618"/>
                  </a:lnTo>
                  <a:lnTo>
                    <a:pt x="138003" y="154319"/>
                  </a:lnTo>
                  <a:lnTo>
                    <a:pt x="137405" y="153870"/>
                  </a:lnTo>
                  <a:lnTo>
                    <a:pt x="136806" y="153570"/>
                  </a:lnTo>
                  <a:lnTo>
                    <a:pt x="136207" y="153570"/>
                  </a:lnTo>
                  <a:lnTo>
                    <a:pt x="135609" y="153720"/>
                  </a:lnTo>
                  <a:lnTo>
                    <a:pt x="133513" y="150277"/>
                  </a:lnTo>
                  <a:lnTo>
                    <a:pt x="136656" y="148182"/>
                  </a:lnTo>
                  <a:lnTo>
                    <a:pt x="139650" y="145637"/>
                  </a:lnTo>
                  <a:close/>
                  <a:moveTo>
                    <a:pt x="67954" y="163748"/>
                  </a:moveTo>
                  <a:lnTo>
                    <a:pt x="68553" y="163898"/>
                  </a:lnTo>
                  <a:lnTo>
                    <a:pt x="68403" y="164497"/>
                  </a:lnTo>
                  <a:lnTo>
                    <a:pt x="68104" y="165395"/>
                  </a:lnTo>
                  <a:lnTo>
                    <a:pt x="65110" y="176172"/>
                  </a:lnTo>
                  <a:lnTo>
                    <a:pt x="62117" y="174376"/>
                  </a:lnTo>
                  <a:lnTo>
                    <a:pt x="58973" y="172430"/>
                  </a:lnTo>
                  <a:lnTo>
                    <a:pt x="58973" y="172430"/>
                  </a:lnTo>
                  <a:lnTo>
                    <a:pt x="60320" y="173178"/>
                  </a:lnTo>
                  <a:lnTo>
                    <a:pt x="61218" y="173627"/>
                  </a:lnTo>
                  <a:lnTo>
                    <a:pt x="62117" y="173927"/>
                  </a:lnTo>
                  <a:lnTo>
                    <a:pt x="62117" y="173777"/>
                  </a:lnTo>
                  <a:lnTo>
                    <a:pt x="60320" y="172729"/>
                  </a:lnTo>
                  <a:lnTo>
                    <a:pt x="59273" y="172130"/>
                  </a:lnTo>
                  <a:lnTo>
                    <a:pt x="60021" y="171532"/>
                  </a:lnTo>
                  <a:lnTo>
                    <a:pt x="61218" y="172130"/>
                  </a:lnTo>
                  <a:lnTo>
                    <a:pt x="61967" y="172579"/>
                  </a:lnTo>
                  <a:lnTo>
                    <a:pt x="62865" y="173028"/>
                  </a:lnTo>
                  <a:lnTo>
                    <a:pt x="63015" y="172879"/>
                  </a:lnTo>
                  <a:lnTo>
                    <a:pt x="62117" y="172280"/>
                  </a:lnTo>
                  <a:lnTo>
                    <a:pt x="61368" y="171981"/>
                  </a:lnTo>
                  <a:lnTo>
                    <a:pt x="60171" y="171382"/>
                  </a:lnTo>
                  <a:lnTo>
                    <a:pt x="60769" y="170634"/>
                  </a:lnTo>
                  <a:lnTo>
                    <a:pt x="61967" y="171382"/>
                  </a:lnTo>
                  <a:lnTo>
                    <a:pt x="62715" y="171681"/>
                  </a:lnTo>
                  <a:lnTo>
                    <a:pt x="63314" y="171831"/>
                  </a:lnTo>
                  <a:lnTo>
                    <a:pt x="63464" y="171831"/>
                  </a:lnTo>
                  <a:lnTo>
                    <a:pt x="63314" y="171681"/>
                  </a:lnTo>
                  <a:lnTo>
                    <a:pt x="61817" y="170933"/>
                  </a:lnTo>
                  <a:lnTo>
                    <a:pt x="60919" y="170484"/>
                  </a:lnTo>
                  <a:lnTo>
                    <a:pt x="61817" y="169586"/>
                  </a:lnTo>
                  <a:lnTo>
                    <a:pt x="62865" y="170185"/>
                  </a:lnTo>
                  <a:lnTo>
                    <a:pt x="63613" y="170634"/>
                  </a:lnTo>
                  <a:lnTo>
                    <a:pt x="64362" y="170783"/>
                  </a:lnTo>
                  <a:lnTo>
                    <a:pt x="64511" y="170783"/>
                  </a:lnTo>
                  <a:lnTo>
                    <a:pt x="63763" y="170334"/>
                  </a:lnTo>
                  <a:lnTo>
                    <a:pt x="63015" y="169885"/>
                  </a:lnTo>
                  <a:lnTo>
                    <a:pt x="62117" y="169436"/>
                  </a:lnTo>
                  <a:lnTo>
                    <a:pt x="62715" y="168837"/>
                  </a:lnTo>
                  <a:lnTo>
                    <a:pt x="63464" y="169286"/>
                  </a:lnTo>
                  <a:lnTo>
                    <a:pt x="64212" y="169586"/>
                  </a:lnTo>
                  <a:lnTo>
                    <a:pt x="64960" y="169885"/>
                  </a:lnTo>
                  <a:lnTo>
                    <a:pt x="64960" y="169736"/>
                  </a:lnTo>
                  <a:lnTo>
                    <a:pt x="63314" y="168837"/>
                  </a:lnTo>
                  <a:lnTo>
                    <a:pt x="62865" y="168538"/>
                  </a:lnTo>
                  <a:lnTo>
                    <a:pt x="63464" y="168089"/>
                  </a:lnTo>
                  <a:lnTo>
                    <a:pt x="63913" y="168239"/>
                  </a:lnTo>
                  <a:lnTo>
                    <a:pt x="65409" y="168987"/>
                  </a:lnTo>
                  <a:lnTo>
                    <a:pt x="65559" y="168837"/>
                  </a:lnTo>
                  <a:lnTo>
                    <a:pt x="65409" y="168837"/>
                  </a:lnTo>
                  <a:lnTo>
                    <a:pt x="64212" y="168089"/>
                  </a:lnTo>
                  <a:lnTo>
                    <a:pt x="63613" y="167790"/>
                  </a:lnTo>
                  <a:lnTo>
                    <a:pt x="64362" y="167191"/>
                  </a:lnTo>
                  <a:lnTo>
                    <a:pt x="64811" y="167490"/>
                  </a:lnTo>
                  <a:lnTo>
                    <a:pt x="65858" y="168089"/>
                  </a:lnTo>
                  <a:lnTo>
                    <a:pt x="66008" y="167939"/>
                  </a:lnTo>
                  <a:lnTo>
                    <a:pt x="65260" y="167490"/>
                  </a:lnTo>
                  <a:lnTo>
                    <a:pt x="64511" y="167041"/>
                  </a:lnTo>
                  <a:lnTo>
                    <a:pt x="65110" y="166592"/>
                  </a:lnTo>
                  <a:lnTo>
                    <a:pt x="65260" y="166592"/>
                  </a:lnTo>
                  <a:lnTo>
                    <a:pt x="65858" y="166892"/>
                  </a:lnTo>
                  <a:lnTo>
                    <a:pt x="66457" y="167041"/>
                  </a:lnTo>
                  <a:lnTo>
                    <a:pt x="65409" y="166443"/>
                  </a:lnTo>
                  <a:lnTo>
                    <a:pt x="65260" y="166293"/>
                  </a:lnTo>
                  <a:lnTo>
                    <a:pt x="65709" y="165844"/>
                  </a:lnTo>
                  <a:lnTo>
                    <a:pt x="66906" y="166293"/>
                  </a:lnTo>
                  <a:lnTo>
                    <a:pt x="67056" y="166293"/>
                  </a:lnTo>
                  <a:lnTo>
                    <a:pt x="67056" y="166143"/>
                  </a:lnTo>
                  <a:lnTo>
                    <a:pt x="66008" y="165694"/>
                  </a:lnTo>
                  <a:lnTo>
                    <a:pt x="66457" y="165095"/>
                  </a:lnTo>
                  <a:lnTo>
                    <a:pt x="66607" y="165245"/>
                  </a:lnTo>
                  <a:lnTo>
                    <a:pt x="67056" y="165395"/>
                  </a:lnTo>
                  <a:lnTo>
                    <a:pt x="67655" y="165545"/>
                  </a:lnTo>
                  <a:lnTo>
                    <a:pt x="67655" y="165395"/>
                  </a:lnTo>
                  <a:lnTo>
                    <a:pt x="66906" y="164946"/>
                  </a:lnTo>
                  <a:lnTo>
                    <a:pt x="66607" y="164946"/>
                  </a:lnTo>
                  <a:lnTo>
                    <a:pt x="66906" y="164646"/>
                  </a:lnTo>
                  <a:lnTo>
                    <a:pt x="67206" y="164497"/>
                  </a:lnTo>
                  <a:lnTo>
                    <a:pt x="67954" y="164646"/>
                  </a:lnTo>
                  <a:lnTo>
                    <a:pt x="67954" y="164497"/>
                  </a:lnTo>
                  <a:lnTo>
                    <a:pt x="67355" y="164197"/>
                  </a:lnTo>
                  <a:lnTo>
                    <a:pt x="67655" y="163898"/>
                  </a:lnTo>
                  <a:lnTo>
                    <a:pt x="67954" y="163748"/>
                  </a:lnTo>
                  <a:close/>
                  <a:moveTo>
                    <a:pt x="141446" y="163748"/>
                  </a:moveTo>
                  <a:lnTo>
                    <a:pt x="141745" y="163898"/>
                  </a:lnTo>
                  <a:lnTo>
                    <a:pt x="142045" y="164197"/>
                  </a:lnTo>
                  <a:lnTo>
                    <a:pt x="141446" y="164497"/>
                  </a:lnTo>
                  <a:lnTo>
                    <a:pt x="141446" y="164646"/>
                  </a:lnTo>
                  <a:lnTo>
                    <a:pt x="142194" y="164497"/>
                  </a:lnTo>
                  <a:lnTo>
                    <a:pt x="142494" y="164646"/>
                  </a:lnTo>
                  <a:lnTo>
                    <a:pt x="142793" y="164946"/>
                  </a:lnTo>
                  <a:lnTo>
                    <a:pt x="142643" y="164946"/>
                  </a:lnTo>
                  <a:lnTo>
                    <a:pt x="141745" y="165395"/>
                  </a:lnTo>
                  <a:lnTo>
                    <a:pt x="141895" y="165545"/>
                  </a:lnTo>
                  <a:lnTo>
                    <a:pt x="142344" y="165395"/>
                  </a:lnTo>
                  <a:lnTo>
                    <a:pt x="142793" y="165245"/>
                  </a:lnTo>
                  <a:lnTo>
                    <a:pt x="142943" y="165095"/>
                  </a:lnTo>
                  <a:lnTo>
                    <a:pt x="143542" y="165694"/>
                  </a:lnTo>
                  <a:lnTo>
                    <a:pt x="142344" y="166143"/>
                  </a:lnTo>
                  <a:lnTo>
                    <a:pt x="142344" y="166293"/>
                  </a:lnTo>
                  <a:lnTo>
                    <a:pt x="142494" y="166293"/>
                  </a:lnTo>
                  <a:lnTo>
                    <a:pt x="143691" y="165844"/>
                  </a:lnTo>
                  <a:lnTo>
                    <a:pt x="144140" y="166293"/>
                  </a:lnTo>
                  <a:lnTo>
                    <a:pt x="143991" y="166443"/>
                  </a:lnTo>
                  <a:lnTo>
                    <a:pt x="142943" y="167041"/>
                  </a:lnTo>
                  <a:lnTo>
                    <a:pt x="143093" y="167041"/>
                  </a:lnTo>
                  <a:lnTo>
                    <a:pt x="143542" y="166892"/>
                  </a:lnTo>
                  <a:lnTo>
                    <a:pt x="144140" y="166592"/>
                  </a:lnTo>
                  <a:lnTo>
                    <a:pt x="144440" y="166592"/>
                  </a:lnTo>
                  <a:lnTo>
                    <a:pt x="145038" y="167041"/>
                  </a:lnTo>
                  <a:lnTo>
                    <a:pt x="144140" y="167490"/>
                  </a:lnTo>
                  <a:lnTo>
                    <a:pt x="143542" y="167939"/>
                  </a:lnTo>
                  <a:lnTo>
                    <a:pt x="143542" y="168089"/>
                  </a:lnTo>
                  <a:lnTo>
                    <a:pt x="144589" y="167490"/>
                  </a:lnTo>
                  <a:lnTo>
                    <a:pt x="145188" y="167191"/>
                  </a:lnTo>
                  <a:lnTo>
                    <a:pt x="145787" y="167790"/>
                  </a:lnTo>
                  <a:lnTo>
                    <a:pt x="145338" y="168089"/>
                  </a:lnTo>
                  <a:lnTo>
                    <a:pt x="143991" y="168837"/>
                  </a:lnTo>
                  <a:lnTo>
                    <a:pt x="143991" y="168987"/>
                  </a:lnTo>
                  <a:lnTo>
                    <a:pt x="145487" y="168239"/>
                  </a:lnTo>
                  <a:lnTo>
                    <a:pt x="145936" y="168089"/>
                  </a:lnTo>
                  <a:lnTo>
                    <a:pt x="146535" y="168538"/>
                  </a:lnTo>
                  <a:lnTo>
                    <a:pt x="146236" y="168837"/>
                  </a:lnTo>
                  <a:lnTo>
                    <a:pt x="144440" y="169736"/>
                  </a:lnTo>
                  <a:lnTo>
                    <a:pt x="144440" y="169885"/>
                  </a:lnTo>
                  <a:lnTo>
                    <a:pt x="145188" y="169586"/>
                  </a:lnTo>
                  <a:lnTo>
                    <a:pt x="145936" y="169286"/>
                  </a:lnTo>
                  <a:lnTo>
                    <a:pt x="146685" y="168837"/>
                  </a:lnTo>
                  <a:lnTo>
                    <a:pt x="147433" y="169436"/>
                  </a:lnTo>
                  <a:lnTo>
                    <a:pt x="146535" y="169885"/>
                  </a:lnTo>
                  <a:lnTo>
                    <a:pt x="145787" y="170334"/>
                  </a:lnTo>
                  <a:lnTo>
                    <a:pt x="145038" y="170783"/>
                  </a:lnTo>
                  <a:lnTo>
                    <a:pt x="145787" y="170634"/>
                  </a:lnTo>
                  <a:lnTo>
                    <a:pt x="146685" y="170185"/>
                  </a:lnTo>
                  <a:lnTo>
                    <a:pt x="147583" y="169586"/>
                  </a:lnTo>
                  <a:lnTo>
                    <a:pt x="148481" y="170484"/>
                  </a:lnTo>
                  <a:lnTo>
                    <a:pt x="147583" y="170933"/>
                  </a:lnTo>
                  <a:lnTo>
                    <a:pt x="146086" y="171681"/>
                  </a:lnTo>
                  <a:lnTo>
                    <a:pt x="146086" y="171831"/>
                  </a:lnTo>
                  <a:lnTo>
                    <a:pt x="146834" y="171681"/>
                  </a:lnTo>
                  <a:lnTo>
                    <a:pt x="147433" y="171382"/>
                  </a:lnTo>
                  <a:lnTo>
                    <a:pt x="148631" y="170634"/>
                  </a:lnTo>
                  <a:lnTo>
                    <a:pt x="149379" y="171382"/>
                  </a:lnTo>
                  <a:lnTo>
                    <a:pt x="148032" y="171981"/>
                  </a:lnTo>
                  <a:lnTo>
                    <a:pt x="147283" y="172280"/>
                  </a:lnTo>
                  <a:lnTo>
                    <a:pt x="146535" y="172879"/>
                  </a:lnTo>
                  <a:lnTo>
                    <a:pt x="146535" y="173028"/>
                  </a:lnTo>
                  <a:lnTo>
                    <a:pt x="147433" y="172579"/>
                  </a:lnTo>
                  <a:lnTo>
                    <a:pt x="148182" y="172130"/>
                  </a:lnTo>
                  <a:lnTo>
                    <a:pt x="149529" y="171532"/>
                  </a:lnTo>
                  <a:lnTo>
                    <a:pt x="150127" y="172130"/>
                  </a:lnTo>
                  <a:lnTo>
                    <a:pt x="149080" y="172729"/>
                  </a:lnTo>
                  <a:lnTo>
                    <a:pt x="147283" y="173777"/>
                  </a:lnTo>
                  <a:lnTo>
                    <a:pt x="147283" y="173927"/>
                  </a:lnTo>
                  <a:lnTo>
                    <a:pt x="147433" y="173927"/>
                  </a:lnTo>
                  <a:lnTo>
                    <a:pt x="148331" y="173627"/>
                  </a:lnTo>
                  <a:lnTo>
                    <a:pt x="149080" y="173178"/>
                  </a:lnTo>
                  <a:lnTo>
                    <a:pt x="150277" y="172430"/>
                  </a:lnTo>
                  <a:lnTo>
                    <a:pt x="147283" y="174376"/>
                  </a:lnTo>
                  <a:lnTo>
                    <a:pt x="144290" y="176172"/>
                  </a:lnTo>
                  <a:lnTo>
                    <a:pt x="141296" y="165395"/>
                  </a:lnTo>
                  <a:lnTo>
                    <a:pt x="140997" y="164347"/>
                  </a:lnTo>
                  <a:lnTo>
                    <a:pt x="140847" y="163898"/>
                  </a:lnTo>
                  <a:lnTo>
                    <a:pt x="141446" y="163748"/>
                  </a:lnTo>
                  <a:close/>
                  <a:moveTo>
                    <a:pt x="69002" y="165844"/>
                  </a:moveTo>
                  <a:lnTo>
                    <a:pt x="73342" y="168239"/>
                  </a:lnTo>
                  <a:lnTo>
                    <a:pt x="77683" y="170185"/>
                  </a:lnTo>
                  <a:lnTo>
                    <a:pt x="82323" y="171981"/>
                  </a:lnTo>
                  <a:lnTo>
                    <a:pt x="87113" y="173328"/>
                  </a:lnTo>
                  <a:lnTo>
                    <a:pt x="82024" y="183207"/>
                  </a:lnTo>
                  <a:lnTo>
                    <a:pt x="77982" y="181859"/>
                  </a:lnTo>
                  <a:lnTo>
                    <a:pt x="73791" y="180363"/>
                  </a:lnTo>
                  <a:lnTo>
                    <a:pt x="69900" y="178716"/>
                  </a:lnTo>
                  <a:lnTo>
                    <a:pt x="66008" y="176770"/>
                  </a:lnTo>
                  <a:lnTo>
                    <a:pt x="69002" y="165844"/>
                  </a:lnTo>
                  <a:close/>
                  <a:moveTo>
                    <a:pt x="140398" y="165844"/>
                  </a:moveTo>
                  <a:lnTo>
                    <a:pt x="143392" y="176621"/>
                  </a:lnTo>
                  <a:lnTo>
                    <a:pt x="139500" y="178567"/>
                  </a:lnTo>
                  <a:lnTo>
                    <a:pt x="135609" y="180363"/>
                  </a:lnTo>
                  <a:lnTo>
                    <a:pt x="131567" y="181859"/>
                  </a:lnTo>
                  <a:lnTo>
                    <a:pt x="127376" y="183207"/>
                  </a:lnTo>
                  <a:lnTo>
                    <a:pt x="122437" y="173328"/>
                  </a:lnTo>
                  <a:lnTo>
                    <a:pt x="127077" y="171981"/>
                  </a:lnTo>
                  <a:lnTo>
                    <a:pt x="131717" y="170185"/>
                  </a:lnTo>
                  <a:lnTo>
                    <a:pt x="136058" y="168239"/>
                  </a:lnTo>
                  <a:lnTo>
                    <a:pt x="140398" y="165844"/>
                  </a:lnTo>
                  <a:close/>
                  <a:moveTo>
                    <a:pt x="89358" y="172280"/>
                  </a:moveTo>
                  <a:lnTo>
                    <a:pt x="89358" y="172879"/>
                  </a:lnTo>
                  <a:lnTo>
                    <a:pt x="89508" y="173927"/>
                  </a:lnTo>
                  <a:lnTo>
                    <a:pt x="90106" y="185152"/>
                  </a:lnTo>
                  <a:lnTo>
                    <a:pt x="86514" y="184404"/>
                  </a:lnTo>
                  <a:lnTo>
                    <a:pt x="83071" y="183506"/>
                  </a:lnTo>
                  <a:lnTo>
                    <a:pt x="84568" y="183656"/>
                  </a:lnTo>
                  <a:lnTo>
                    <a:pt x="85466" y="183805"/>
                  </a:lnTo>
                  <a:lnTo>
                    <a:pt x="86364" y="183955"/>
                  </a:lnTo>
                  <a:lnTo>
                    <a:pt x="86514" y="183805"/>
                  </a:lnTo>
                  <a:lnTo>
                    <a:pt x="84419" y="183356"/>
                  </a:lnTo>
                  <a:lnTo>
                    <a:pt x="83221" y="183207"/>
                  </a:lnTo>
                  <a:lnTo>
                    <a:pt x="83670" y="182309"/>
                  </a:lnTo>
                  <a:lnTo>
                    <a:pt x="85017" y="182458"/>
                  </a:lnTo>
                  <a:lnTo>
                    <a:pt x="85915" y="182608"/>
                  </a:lnTo>
                  <a:lnTo>
                    <a:pt x="86963" y="182758"/>
                  </a:lnTo>
                  <a:lnTo>
                    <a:pt x="86963" y="182608"/>
                  </a:lnTo>
                  <a:lnTo>
                    <a:pt x="85915" y="182309"/>
                  </a:lnTo>
                  <a:lnTo>
                    <a:pt x="85017" y="182159"/>
                  </a:lnTo>
                  <a:lnTo>
                    <a:pt x="83820" y="182009"/>
                  </a:lnTo>
                  <a:lnTo>
                    <a:pt x="84119" y="181261"/>
                  </a:lnTo>
                  <a:lnTo>
                    <a:pt x="85616" y="181560"/>
                  </a:lnTo>
                  <a:lnTo>
                    <a:pt x="86963" y="181560"/>
                  </a:lnTo>
                  <a:lnTo>
                    <a:pt x="86963" y="181410"/>
                  </a:lnTo>
                  <a:lnTo>
                    <a:pt x="85317" y="181111"/>
                  </a:lnTo>
                  <a:lnTo>
                    <a:pt x="84269" y="180961"/>
                  </a:lnTo>
                  <a:lnTo>
                    <a:pt x="84868" y="179914"/>
                  </a:lnTo>
                  <a:lnTo>
                    <a:pt x="86215" y="180213"/>
                  </a:lnTo>
                  <a:lnTo>
                    <a:pt x="87712" y="180213"/>
                  </a:lnTo>
                  <a:lnTo>
                    <a:pt x="87712" y="180063"/>
                  </a:lnTo>
                  <a:lnTo>
                    <a:pt x="86813" y="179914"/>
                  </a:lnTo>
                  <a:lnTo>
                    <a:pt x="85915" y="179764"/>
                  </a:lnTo>
                  <a:lnTo>
                    <a:pt x="85017" y="179614"/>
                  </a:lnTo>
                  <a:lnTo>
                    <a:pt x="85466" y="178716"/>
                  </a:lnTo>
                  <a:lnTo>
                    <a:pt x="86364" y="179016"/>
                  </a:lnTo>
                  <a:lnTo>
                    <a:pt x="87113" y="179165"/>
                  </a:lnTo>
                  <a:lnTo>
                    <a:pt x="87861" y="179165"/>
                  </a:lnTo>
                  <a:lnTo>
                    <a:pt x="87861" y="179016"/>
                  </a:lnTo>
                  <a:lnTo>
                    <a:pt x="85915" y="178716"/>
                  </a:lnTo>
                  <a:lnTo>
                    <a:pt x="85466" y="178567"/>
                  </a:lnTo>
                  <a:lnTo>
                    <a:pt x="85915" y="177818"/>
                  </a:lnTo>
                  <a:lnTo>
                    <a:pt x="86364" y="177968"/>
                  </a:lnTo>
                  <a:lnTo>
                    <a:pt x="87113" y="177968"/>
                  </a:lnTo>
                  <a:lnTo>
                    <a:pt x="88011" y="178118"/>
                  </a:lnTo>
                  <a:lnTo>
                    <a:pt x="88011" y="177968"/>
                  </a:lnTo>
                  <a:lnTo>
                    <a:pt x="86813" y="177668"/>
                  </a:lnTo>
                  <a:lnTo>
                    <a:pt x="86065" y="177668"/>
                  </a:lnTo>
                  <a:lnTo>
                    <a:pt x="86364" y="176920"/>
                  </a:lnTo>
                  <a:lnTo>
                    <a:pt x="87262" y="177070"/>
                  </a:lnTo>
                  <a:lnTo>
                    <a:pt x="88161" y="177070"/>
                  </a:lnTo>
                  <a:lnTo>
                    <a:pt x="88161" y="176920"/>
                  </a:lnTo>
                  <a:lnTo>
                    <a:pt x="87412" y="176770"/>
                  </a:lnTo>
                  <a:lnTo>
                    <a:pt x="86514" y="176621"/>
                  </a:lnTo>
                  <a:lnTo>
                    <a:pt x="86813" y="175872"/>
                  </a:lnTo>
                  <a:lnTo>
                    <a:pt x="87562" y="176022"/>
                  </a:lnTo>
                  <a:lnTo>
                    <a:pt x="88310" y="176022"/>
                  </a:lnTo>
                  <a:lnTo>
                    <a:pt x="88310" y="175872"/>
                  </a:lnTo>
                  <a:lnTo>
                    <a:pt x="87113" y="175723"/>
                  </a:lnTo>
                  <a:lnTo>
                    <a:pt x="86963" y="175723"/>
                  </a:lnTo>
                  <a:lnTo>
                    <a:pt x="87262" y="174974"/>
                  </a:lnTo>
                  <a:lnTo>
                    <a:pt x="88610" y="175124"/>
                  </a:lnTo>
                  <a:lnTo>
                    <a:pt x="88610" y="174974"/>
                  </a:lnTo>
                  <a:lnTo>
                    <a:pt x="87412" y="174825"/>
                  </a:lnTo>
                  <a:lnTo>
                    <a:pt x="87712" y="174226"/>
                  </a:lnTo>
                  <a:lnTo>
                    <a:pt x="88011" y="174226"/>
                  </a:lnTo>
                  <a:lnTo>
                    <a:pt x="88909" y="174076"/>
                  </a:lnTo>
                  <a:lnTo>
                    <a:pt x="89059" y="174076"/>
                  </a:lnTo>
                  <a:lnTo>
                    <a:pt x="88909" y="173927"/>
                  </a:lnTo>
                  <a:lnTo>
                    <a:pt x="87861" y="173927"/>
                  </a:lnTo>
                  <a:lnTo>
                    <a:pt x="88011" y="173627"/>
                  </a:lnTo>
                  <a:lnTo>
                    <a:pt x="88161" y="173178"/>
                  </a:lnTo>
                  <a:lnTo>
                    <a:pt x="88909" y="173178"/>
                  </a:lnTo>
                  <a:lnTo>
                    <a:pt x="88909" y="173028"/>
                  </a:lnTo>
                  <a:lnTo>
                    <a:pt x="88310" y="173028"/>
                  </a:lnTo>
                  <a:lnTo>
                    <a:pt x="88460" y="172729"/>
                  </a:lnTo>
                  <a:lnTo>
                    <a:pt x="88610" y="172280"/>
                  </a:lnTo>
                  <a:close/>
                  <a:moveTo>
                    <a:pt x="120790" y="172280"/>
                  </a:moveTo>
                  <a:lnTo>
                    <a:pt x="120940" y="172729"/>
                  </a:lnTo>
                  <a:lnTo>
                    <a:pt x="121090" y="173028"/>
                  </a:lnTo>
                  <a:lnTo>
                    <a:pt x="120491" y="173028"/>
                  </a:lnTo>
                  <a:lnTo>
                    <a:pt x="120491" y="173178"/>
                  </a:lnTo>
                  <a:lnTo>
                    <a:pt x="121239" y="173178"/>
                  </a:lnTo>
                  <a:lnTo>
                    <a:pt x="121389" y="173627"/>
                  </a:lnTo>
                  <a:lnTo>
                    <a:pt x="121539" y="173927"/>
                  </a:lnTo>
                  <a:lnTo>
                    <a:pt x="120491" y="173927"/>
                  </a:lnTo>
                  <a:lnTo>
                    <a:pt x="120491" y="174076"/>
                  </a:lnTo>
                  <a:lnTo>
                    <a:pt x="121389" y="174226"/>
                  </a:lnTo>
                  <a:lnTo>
                    <a:pt x="121688" y="174226"/>
                  </a:lnTo>
                  <a:lnTo>
                    <a:pt x="121988" y="174825"/>
                  </a:lnTo>
                  <a:lnTo>
                    <a:pt x="120790" y="174974"/>
                  </a:lnTo>
                  <a:lnTo>
                    <a:pt x="120790" y="175124"/>
                  </a:lnTo>
                  <a:lnTo>
                    <a:pt x="122138" y="174974"/>
                  </a:lnTo>
                  <a:lnTo>
                    <a:pt x="122437" y="175723"/>
                  </a:lnTo>
                  <a:lnTo>
                    <a:pt x="122287" y="175723"/>
                  </a:lnTo>
                  <a:lnTo>
                    <a:pt x="121090" y="175872"/>
                  </a:lnTo>
                  <a:lnTo>
                    <a:pt x="121090" y="176022"/>
                  </a:lnTo>
                  <a:lnTo>
                    <a:pt x="121838" y="176022"/>
                  </a:lnTo>
                  <a:lnTo>
                    <a:pt x="122587" y="175872"/>
                  </a:lnTo>
                  <a:lnTo>
                    <a:pt x="122886" y="176621"/>
                  </a:lnTo>
                  <a:lnTo>
                    <a:pt x="122138" y="176770"/>
                  </a:lnTo>
                  <a:lnTo>
                    <a:pt x="121239" y="176920"/>
                  </a:lnTo>
                  <a:lnTo>
                    <a:pt x="121239" y="177070"/>
                  </a:lnTo>
                  <a:lnTo>
                    <a:pt x="122138" y="177070"/>
                  </a:lnTo>
                  <a:lnTo>
                    <a:pt x="123036" y="176920"/>
                  </a:lnTo>
                  <a:lnTo>
                    <a:pt x="123485" y="177668"/>
                  </a:lnTo>
                  <a:lnTo>
                    <a:pt x="122736" y="177668"/>
                  </a:lnTo>
                  <a:lnTo>
                    <a:pt x="121389" y="177968"/>
                  </a:lnTo>
                  <a:lnTo>
                    <a:pt x="121389" y="178118"/>
                  </a:lnTo>
                  <a:lnTo>
                    <a:pt x="122287" y="177968"/>
                  </a:lnTo>
                  <a:lnTo>
                    <a:pt x="123185" y="177968"/>
                  </a:lnTo>
                  <a:lnTo>
                    <a:pt x="123634" y="177818"/>
                  </a:lnTo>
                  <a:lnTo>
                    <a:pt x="123934" y="178567"/>
                  </a:lnTo>
                  <a:lnTo>
                    <a:pt x="123485" y="178716"/>
                  </a:lnTo>
                  <a:lnTo>
                    <a:pt x="121539" y="179016"/>
                  </a:lnTo>
                  <a:lnTo>
                    <a:pt x="121539" y="179165"/>
                  </a:lnTo>
                  <a:lnTo>
                    <a:pt x="122287" y="179165"/>
                  </a:lnTo>
                  <a:lnTo>
                    <a:pt x="123036" y="179016"/>
                  </a:lnTo>
                  <a:lnTo>
                    <a:pt x="124083" y="178716"/>
                  </a:lnTo>
                  <a:lnTo>
                    <a:pt x="124532" y="179614"/>
                  </a:lnTo>
                  <a:lnTo>
                    <a:pt x="123634" y="179764"/>
                  </a:lnTo>
                  <a:lnTo>
                    <a:pt x="122736" y="179914"/>
                  </a:lnTo>
                  <a:lnTo>
                    <a:pt x="121838" y="180063"/>
                  </a:lnTo>
                  <a:lnTo>
                    <a:pt x="121838" y="180213"/>
                  </a:lnTo>
                  <a:lnTo>
                    <a:pt x="123185" y="180213"/>
                  </a:lnTo>
                  <a:lnTo>
                    <a:pt x="124532" y="179914"/>
                  </a:lnTo>
                  <a:lnTo>
                    <a:pt x="125131" y="180961"/>
                  </a:lnTo>
                  <a:lnTo>
                    <a:pt x="124233" y="181111"/>
                  </a:lnTo>
                  <a:lnTo>
                    <a:pt x="122437" y="181410"/>
                  </a:lnTo>
                  <a:lnTo>
                    <a:pt x="122437" y="181560"/>
                  </a:lnTo>
                  <a:lnTo>
                    <a:pt x="123784" y="181560"/>
                  </a:lnTo>
                  <a:lnTo>
                    <a:pt x="125281" y="181261"/>
                  </a:lnTo>
                  <a:lnTo>
                    <a:pt x="125730" y="182009"/>
                  </a:lnTo>
                  <a:lnTo>
                    <a:pt x="124383" y="182159"/>
                  </a:lnTo>
                  <a:lnTo>
                    <a:pt x="123485" y="182309"/>
                  </a:lnTo>
                  <a:lnTo>
                    <a:pt x="122437" y="182608"/>
                  </a:lnTo>
                  <a:lnTo>
                    <a:pt x="122437" y="182758"/>
                  </a:lnTo>
                  <a:lnTo>
                    <a:pt x="122587" y="182758"/>
                  </a:lnTo>
                  <a:lnTo>
                    <a:pt x="123485" y="182608"/>
                  </a:lnTo>
                  <a:lnTo>
                    <a:pt x="124383" y="182458"/>
                  </a:lnTo>
                  <a:lnTo>
                    <a:pt x="125730" y="182309"/>
                  </a:lnTo>
                  <a:lnTo>
                    <a:pt x="126179" y="183207"/>
                  </a:lnTo>
                  <a:lnTo>
                    <a:pt x="124981" y="183356"/>
                  </a:lnTo>
                  <a:lnTo>
                    <a:pt x="123036" y="183805"/>
                  </a:lnTo>
                  <a:lnTo>
                    <a:pt x="122886" y="183805"/>
                  </a:lnTo>
                  <a:lnTo>
                    <a:pt x="123036" y="183955"/>
                  </a:lnTo>
                  <a:lnTo>
                    <a:pt x="123934" y="183805"/>
                  </a:lnTo>
                  <a:lnTo>
                    <a:pt x="124832" y="183656"/>
                  </a:lnTo>
                  <a:lnTo>
                    <a:pt x="126329" y="183506"/>
                  </a:lnTo>
                  <a:lnTo>
                    <a:pt x="126478" y="183506"/>
                  </a:lnTo>
                  <a:lnTo>
                    <a:pt x="122886" y="184404"/>
                  </a:lnTo>
                  <a:lnTo>
                    <a:pt x="119294" y="185152"/>
                  </a:lnTo>
                  <a:lnTo>
                    <a:pt x="120042" y="173927"/>
                  </a:lnTo>
                  <a:lnTo>
                    <a:pt x="120042" y="172879"/>
                  </a:lnTo>
                  <a:lnTo>
                    <a:pt x="120042" y="172280"/>
                  </a:lnTo>
                  <a:close/>
                  <a:moveTo>
                    <a:pt x="90406" y="174076"/>
                  </a:moveTo>
                  <a:lnTo>
                    <a:pt x="94746" y="174825"/>
                  </a:lnTo>
                  <a:lnTo>
                    <a:pt x="99237" y="175274"/>
                  </a:lnTo>
                  <a:lnTo>
                    <a:pt x="100883" y="186350"/>
                  </a:lnTo>
                  <a:lnTo>
                    <a:pt x="95944" y="185901"/>
                  </a:lnTo>
                  <a:lnTo>
                    <a:pt x="91154" y="185302"/>
                  </a:lnTo>
                  <a:lnTo>
                    <a:pt x="90406" y="174076"/>
                  </a:lnTo>
                  <a:close/>
                  <a:moveTo>
                    <a:pt x="118994" y="174076"/>
                  </a:moveTo>
                  <a:lnTo>
                    <a:pt x="118246" y="185302"/>
                  </a:lnTo>
                  <a:lnTo>
                    <a:pt x="113756" y="185901"/>
                  </a:lnTo>
                  <a:lnTo>
                    <a:pt x="109265" y="186350"/>
                  </a:lnTo>
                  <a:lnTo>
                    <a:pt x="110762" y="175274"/>
                  </a:lnTo>
                  <a:lnTo>
                    <a:pt x="114953" y="174825"/>
                  </a:lnTo>
                  <a:lnTo>
                    <a:pt x="118994" y="174076"/>
                  </a:lnTo>
                  <a:close/>
                  <a:moveTo>
                    <a:pt x="15716" y="108218"/>
                  </a:moveTo>
                  <a:lnTo>
                    <a:pt x="19608" y="108816"/>
                  </a:lnTo>
                  <a:lnTo>
                    <a:pt x="20057" y="113905"/>
                  </a:lnTo>
                  <a:lnTo>
                    <a:pt x="20805" y="118845"/>
                  </a:lnTo>
                  <a:lnTo>
                    <a:pt x="21703" y="123635"/>
                  </a:lnTo>
                  <a:lnTo>
                    <a:pt x="22901" y="128424"/>
                  </a:lnTo>
                  <a:lnTo>
                    <a:pt x="24398" y="133064"/>
                  </a:lnTo>
                  <a:lnTo>
                    <a:pt x="26194" y="137555"/>
                  </a:lnTo>
                  <a:lnTo>
                    <a:pt x="28140" y="141895"/>
                  </a:lnTo>
                  <a:lnTo>
                    <a:pt x="30385" y="146236"/>
                  </a:lnTo>
                  <a:lnTo>
                    <a:pt x="32780" y="150277"/>
                  </a:lnTo>
                  <a:lnTo>
                    <a:pt x="35474" y="154319"/>
                  </a:lnTo>
                  <a:lnTo>
                    <a:pt x="38318" y="158061"/>
                  </a:lnTo>
                  <a:lnTo>
                    <a:pt x="41461" y="161653"/>
                  </a:lnTo>
                  <a:lnTo>
                    <a:pt x="44754" y="165095"/>
                  </a:lnTo>
                  <a:lnTo>
                    <a:pt x="48196" y="168388"/>
                  </a:lnTo>
                  <a:lnTo>
                    <a:pt x="51938" y="171382"/>
                  </a:lnTo>
                  <a:lnTo>
                    <a:pt x="55680" y="174376"/>
                  </a:lnTo>
                  <a:lnTo>
                    <a:pt x="56129" y="174675"/>
                  </a:lnTo>
                  <a:lnTo>
                    <a:pt x="57177" y="175573"/>
                  </a:lnTo>
                  <a:lnTo>
                    <a:pt x="58375" y="176321"/>
                  </a:lnTo>
                  <a:lnTo>
                    <a:pt x="61218" y="177968"/>
                  </a:lnTo>
                  <a:lnTo>
                    <a:pt x="64661" y="179764"/>
                  </a:lnTo>
                  <a:lnTo>
                    <a:pt x="64960" y="179914"/>
                  </a:lnTo>
                  <a:lnTo>
                    <a:pt x="64960" y="180063"/>
                  </a:lnTo>
                  <a:lnTo>
                    <a:pt x="65110" y="180063"/>
                  </a:lnTo>
                  <a:lnTo>
                    <a:pt x="68852" y="181859"/>
                  </a:lnTo>
                  <a:lnTo>
                    <a:pt x="72594" y="183656"/>
                  </a:lnTo>
                  <a:lnTo>
                    <a:pt x="76486" y="185003"/>
                  </a:lnTo>
                  <a:lnTo>
                    <a:pt x="80527" y="186350"/>
                  </a:lnTo>
                  <a:lnTo>
                    <a:pt x="80976" y="186500"/>
                  </a:lnTo>
                  <a:lnTo>
                    <a:pt x="82323" y="186949"/>
                  </a:lnTo>
                  <a:lnTo>
                    <a:pt x="83820" y="187398"/>
                  </a:lnTo>
                  <a:lnTo>
                    <a:pt x="86963" y="187996"/>
                  </a:lnTo>
                  <a:lnTo>
                    <a:pt x="90555" y="188745"/>
                  </a:lnTo>
                  <a:lnTo>
                    <a:pt x="94148" y="189194"/>
                  </a:lnTo>
                  <a:lnTo>
                    <a:pt x="97740" y="189643"/>
                  </a:lnTo>
                  <a:lnTo>
                    <a:pt x="101482" y="189792"/>
                  </a:lnTo>
                  <a:lnTo>
                    <a:pt x="102081" y="193684"/>
                  </a:lnTo>
                  <a:lnTo>
                    <a:pt x="97740" y="193534"/>
                  </a:lnTo>
                  <a:lnTo>
                    <a:pt x="93399" y="193085"/>
                  </a:lnTo>
                  <a:lnTo>
                    <a:pt x="89208" y="192487"/>
                  </a:lnTo>
                  <a:lnTo>
                    <a:pt x="85017" y="191589"/>
                  </a:lnTo>
                  <a:lnTo>
                    <a:pt x="80976" y="190541"/>
                  </a:lnTo>
                  <a:lnTo>
                    <a:pt x="76935" y="189343"/>
                  </a:lnTo>
                  <a:lnTo>
                    <a:pt x="72893" y="187996"/>
                  </a:lnTo>
                  <a:lnTo>
                    <a:pt x="69151" y="186350"/>
                  </a:lnTo>
                  <a:lnTo>
                    <a:pt x="65409" y="184554"/>
                  </a:lnTo>
                  <a:lnTo>
                    <a:pt x="61667" y="182758"/>
                  </a:lnTo>
                  <a:lnTo>
                    <a:pt x="58075" y="180662"/>
                  </a:lnTo>
                  <a:lnTo>
                    <a:pt x="54633" y="178417"/>
                  </a:lnTo>
                  <a:lnTo>
                    <a:pt x="51340" y="176022"/>
                  </a:lnTo>
                  <a:lnTo>
                    <a:pt x="48196" y="173477"/>
                  </a:lnTo>
                  <a:lnTo>
                    <a:pt x="45053" y="170783"/>
                  </a:lnTo>
                  <a:lnTo>
                    <a:pt x="42060" y="167939"/>
                  </a:lnTo>
                  <a:lnTo>
                    <a:pt x="39216" y="164946"/>
                  </a:lnTo>
                  <a:lnTo>
                    <a:pt x="36522" y="161952"/>
                  </a:lnTo>
                  <a:lnTo>
                    <a:pt x="33977" y="158809"/>
                  </a:lnTo>
                  <a:lnTo>
                    <a:pt x="31582" y="155366"/>
                  </a:lnTo>
                  <a:lnTo>
                    <a:pt x="29187" y="152073"/>
                  </a:lnTo>
                  <a:lnTo>
                    <a:pt x="27092" y="148481"/>
                  </a:lnTo>
                  <a:lnTo>
                    <a:pt x="25146" y="144889"/>
                  </a:lnTo>
                  <a:lnTo>
                    <a:pt x="23350" y="141147"/>
                  </a:lnTo>
                  <a:lnTo>
                    <a:pt x="21853" y="137255"/>
                  </a:lnTo>
                  <a:lnTo>
                    <a:pt x="20356" y="133364"/>
                  </a:lnTo>
                  <a:lnTo>
                    <a:pt x="19159" y="129322"/>
                  </a:lnTo>
                  <a:lnTo>
                    <a:pt x="18111" y="125281"/>
                  </a:lnTo>
                  <a:lnTo>
                    <a:pt x="17213" y="121090"/>
                  </a:lnTo>
                  <a:lnTo>
                    <a:pt x="16465" y="116899"/>
                  </a:lnTo>
                  <a:lnTo>
                    <a:pt x="16016" y="112558"/>
                  </a:lnTo>
                  <a:lnTo>
                    <a:pt x="15716" y="108218"/>
                  </a:lnTo>
                  <a:close/>
                  <a:moveTo>
                    <a:pt x="193684" y="107469"/>
                  </a:moveTo>
                  <a:lnTo>
                    <a:pt x="193534" y="111810"/>
                  </a:lnTo>
                  <a:lnTo>
                    <a:pt x="193085" y="116001"/>
                  </a:lnTo>
                  <a:lnTo>
                    <a:pt x="192337" y="120342"/>
                  </a:lnTo>
                  <a:lnTo>
                    <a:pt x="191588" y="124383"/>
                  </a:lnTo>
                  <a:lnTo>
                    <a:pt x="190541" y="128574"/>
                  </a:lnTo>
                  <a:lnTo>
                    <a:pt x="189343" y="132615"/>
                  </a:lnTo>
                  <a:lnTo>
                    <a:pt x="187846" y="136507"/>
                  </a:lnTo>
                  <a:lnTo>
                    <a:pt x="186350" y="140399"/>
                  </a:lnTo>
                  <a:lnTo>
                    <a:pt x="184553" y="144140"/>
                  </a:lnTo>
                  <a:lnTo>
                    <a:pt x="182608" y="147733"/>
                  </a:lnTo>
                  <a:lnTo>
                    <a:pt x="180512" y="151325"/>
                  </a:lnTo>
                  <a:lnTo>
                    <a:pt x="178267" y="154768"/>
                  </a:lnTo>
                  <a:lnTo>
                    <a:pt x="175872" y="158061"/>
                  </a:lnTo>
                  <a:lnTo>
                    <a:pt x="173477" y="161354"/>
                  </a:lnTo>
                  <a:lnTo>
                    <a:pt x="170783" y="164347"/>
                  </a:lnTo>
                  <a:lnTo>
                    <a:pt x="167939" y="167341"/>
                  </a:lnTo>
                  <a:lnTo>
                    <a:pt x="164946" y="170185"/>
                  </a:lnTo>
                  <a:lnTo>
                    <a:pt x="161952" y="172879"/>
                  </a:lnTo>
                  <a:lnTo>
                    <a:pt x="158659" y="175573"/>
                  </a:lnTo>
                  <a:lnTo>
                    <a:pt x="155366" y="177968"/>
                  </a:lnTo>
                  <a:lnTo>
                    <a:pt x="151924" y="180213"/>
                  </a:lnTo>
                  <a:lnTo>
                    <a:pt x="148481" y="182309"/>
                  </a:lnTo>
                  <a:lnTo>
                    <a:pt x="144739" y="184254"/>
                  </a:lnTo>
                  <a:lnTo>
                    <a:pt x="140997" y="186050"/>
                  </a:lnTo>
                  <a:lnTo>
                    <a:pt x="137255" y="187697"/>
                  </a:lnTo>
                  <a:lnTo>
                    <a:pt x="133214" y="189044"/>
                  </a:lnTo>
                  <a:lnTo>
                    <a:pt x="129322" y="190391"/>
                  </a:lnTo>
                  <a:lnTo>
                    <a:pt x="125131" y="191439"/>
                  </a:lnTo>
                  <a:lnTo>
                    <a:pt x="121090" y="192337"/>
                  </a:lnTo>
                  <a:lnTo>
                    <a:pt x="116899" y="192936"/>
                  </a:lnTo>
                  <a:lnTo>
                    <a:pt x="112558" y="193385"/>
                  </a:lnTo>
                  <a:lnTo>
                    <a:pt x="108217" y="193684"/>
                  </a:lnTo>
                  <a:lnTo>
                    <a:pt x="108816" y="189792"/>
                  </a:lnTo>
                  <a:lnTo>
                    <a:pt x="112109" y="189493"/>
                  </a:lnTo>
                  <a:lnTo>
                    <a:pt x="115552" y="189194"/>
                  </a:lnTo>
                  <a:lnTo>
                    <a:pt x="118845" y="188745"/>
                  </a:lnTo>
                  <a:lnTo>
                    <a:pt x="122138" y="187996"/>
                  </a:lnTo>
                  <a:lnTo>
                    <a:pt x="125430" y="187398"/>
                  </a:lnTo>
                  <a:lnTo>
                    <a:pt x="127077" y="186949"/>
                  </a:lnTo>
                  <a:lnTo>
                    <a:pt x="128424" y="186500"/>
                  </a:lnTo>
                  <a:lnTo>
                    <a:pt x="128873" y="186350"/>
                  </a:lnTo>
                  <a:lnTo>
                    <a:pt x="132615" y="185152"/>
                  </a:lnTo>
                  <a:lnTo>
                    <a:pt x="136357" y="183805"/>
                  </a:lnTo>
                  <a:lnTo>
                    <a:pt x="139949" y="182309"/>
                  </a:lnTo>
                  <a:lnTo>
                    <a:pt x="143392" y="180512"/>
                  </a:lnTo>
                  <a:lnTo>
                    <a:pt x="144290" y="180063"/>
                  </a:lnTo>
                  <a:lnTo>
                    <a:pt x="144889" y="179764"/>
                  </a:lnTo>
                  <a:lnTo>
                    <a:pt x="148182" y="177968"/>
                  </a:lnTo>
                  <a:lnTo>
                    <a:pt x="151025" y="176321"/>
                  </a:lnTo>
                  <a:lnTo>
                    <a:pt x="152223" y="175573"/>
                  </a:lnTo>
                  <a:lnTo>
                    <a:pt x="153420" y="174675"/>
                  </a:lnTo>
                  <a:lnTo>
                    <a:pt x="153869" y="174376"/>
                  </a:lnTo>
                  <a:lnTo>
                    <a:pt x="153720" y="174226"/>
                  </a:lnTo>
                  <a:lnTo>
                    <a:pt x="156863" y="171981"/>
                  </a:lnTo>
                  <a:lnTo>
                    <a:pt x="160006" y="169436"/>
                  </a:lnTo>
                  <a:lnTo>
                    <a:pt x="161952" y="167790"/>
                  </a:lnTo>
                  <a:lnTo>
                    <a:pt x="164047" y="165694"/>
                  </a:lnTo>
                  <a:lnTo>
                    <a:pt x="165993" y="163748"/>
                  </a:lnTo>
                  <a:lnTo>
                    <a:pt x="168089" y="161503"/>
                  </a:lnTo>
                  <a:lnTo>
                    <a:pt x="169885" y="159408"/>
                  </a:lnTo>
                  <a:lnTo>
                    <a:pt x="170633" y="158510"/>
                  </a:lnTo>
                  <a:lnTo>
                    <a:pt x="172579" y="156115"/>
                  </a:lnTo>
                  <a:lnTo>
                    <a:pt x="173777" y="154468"/>
                  </a:lnTo>
                  <a:lnTo>
                    <a:pt x="174226" y="153870"/>
                  </a:lnTo>
                  <a:lnTo>
                    <a:pt x="175872" y="151325"/>
                  </a:lnTo>
                  <a:lnTo>
                    <a:pt x="177519" y="148781"/>
                  </a:lnTo>
                  <a:lnTo>
                    <a:pt x="179015" y="146236"/>
                  </a:lnTo>
                  <a:lnTo>
                    <a:pt x="180362" y="143542"/>
                  </a:lnTo>
                  <a:lnTo>
                    <a:pt x="181710" y="140848"/>
                  </a:lnTo>
                  <a:lnTo>
                    <a:pt x="183057" y="138153"/>
                  </a:lnTo>
                  <a:lnTo>
                    <a:pt x="184104" y="135309"/>
                  </a:lnTo>
                  <a:lnTo>
                    <a:pt x="185152" y="132466"/>
                  </a:lnTo>
                  <a:lnTo>
                    <a:pt x="186200" y="129472"/>
                  </a:lnTo>
                  <a:lnTo>
                    <a:pt x="186948" y="126478"/>
                  </a:lnTo>
                  <a:lnTo>
                    <a:pt x="187697" y="123485"/>
                  </a:lnTo>
                  <a:lnTo>
                    <a:pt x="188295" y="120491"/>
                  </a:lnTo>
                  <a:lnTo>
                    <a:pt x="188894" y="117498"/>
                  </a:lnTo>
                  <a:lnTo>
                    <a:pt x="189343" y="114354"/>
                  </a:lnTo>
                  <a:lnTo>
                    <a:pt x="189642" y="111211"/>
                  </a:lnTo>
                  <a:lnTo>
                    <a:pt x="189792" y="108068"/>
                  </a:lnTo>
                  <a:lnTo>
                    <a:pt x="193684" y="107469"/>
                  </a:lnTo>
                  <a:close/>
                  <a:moveTo>
                    <a:pt x="104925" y="105972"/>
                  </a:moveTo>
                  <a:lnTo>
                    <a:pt x="105523" y="106571"/>
                  </a:lnTo>
                  <a:lnTo>
                    <a:pt x="107020" y="108068"/>
                  </a:lnTo>
                  <a:lnTo>
                    <a:pt x="107170" y="108218"/>
                  </a:lnTo>
                  <a:lnTo>
                    <a:pt x="108217" y="109265"/>
                  </a:lnTo>
                  <a:lnTo>
                    <a:pt x="108367" y="109415"/>
                  </a:lnTo>
                  <a:lnTo>
                    <a:pt x="104925" y="109415"/>
                  </a:lnTo>
                  <a:lnTo>
                    <a:pt x="104775" y="109565"/>
                  </a:lnTo>
                  <a:lnTo>
                    <a:pt x="103278" y="109565"/>
                  </a:lnTo>
                  <a:lnTo>
                    <a:pt x="102679" y="109714"/>
                  </a:lnTo>
                  <a:lnTo>
                    <a:pt x="102530" y="109714"/>
                  </a:lnTo>
                  <a:lnTo>
                    <a:pt x="102530" y="109864"/>
                  </a:lnTo>
                  <a:lnTo>
                    <a:pt x="102530" y="110014"/>
                  </a:lnTo>
                  <a:lnTo>
                    <a:pt x="102679" y="110014"/>
                  </a:lnTo>
                  <a:lnTo>
                    <a:pt x="103877" y="110163"/>
                  </a:lnTo>
                  <a:lnTo>
                    <a:pt x="104326" y="110163"/>
                  </a:lnTo>
                  <a:lnTo>
                    <a:pt x="105523" y="110313"/>
                  </a:lnTo>
                  <a:lnTo>
                    <a:pt x="109265" y="110313"/>
                  </a:lnTo>
                  <a:lnTo>
                    <a:pt x="110612" y="111511"/>
                  </a:lnTo>
                  <a:lnTo>
                    <a:pt x="110612" y="111660"/>
                  </a:lnTo>
                  <a:lnTo>
                    <a:pt x="111361" y="112259"/>
                  </a:lnTo>
                  <a:lnTo>
                    <a:pt x="111510" y="112409"/>
                  </a:lnTo>
                  <a:lnTo>
                    <a:pt x="111959" y="112858"/>
                  </a:lnTo>
                  <a:lnTo>
                    <a:pt x="109265" y="112708"/>
                  </a:lnTo>
                  <a:lnTo>
                    <a:pt x="106571" y="112558"/>
                  </a:lnTo>
                  <a:lnTo>
                    <a:pt x="106421" y="112558"/>
                  </a:lnTo>
                  <a:lnTo>
                    <a:pt x="105673" y="112708"/>
                  </a:lnTo>
                  <a:lnTo>
                    <a:pt x="104326" y="112708"/>
                  </a:lnTo>
                  <a:lnTo>
                    <a:pt x="103278" y="112858"/>
                  </a:lnTo>
                  <a:lnTo>
                    <a:pt x="102979" y="112858"/>
                  </a:lnTo>
                  <a:lnTo>
                    <a:pt x="101781" y="113007"/>
                  </a:lnTo>
                  <a:lnTo>
                    <a:pt x="101781" y="113157"/>
                  </a:lnTo>
                  <a:lnTo>
                    <a:pt x="103727" y="113456"/>
                  </a:lnTo>
                  <a:lnTo>
                    <a:pt x="104475" y="113456"/>
                  </a:lnTo>
                  <a:lnTo>
                    <a:pt x="105673" y="113606"/>
                  </a:lnTo>
                  <a:lnTo>
                    <a:pt x="109116" y="113456"/>
                  </a:lnTo>
                  <a:lnTo>
                    <a:pt x="112408" y="113307"/>
                  </a:lnTo>
                  <a:lnTo>
                    <a:pt x="115851" y="116600"/>
                  </a:lnTo>
                  <a:lnTo>
                    <a:pt x="116599" y="117198"/>
                  </a:lnTo>
                  <a:lnTo>
                    <a:pt x="117048" y="117647"/>
                  </a:lnTo>
                  <a:lnTo>
                    <a:pt x="116749" y="119444"/>
                  </a:lnTo>
                  <a:lnTo>
                    <a:pt x="116300" y="119294"/>
                  </a:lnTo>
                  <a:lnTo>
                    <a:pt x="115552" y="119294"/>
                  </a:lnTo>
                  <a:lnTo>
                    <a:pt x="113157" y="119144"/>
                  </a:lnTo>
                  <a:lnTo>
                    <a:pt x="110762" y="119144"/>
                  </a:lnTo>
                  <a:lnTo>
                    <a:pt x="105972" y="119294"/>
                  </a:lnTo>
                  <a:lnTo>
                    <a:pt x="103577" y="119294"/>
                  </a:lnTo>
                  <a:lnTo>
                    <a:pt x="103428" y="119444"/>
                  </a:lnTo>
                  <a:lnTo>
                    <a:pt x="103428" y="119593"/>
                  </a:lnTo>
                  <a:lnTo>
                    <a:pt x="103428" y="119743"/>
                  </a:lnTo>
                  <a:lnTo>
                    <a:pt x="104625" y="119743"/>
                  </a:lnTo>
                  <a:lnTo>
                    <a:pt x="105523" y="119893"/>
                  </a:lnTo>
                  <a:lnTo>
                    <a:pt x="106721" y="119893"/>
                  </a:lnTo>
                  <a:lnTo>
                    <a:pt x="111061" y="120042"/>
                  </a:lnTo>
                  <a:lnTo>
                    <a:pt x="113307" y="120042"/>
                  </a:lnTo>
                  <a:lnTo>
                    <a:pt x="115402" y="119893"/>
                  </a:lnTo>
                  <a:lnTo>
                    <a:pt x="116150" y="119743"/>
                  </a:lnTo>
                  <a:lnTo>
                    <a:pt x="116749" y="119743"/>
                  </a:lnTo>
                  <a:lnTo>
                    <a:pt x="115851" y="126628"/>
                  </a:lnTo>
                  <a:lnTo>
                    <a:pt x="115701" y="127227"/>
                  </a:lnTo>
                  <a:lnTo>
                    <a:pt x="115552" y="127975"/>
                  </a:lnTo>
                  <a:lnTo>
                    <a:pt x="112857" y="147733"/>
                  </a:lnTo>
                  <a:lnTo>
                    <a:pt x="112708" y="149230"/>
                  </a:lnTo>
                  <a:lnTo>
                    <a:pt x="111660" y="156414"/>
                  </a:lnTo>
                  <a:lnTo>
                    <a:pt x="111510" y="158210"/>
                  </a:lnTo>
                  <a:lnTo>
                    <a:pt x="109265" y="174376"/>
                  </a:lnTo>
                  <a:lnTo>
                    <a:pt x="109116" y="175423"/>
                  </a:lnTo>
                  <a:lnTo>
                    <a:pt x="107619" y="186350"/>
                  </a:lnTo>
                  <a:lnTo>
                    <a:pt x="107170" y="189792"/>
                  </a:lnTo>
                  <a:lnTo>
                    <a:pt x="106571" y="193834"/>
                  </a:lnTo>
                  <a:lnTo>
                    <a:pt x="106122" y="197127"/>
                  </a:lnTo>
                  <a:lnTo>
                    <a:pt x="105673" y="199971"/>
                  </a:lnTo>
                  <a:lnTo>
                    <a:pt x="105224" y="203713"/>
                  </a:lnTo>
                  <a:lnTo>
                    <a:pt x="104625" y="199971"/>
                  </a:lnTo>
                  <a:lnTo>
                    <a:pt x="104176" y="197127"/>
                  </a:lnTo>
                  <a:lnTo>
                    <a:pt x="103727" y="193834"/>
                  </a:lnTo>
                  <a:lnTo>
                    <a:pt x="103128" y="189792"/>
                  </a:lnTo>
                  <a:lnTo>
                    <a:pt x="102530" y="186350"/>
                  </a:lnTo>
                  <a:lnTo>
                    <a:pt x="100883" y="175423"/>
                  </a:lnTo>
                  <a:lnTo>
                    <a:pt x="100734" y="174525"/>
                  </a:lnTo>
                  <a:lnTo>
                    <a:pt x="98339" y="158210"/>
                  </a:lnTo>
                  <a:lnTo>
                    <a:pt x="98039" y="156414"/>
                  </a:lnTo>
                  <a:lnTo>
                    <a:pt x="96992" y="149379"/>
                  </a:lnTo>
                  <a:lnTo>
                    <a:pt x="96692" y="147733"/>
                  </a:lnTo>
                  <a:lnTo>
                    <a:pt x="93848" y="128724"/>
                  </a:lnTo>
                  <a:lnTo>
                    <a:pt x="93699" y="127975"/>
                  </a:lnTo>
                  <a:lnTo>
                    <a:pt x="93699" y="127376"/>
                  </a:lnTo>
                  <a:lnTo>
                    <a:pt x="93100" y="124084"/>
                  </a:lnTo>
                  <a:lnTo>
                    <a:pt x="93100" y="123485"/>
                  </a:lnTo>
                  <a:lnTo>
                    <a:pt x="92501" y="119743"/>
                  </a:lnTo>
                  <a:lnTo>
                    <a:pt x="92501" y="119444"/>
                  </a:lnTo>
                  <a:lnTo>
                    <a:pt x="92352" y="118845"/>
                  </a:lnTo>
                  <a:lnTo>
                    <a:pt x="92651" y="118845"/>
                  </a:lnTo>
                  <a:lnTo>
                    <a:pt x="92950" y="118545"/>
                  </a:lnTo>
                  <a:lnTo>
                    <a:pt x="93549" y="117797"/>
                  </a:lnTo>
                  <a:lnTo>
                    <a:pt x="93848" y="117498"/>
                  </a:lnTo>
                  <a:lnTo>
                    <a:pt x="95495" y="115702"/>
                  </a:lnTo>
                  <a:lnTo>
                    <a:pt x="95644" y="115702"/>
                  </a:lnTo>
                  <a:lnTo>
                    <a:pt x="97141" y="113905"/>
                  </a:lnTo>
                  <a:lnTo>
                    <a:pt x="97291" y="113905"/>
                  </a:lnTo>
                  <a:lnTo>
                    <a:pt x="98937" y="112109"/>
                  </a:lnTo>
                  <a:lnTo>
                    <a:pt x="99237" y="111660"/>
                  </a:lnTo>
                  <a:lnTo>
                    <a:pt x="99386" y="112409"/>
                  </a:lnTo>
                  <a:lnTo>
                    <a:pt x="99386" y="112558"/>
                  </a:lnTo>
                  <a:lnTo>
                    <a:pt x="99386" y="113606"/>
                  </a:lnTo>
                  <a:lnTo>
                    <a:pt x="99536" y="113756"/>
                  </a:lnTo>
                  <a:lnTo>
                    <a:pt x="99686" y="113606"/>
                  </a:lnTo>
                  <a:lnTo>
                    <a:pt x="99835" y="113007"/>
                  </a:lnTo>
                  <a:lnTo>
                    <a:pt x="99835" y="112858"/>
                  </a:lnTo>
                  <a:lnTo>
                    <a:pt x="99985" y="111062"/>
                  </a:lnTo>
                  <a:lnTo>
                    <a:pt x="100584" y="110313"/>
                  </a:lnTo>
                  <a:lnTo>
                    <a:pt x="100734" y="110163"/>
                  </a:lnTo>
                  <a:lnTo>
                    <a:pt x="102230" y="108517"/>
                  </a:lnTo>
                  <a:lnTo>
                    <a:pt x="102380" y="108367"/>
                  </a:lnTo>
                  <a:lnTo>
                    <a:pt x="104176" y="106421"/>
                  </a:lnTo>
                  <a:lnTo>
                    <a:pt x="104775" y="105972"/>
                  </a:lnTo>
                  <a:close/>
                  <a:moveTo>
                    <a:pt x="103428" y="0"/>
                  </a:moveTo>
                  <a:lnTo>
                    <a:pt x="101632" y="12423"/>
                  </a:lnTo>
                  <a:lnTo>
                    <a:pt x="97141" y="12573"/>
                  </a:lnTo>
                  <a:lnTo>
                    <a:pt x="92651" y="13172"/>
                  </a:lnTo>
                  <a:lnTo>
                    <a:pt x="88161" y="13770"/>
                  </a:lnTo>
                  <a:lnTo>
                    <a:pt x="83820" y="14669"/>
                  </a:lnTo>
                  <a:lnTo>
                    <a:pt x="79629" y="15866"/>
                  </a:lnTo>
                  <a:lnTo>
                    <a:pt x="75288" y="17063"/>
                  </a:lnTo>
                  <a:lnTo>
                    <a:pt x="71247" y="18560"/>
                  </a:lnTo>
                  <a:lnTo>
                    <a:pt x="67206" y="20207"/>
                  </a:lnTo>
                  <a:lnTo>
                    <a:pt x="63314" y="22152"/>
                  </a:lnTo>
                  <a:lnTo>
                    <a:pt x="59572" y="24098"/>
                  </a:lnTo>
                  <a:lnTo>
                    <a:pt x="55830" y="26343"/>
                  </a:lnTo>
                  <a:lnTo>
                    <a:pt x="52238" y="28738"/>
                  </a:lnTo>
                  <a:lnTo>
                    <a:pt x="48795" y="31283"/>
                  </a:lnTo>
                  <a:lnTo>
                    <a:pt x="45353" y="33977"/>
                  </a:lnTo>
                  <a:lnTo>
                    <a:pt x="42209" y="36821"/>
                  </a:lnTo>
                  <a:lnTo>
                    <a:pt x="39066" y="39665"/>
                  </a:lnTo>
                  <a:lnTo>
                    <a:pt x="36072" y="42808"/>
                  </a:lnTo>
                  <a:lnTo>
                    <a:pt x="33378" y="46101"/>
                  </a:lnTo>
                  <a:lnTo>
                    <a:pt x="30684" y="49394"/>
                  </a:lnTo>
                  <a:lnTo>
                    <a:pt x="28140" y="52986"/>
                  </a:lnTo>
                  <a:lnTo>
                    <a:pt x="25894" y="56579"/>
                  </a:lnTo>
                  <a:lnTo>
                    <a:pt x="23649" y="60320"/>
                  </a:lnTo>
                  <a:lnTo>
                    <a:pt x="21703" y="64212"/>
                  </a:lnTo>
                  <a:lnTo>
                    <a:pt x="19907" y="68104"/>
                  </a:lnTo>
                  <a:lnTo>
                    <a:pt x="18261" y="72145"/>
                  </a:lnTo>
                  <a:lnTo>
                    <a:pt x="16764" y="76186"/>
                  </a:lnTo>
                  <a:lnTo>
                    <a:pt x="15567" y="80527"/>
                  </a:lnTo>
                  <a:lnTo>
                    <a:pt x="14519" y="84718"/>
                  </a:lnTo>
                  <a:lnTo>
                    <a:pt x="13621" y="89059"/>
                  </a:lnTo>
                  <a:lnTo>
                    <a:pt x="12872" y="93549"/>
                  </a:lnTo>
                  <a:lnTo>
                    <a:pt x="12573" y="98039"/>
                  </a:lnTo>
                  <a:lnTo>
                    <a:pt x="12274" y="102680"/>
                  </a:lnTo>
                  <a:lnTo>
                    <a:pt x="0" y="104476"/>
                  </a:lnTo>
                  <a:lnTo>
                    <a:pt x="0" y="106122"/>
                  </a:lnTo>
                  <a:lnTo>
                    <a:pt x="12274" y="107769"/>
                  </a:lnTo>
                  <a:lnTo>
                    <a:pt x="12573" y="112409"/>
                  </a:lnTo>
                  <a:lnTo>
                    <a:pt x="13022" y="116899"/>
                  </a:lnTo>
                  <a:lnTo>
                    <a:pt x="13770" y="121240"/>
                  </a:lnTo>
                  <a:lnTo>
                    <a:pt x="14668" y="125580"/>
                  </a:lnTo>
                  <a:lnTo>
                    <a:pt x="15716" y="129921"/>
                  </a:lnTo>
                  <a:lnTo>
                    <a:pt x="17063" y="134112"/>
                  </a:lnTo>
                  <a:lnTo>
                    <a:pt x="18560" y="138153"/>
                  </a:lnTo>
                  <a:lnTo>
                    <a:pt x="20207" y="142195"/>
                  </a:lnTo>
                  <a:lnTo>
                    <a:pt x="22003" y="146086"/>
                  </a:lnTo>
                  <a:lnTo>
                    <a:pt x="24098" y="149978"/>
                  </a:lnTo>
                  <a:lnTo>
                    <a:pt x="26343" y="153720"/>
                  </a:lnTo>
                  <a:lnTo>
                    <a:pt x="28589" y="157312"/>
                  </a:lnTo>
                  <a:lnTo>
                    <a:pt x="31133" y="160755"/>
                  </a:lnTo>
                  <a:lnTo>
                    <a:pt x="33827" y="164048"/>
                  </a:lnTo>
                  <a:lnTo>
                    <a:pt x="36671" y="167341"/>
                  </a:lnTo>
                  <a:lnTo>
                    <a:pt x="39665" y="170334"/>
                  </a:lnTo>
                  <a:lnTo>
                    <a:pt x="42808" y="173328"/>
                  </a:lnTo>
                  <a:lnTo>
                    <a:pt x="46101" y="176172"/>
                  </a:lnTo>
                  <a:lnTo>
                    <a:pt x="49394" y="178716"/>
                  </a:lnTo>
                  <a:lnTo>
                    <a:pt x="52836" y="181261"/>
                  </a:lnTo>
                  <a:lnTo>
                    <a:pt x="56578" y="183656"/>
                  </a:lnTo>
                  <a:lnTo>
                    <a:pt x="60320" y="185751"/>
                  </a:lnTo>
                  <a:lnTo>
                    <a:pt x="64062" y="187847"/>
                  </a:lnTo>
                  <a:lnTo>
                    <a:pt x="68104" y="189643"/>
                  </a:lnTo>
                  <a:lnTo>
                    <a:pt x="71995" y="191289"/>
                  </a:lnTo>
                  <a:lnTo>
                    <a:pt x="76186" y="192636"/>
                  </a:lnTo>
                  <a:lnTo>
                    <a:pt x="80377" y="193983"/>
                  </a:lnTo>
                  <a:lnTo>
                    <a:pt x="84718" y="195031"/>
                  </a:lnTo>
                  <a:lnTo>
                    <a:pt x="89059" y="195929"/>
                  </a:lnTo>
                  <a:lnTo>
                    <a:pt x="93549" y="196528"/>
                  </a:lnTo>
                  <a:lnTo>
                    <a:pt x="98039" y="196977"/>
                  </a:lnTo>
                  <a:lnTo>
                    <a:pt x="102530" y="197127"/>
                  </a:lnTo>
                  <a:lnTo>
                    <a:pt x="104475" y="209550"/>
                  </a:lnTo>
                  <a:lnTo>
                    <a:pt x="105972" y="209550"/>
                  </a:lnTo>
                  <a:lnTo>
                    <a:pt x="107768" y="197127"/>
                  </a:lnTo>
                  <a:lnTo>
                    <a:pt x="112259" y="196827"/>
                  </a:lnTo>
                  <a:lnTo>
                    <a:pt x="116749" y="196378"/>
                  </a:lnTo>
                  <a:lnTo>
                    <a:pt x="121239" y="195630"/>
                  </a:lnTo>
                  <a:lnTo>
                    <a:pt x="125580" y="194732"/>
                  </a:lnTo>
                  <a:lnTo>
                    <a:pt x="129771" y="193684"/>
                  </a:lnTo>
                  <a:lnTo>
                    <a:pt x="133962" y="192337"/>
                  </a:lnTo>
                  <a:lnTo>
                    <a:pt x="138153" y="190990"/>
                  </a:lnTo>
                  <a:lnTo>
                    <a:pt x="142194" y="189194"/>
                  </a:lnTo>
                  <a:lnTo>
                    <a:pt x="146086" y="187398"/>
                  </a:lnTo>
                  <a:lnTo>
                    <a:pt x="149828" y="185302"/>
                  </a:lnTo>
                  <a:lnTo>
                    <a:pt x="153570" y="183207"/>
                  </a:lnTo>
                  <a:lnTo>
                    <a:pt x="157162" y="180812"/>
                  </a:lnTo>
                  <a:lnTo>
                    <a:pt x="160605" y="178267"/>
                  </a:lnTo>
                  <a:lnTo>
                    <a:pt x="164047" y="175573"/>
                  </a:lnTo>
                  <a:lnTo>
                    <a:pt x="167191" y="172729"/>
                  </a:lnTo>
                  <a:lnTo>
                    <a:pt x="170334" y="169736"/>
                  </a:lnTo>
                  <a:lnTo>
                    <a:pt x="173328" y="166592"/>
                  </a:lnTo>
                  <a:lnTo>
                    <a:pt x="176022" y="163449"/>
                  </a:lnTo>
                  <a:lnTo>
                    <a:pt x="178716" y="160006"/>
                  </a:lnTo>
                  <a:lnTo>
                    <a:pt x="181260" y="156564"/>
                  </a:lnTo>
                  <a:lnTo>
                    <a:pt x="183506" y="152972"/>
                  </a:lnTo>
                  <a:lnTo>
                    <a:pt x="185751" y="149230"/>
                  </a:lnTo>
                  <a:lnTo>
                    <a:pt x="187697" y="145338"/>
                  </a:lnTo>
                  <a:lnTo>
                    <a:pt x="189493" y="141446"/>
                  </a:lnTo>
                  <a:lnTo>
                    <a:pt x="191139" y="137405"/>
                  </a:lnTo>
                  <a:lnTo>
                    <a:pt x="192636" y="133214"/>
                  </a:lnTo>
                  <a:lnTo>
                    <a:pt x="193833" y="129023"/>
                  </a:lnTo>
                  <a:lnTo>
                    <a:pt x="194881" y="124682"/>
                  </a:lnTo>
                  <a:lnTo>
                    <a:pt x="195779" y="120342"/>
                  </a:lnTo>
                  <a:lnTo>
                    <a:pt x="196378" y="116001"/>
                  </a:lnTo>
                  <a:lnTo>
                    <a:pt x="196827" y="111511"/>
                  </a:lnTo>
                  <a:lnTo>
                    <a:pt x="197126" y="106871"/>
                  </a:lnTo>
                  <a:lnTo>
                    <a:pt x="209400" y="105074"/>
                  </a:lnTo>
                  <a:lnTo>
                    <a:pt x="209400" y="103428"/>
                  </a:lnTo>
                  <a:lnTo>
                    <a:pt x="197126" y="101781"/>
                  </a:lnTo>
                  <a:lnTo>
                    <a:pt x="196827" y="97141"/>
                  </a:lnTo>
                  <a:lnTo>
                    <a:pt x="196378" y="92651"/>
                  </a:lnTo>
                  <a:lnTo>
                    <a:pt x="195630" y="88310"/>
                  </a:lnTo>
                  <a:lnTo>
                    <a:pt x="194732" y="83820"/>
                  </a:lnTo>
                  <a:lnTo>
                    <a:pt x="193684" y="79629"/>
                  </a:lnTo>
                  <a:lnTo>
                    <a:pt x="192337" y="75438"/>
                  </a:lnTo>
                  <a:lnTo>
                    <a:pt x="190840" y="71247"/>
                  </a:lnTo>
                  <a:lnTo>
                    <a:pt x="189193" y="67355"/>
                  </a:lnTo>
                  <a:lnTo>
                    <a:pt x="187397" y="63314"/>
                  </a:lnTo>
                  <a:lnTo>
                    <a:pt x="185302" y="59572"/>
                  </a:lnTo>
                  <a:lnTo>
                    <a:pt x="183057" y="55830"/>
                  </a:lnTo>
                  <a:lnTo>
                    <a:pt x="180662" y="52238"/>
                  </a:lnTo>
                  <a:lnTo>
                    <a:pt x="178267" y="48795"/>
                  </a:lnTo>
                  <a:lnTo>
                    <a:pt x="175573" y="45502"/>
                  </a:lnTo>
                  <a:lnTo>
                    <a:pt x="172729" y="42209"/>
                  </a:lnTo>
                  <a:lnTo>
                    <a:pt x="169735" y="39066"/>
                  </a:lnTo>
                  <a:lnTo>
                    <a:pt x="166592" y="36222"/>
                  </a:lnTo>
                  <a:lnTo>
                    <a:pt x="163299" y="33378"/>
                  </a:lnTo>
                  <a:lnTo>
                    <a:pt x="160006" y="30684"/>
                  </a:lnTo>
                  <a:lnTo>
                    <a:pt x="156414" y="28289"/>
                  </a:lnTo>
                  <a:lnTo>
                    <a:pt x="152822" y="25894"/>
                  </a:lnTo>
                  <a:lnTo>
                    <a:pt x="149080" y="23799"/>
                  </a:lnTo>
                  <a:lnTo>
                    <a:pt x="145338" y="21703"/>
                  </a:lnTo>
                  <a:lnTo>
                    <a:pt x="141296" y="19907"/>
                  </a:lnTo>
                  <a:lnTo>
                    <a:pt x="137405" y="18261"/>
                  </a:lnTo>
                  <a:lnTo>
                    <a:pt x="133214" y="16764"/>
                  </a:lnTo>
                  <a:lnTo>
                    <a:pt x="129023" y="15567"/>
                  </a:lnTo>
                  <a:lnTo>
                    <a:pt x="124682" y="14519"/>
                  </a:lnTo>
                  <a:lnTo>
                    <a:pt x="120341" y="13621"/>
                  </a:lnTo>
                  <a:lnTo>
                    <a:pt x="115851" y="13022"/>
                  </a:lnTo>
                  <a:lnTo>
                    <a:pt x="111361" y="12573"/>
                  </a:lnTo>
                  <a:lnTo>
                    <a:pt x="106870" y="12423"/>
                  </a:lnTo>
                  <a:lnTo>
                    <a:pt x="104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74"/>
            <p:cNvSpPr/>
            <p:nvPr/>
          </p:nvSpPr>
          <p:spPr>
            <a:xfrm>
              <a:off x="4088775" y="2591800"/>
              <a:ext cx="18725" cy="291900"/>
            </a:xfrm>
            <a:custGeom>
              <a:avLst/>
              <a:gdLst/>
              <a:ahLst/>
              <a:cxnLst/>
              <a:rect l="l" t="t" r="r" b="b"/>
              <a:pathLst>
                <a:path w="749" h="11676" extrusionOk="0">
                  <a:moveTo>
                    <a:pt x="299" y="1"/>
                  </a:moveTo>
                  <a:lnTo>
                    <a:pt x="299" y="151"/>
                  </a:lnTo>
                  <a:lnTo>
                    <a:pt x="0" y="4791"/>
                  </a:lnTo>
                  <a:lnTo>
                    <a:pt x="150" y="9281"/>
                  </a:lnTo>
                  <a:lnTo>
                    <a:pt x="150" y="9730"/>
                  </a:lnTo>
                  <a:lnTo>
                    <a:pt x="150" y="9880"/>
                  </a:lnTo>
                  <a:lnTo>
                    <a:pt x="150" y="10329"/>
                  </a:lnTo>
                  <a:lnTo>
                    <a:pt x="150" y="10628"/>
                  </a:lnTo>
                  <a:lnTo>
                    <a:pt x="150" y="11077"/>
                  </a:lnTo>
                  <a:lnTo>
                    <a:pt x="299" y="11526"/>
                  </a:lnTo>
                  <a:lnTo>
                    <a:pt x="299" y="11676"/>
                  </a:lnTo>
                  <a:lnTo>
                    <a:pt x="599" y="11676"/>
                  </a:lnTo>
                  <a:lnTo>
                    <a:pt x="599" y="11526"/>
                  </a:lnTo>
                  <a:lnTo>
                    <a:pt x="599" y="10927"/>
                  </a:lnTo>
                  <a:lnTo>
                    <a:pt x="599" y="10628"/>
                  </a:lnTo>
                  <a:lnTo>
                    <a:pt x="748" y="10329"/>
                  </a:lnTo>
                  <a:lnTo>
                    <a:pt x="748" y="9880"/>
                  </a:lnTo>
                  <a:lnTo>
                    <a:pt x="748" y="9730"/>
                  </a:lnTo>
                  <a:lnTo>
                    <a:pt x="748" y="9281"/>
                  </a:lnTo>
                  <a:lnTo>
                    <a:pt x="748" y="4791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74"/>
            <p:cNvSpPr/>
            <p:nvPr/>
          </p:nvSpPr>
          <p:spPr>
            <a:xfrm>
              <a:off x="4253400" y="2584325"/>
              <a:ext cx="15000" cy="276925"/>
            </a:xfrm>
            <a:custGeom>
              <a:avLst/>
              <a:gdLst/>
              <a:ahLst/>
              <a:cxnLst/>
              <a:rect l="l" t="t" r="r" b="b"/>
              <a:pathLst>
                <a:path w="600" h="11077" extrusionOk="0">
                  <a:moveTo>
                    <a:pt x="151" y="0"/>
                  </a:moveTo>
                  <a:lnTo>
                    <a:pt x="1" y="2096"/>
                  </a:lnTo>
                  <a:lnTo>
                    <a:pt x="1" y="4341"/>
                  </a:lnTo>
                  <a:lnTo>
                    <a:pt x="1" y="5389"/>
                  </a:lnTo>
                  <a:lnTo>
                    <a:pt x="1" y="6287"/>
                  </a:lnTo>
                  <a:lnTo>
                    <a:pt x="151" y="10927"/>
                  </a:lnTo>
                  <a:lnTo>
                    <a:pt x="151" y="11077"/>
                  </a:lnTo>
                  <a:lnTo>
                    <a:pt x="450" y="11077"/>
                  </a:lnTo>
                  <a:lnTo>
                    <a:pt x="450" y="10927"/>
                  </a:lnTo>
                  <a:lnTo>
                    <a:pt x="600" y="5389"/>
                  </a:lnTo>
                  <a:lnTo>
                    <a:pt x="600" y="4341"/>
                  </a:lnTo>
                  <a:lnTo>
                    <a:pt x="600" y="3293"/>
                  </a:lnTo>
                  <a:lnTo>
                    <a:pt x="600" y="1647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74"/>
            <p:cNvSpPr/>
            <p:nvPr/>
          </p:nvSpPr>
          <p:spPr>
            <a:xfrm>
              <a:off x="4328250" y="25955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49" y="1"/>
                  </a:moveTo>
                  <a:lnTo>
                    <a:pt x="449" y="150"/>
                  </a:lnTo>
                  <a:lnTo>
                    <a:pt x="300" y="1348"/>
                  </a:lnTo>
                  <a:lnTo>
                    <a:pt x="0" y="3742"/>
                  </a:lnTo>
                  <a:lnTo>
                    <a:pt x="0" y="6137"/>
                  </a:lnTo>
                  <a:lnTo>
                    <a:pt x="150" y="8532"/>
                  </a:lnTo>
                  <a:lnTo>
                    <a:pt x="449" y="10777"/>
                  </a:lnTo>
                  <a:lnTo>
                    <a:pt x="599" y="10927"/>
                  </a:lnTo>
                  <a:lnTo>
                    <a:pt x="599" y="10777"/>
                  </a:lnTo>
                  <a:lnTo>
                    <a:pt x="899" y="8383"/>
                  </a:lnTo>
                  <a:lnTo>
                    <a:pt x="1048" y="5838"/>
                  </a:lnTo>
                  <a:lnTo>
                    <a:pt x="1048" y="3144"/>
                  </a:lnTo>
                  <a:lnTo>
                    <a:pt x="749" y="749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4"/>
            <p:cNvSpPr/>
            <p:nvPr/>
          </p:nvSpPr>
          <p:spPr>
            <a:xfrm>
              <a:off x="4410575" y="25993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2844"/>
                  </a:lnTo>
                  <a:lnTo>
                    <a:pt x="0" y="5538"/>
                  </a:lnTo>
                  <a:lnTo>
                    <a:pt x="0" y="7933"/>
                  </a:lnTo>
                  <a:lnTo>
                    <a:pt x="150" y="9131"/>
                  </a:lnTo>
                  <a:lnTo>
                    <a:pt x="449" y="10328"/>
                  </a:lnTo>
                  <a:lnTo>
                    <a:pt x="599" y="10328"/>
                  </a:lnTo>
                  <a:lnTo>
                    <a:pt x="749" y="9131"/>
                  </a:lnTo>
                  <a:lnTo>
                    <a:pt x="898" y="7933"/>
                  </a:lnTo>
                  <a:lnTo>
                    <a:pt x="898" y="5538"/>
                  </a:lnTo>
                  <a:lnTo>
                    <a:pt x="898" y="2844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74"/>
            <p:cNvSpPr/>
            <p:nvPr/>
          </p:nvSpPr>
          <p:spPr>
            <a:xfrm>
              <a:off x="4489150" y="261425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1"/>
                  </a:moveTo>
                  <a:lnTo>
                    <a:pt x="300" y="2396"/>
                  </a:lnTo>
                  <a:lnTo>
                    <a:pt x="1" y="4940"/>
                  </a:lnTo>
                  <a:lnTo>
                    <a:pt x="1" y="7335"/>
                  </a:lnTo>
                  <a:lnTo>
                    <a:pt x="150" y="8533"/>
                  </a:lnTo>
                  <a:lnTo>
                    <a:pt x="450" y="9580"/>
                  </a:lnTo>
                  <a:lnTo>
                    <a:pt x="599" y="9730"/>
                  </a:lnTo>
                  <a:lnTo>
                    <a:pt x="749" y="9580"/>
                  </a:lnTo>
                  <a:lnTo>
                    <a:pt x="899" y="8533"/>
                  </a:lnTo>
                  <a:lnTo>
                    <a:pt x="1048" y="7335"/>
                  </a:lnTo>
                  <a:lnTo>
                    <a:pt x="1198" y="4940"/>
                  </a:lnTo>
                  <a:lnTo>
                    <a:pt x="899" y="2396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74"/>
            <p:cNvSpPr/>
            <p:nvPr/>
          </p:nvSpPr>
          <p:spPr>
            <a:xfrm>
              <a:off x="4571475" y="2621750"/>
              <a:ext cx="22475" cy="243250"/>
            </a:xfrm>
            <a:custGeom>
              <a:avLst/>
              <a:gdLst/>
              <a:ahLst/>
              <a:cxnLst/>
              <a:rect l="l" t="t" r="r" b="b"/>
              <a:pathLst>
                <a:path w="899" h="9730" extrusionOk="0">
                  <a:moveTo>
                    <a:pt x="450" y="0"/>
                  </a:moveTo>
                  <a:lnTo>
                    <a:pt x="300" y="150"/>
                  </a:lnTo>
                  <a:lnTo>
                    <a:pt x="300" y="300"/>
                  </a:lnTo>
                  <a:lnTo>
                    <a:pt x="150" y="2694"/>
                  </a:lnTo>
                  <a:lnTo>
                    <a:pt x="150" y="5239"/>
                  </a:lnTo>
                  <a:lnTo>
                    <a:pt x="1" y="7484"/>
                  </a:lnTo>
                  <a:lnTo>
                    <a:pt x="150" y="8532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599" y="9580"/>
                  </a:lnTo>
                  <a:lnTo>
                    <a:pt x="899" y="8532"/>
                  </a:lnTo>
                  <a:lnTo>
                    <a:pt x="899" y="7484"/>
                  </a:lnTo>
                  <a:lnTo>
                    <a:pt x="899" y="5239"/>
                  </a:lnTo>
                  <a:lnTo>
                    <a:pt x="899" y="2694"/>
                  </a:lnTo>
                  <a:lnTo>
                    <a:pt x="599" y="300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4"/>
            <p:cNvSpPr/>
            <p:nvPr/>
          </p:nvSpPr>
          <p:spPr>
            <a:xfrm>
              <a:off x="4653800" y="263670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150" y="1"/>
                  </a:moveTo>
                  <a:lnTo>
                    <a:pt x="0" y="2246"/>
                  </a:lnTo>
                  <a:lnTo>
                    <a:pt x="0" y="4641"/>
                  </a:lnTo>
                  <a:lnTo>
                    <a:pt x="150" y="9131"/>
                  </a:lnTo>
                  <a:lnTo>
                    <a:pt x="300" y="9281"/>
                  </a:lnTo>
                  <a:lnTo>
                    <a:pt x="599" y="9281"/>
                  </a:lnTo>
                  <a:lnTo>
                    <a:pt x="599" y="9131"/>
                  </a:lnTo>
                  <a:lnTo>
                    <a:pt x="899" y="4641"/>
                  </a:lnTo>
                  <a:lnTo>
                    <a:pt x="749" y="224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4"/>
            <p:cNvSpPr/>
            <p:nvPr/>
          </p:nvSpPr>
          <p:spPr>
            <a:xfrm>
              <a:off x="4736125" y="2640450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1198"/>
                  </a:lnTo>
                  <a:lnTo>
                    <a:pt x="0" y="2246"/>
                  </a:lnTo>
                  <a:lnTo>
                    <a:pt x="0" y="4491"/>
                  </a:lnTo>
                  <a:lnTo>
                    <a:pt x="0" y="6886"/>
                  </a:lnTo>
                  <a:lnTo>
                    <a:pt x="150" y="9281"/>
                  </a:lnTo>
                  <a:lnTo>
                    <a:pt x="150" y="9430"/>
                  </a:lnTo>
                  <a:lnTo>
                    <a:pt x="449" y="9430"/>
                  </a:lnTo>
                  <a:lnTo>
                    <a:pt x="599" y="9281"/>
                  </a:lnTo>
                  <a:lnTo>
                    <a:pt x="749" y="6886"/>
                  </a:lnTo>
                  <a:lnTo>
                    <a:pt x="898" y="4491"/>
                  </a:lnTo>
                  <a:lnTo>
                    <a:pt x="898" y="2246"/>
                  </a:lnTo>
                  <a:lnTo>
                    <a:pt x="898" y="119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4"/>
            <p:cNvSpPr/>
            <p:nvPr/>
          </p:nvSpPr>
          <p:spPr>
            <a:xfrm>
              <a:off x="4814700" y="2659175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599" y="0"/>
                  </a:moveTo>
                  <a:lnTo>
                    <a:pt x="450" y="150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0" y="7933"/>
                  </a:lnTo>
                  <a:lnTo>
                    <a:pt x="300" y="8083"/>
                  </a:lnTo>
                  <a:lnTo>
                    <a:pt x="450" y="8232"/>
                  </a:lnTo>
                  <a:lnTo>
                    <a:pt x="599" y="8083"/>
                  </a:lnTo>
                  <a:lnTo>
                    <a:pt x="749" y="7933"/>
                  </a:lnTo>
                  <a:lnTo>
                    <a:pt x="899" y="5987"/>
                  </a:lnTo>
                  <a:lnTo>
                    <a:pt x="899" y="4041"/>
                  </a:lnTo>
                  <a:lnTo>
                    <a:pt x="899" y="2096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4"/>
            <p:cNvSpPr/>
            <p:nvPr/>
          </p:nvSpPr>
          <p:spPr>
            <a:xfrm>
              <a:off x="4893275" y="26704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600" y="0"/>
                  </a:moveTo>
                  <a:lnTo>
                    <a:pt x="450" y="150"/>
                  </a:lnTo>
                  <a:lnTo>
                    <a:pt x="151" y="2245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1" y="7783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600" y="9729"/>
                  </a:lnTo>
                  <a:lnTo>
                    <a:pt x="749" y="9580"/>
                  </a:lnTo>
                  <a:lnTo>
                    <a:pt x="1049" y="7334"/>
                  </a:lnTo>
                  <a:lnTo>
                    <a:pt x="1198" y="4939"/>
                  </a:lnTo>
                  <a:lnTo>
                    <a:pt x="1049" y="2395"/>
                  </a:lnTo>
                  <a:lnTo>
                    <a:pt x="749" y="15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4"/>
            <p:cNvSpPr/>
            <p:nvPr/>
          </p:nvSpPr>
          <p:spPr>
            <a:xfrm>
              <a:off x="4975600" y="268162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300" y="0"/>
                  </a:moveTo>
                  <a:lnTo>
                    <a:pt x="150" y="1946"/>
                  </a:lnTo>
                  <a:lnTo>
                    <a:pt x="1" y="3742"/>
                  </a:lnTo>
                  <a:lnTo>
                    <a:pt x="1" y="5688"/>
                  </a:lnTo>
                  <a:lnTo>
                    <a:pt x="300" y="7484"/>
                  </a:lnTo>
                  <a:lnTo>
                    <a:pt x="300" y="7783"/>
                  </a:lnTo>
                  <a:lnTo>
                    <a:pt x="600" y="7783"/>
                  </a:lnTo>
                  <a:lnTo>
                    <a:pt x="749" y="7484"/>
                  </a:lnTo>
                  <a:lnTo>
                    <a:pt x="899" y="5688"/>
                  </a:lnTo>
                  <a:lnTo>
                    <a:pt x="899" y="3742"/>
                  </a:lnTo>
                  <a:lnTo>
                    <a:pt x="899" y="1946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4"/>
            <p:cNvSpPr/>
            <p:nvPr/>
          </p:nvSpPr>
          <p:spPr>
            <a:xfrm>
              <a:off x="5136500" y="2700325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300" y="1"/>
                  </a:moveTo>
                  <a:lnTo>
                    <a:pt x="151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300" y="6437"/>
                  </a:lnTo>
                  <a:lnTo>
                    <a:pt x="300" y="6586"/>
                  </a:lnTo>
                  <a:lnTo>
                    <a:pt x="600" y="6586"/>
                  </a:lnTo>
                  <a:lnTo>
                    <a:pt x="749" y="6437"/>
                  </a:lnTo>
                  <a:lnTo>
                    <a:pt x="749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4"/>
            <p:cNvSpPr/>
            <p:nvPr/>
          </p:nvSpPr>
          <p:spPr>
            <a:xfrm>
              <a:off x="5057925" y="269285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0"/>
                  </a:moveTo>
                  <a:lnTo>
                    <a:pt x="300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150" y="6586"/>
                  </a:lnTo>
                  <a:lnTo>
                    <a:pt x="300" y="6736"/>
                  </a:lnTo>
                  <a:lnTo>
                    <a:pt x="450" y="6885"/>
                  </a:lnTo>
                  <a:lnTo>
                    <a:pt x="599" y="6736"/>
                  </a:lnTo>
                  <a:lnTo>
                    <a:pt x="599" y="6586"/>
                  </a:lnTo>
                  <a:lnTo>
                    <a:pt x="899" y="4940"/>
                  </a:lnTo>
                  <a:lnTo>
                    <a:pt x="899" y="3293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4"/>
            <p:cNvSpPr/>
            <p:nvPr/>
          </p:nvSpPr>
          <p:spPr>
            <a:xfrm>
              <a:off x="5218825" y="27115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450" y="1"/>
                  </a:moveTo>
                  <a:lnTo>
                    <a:pt x="300" y="150"/>
                  </a:lnTo>
                  <a:lnTo>
                    <a:pt x="1" y="1497"/>
                  </a:lnTo>
                  <a:lnTo>
                    <a:pt x="1" y="2994"/>
                  </a:lnTo>
                  <a:lnTo>
                    <a:pt x="1" y="4491"/>
                  </a:lnTo>
                  <a:lnTo>
                    <a:pt x="151" y="5838"/>
                  </a:lnTo>
                  <a:lnTo>
                    <a:pt x="300" y="5988"/>
                  </a:lnTo>
                  <a:lnTo>
                    <a:pt x="600" y="5988"/>
                  </a:lnTo>
                  <a:lnTo>
                    <a:pt x="600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4"/>
            <p:cNvSpPr/>
            <p:nvPr/>
          </p:nvSpPr>
          <p:spPr>
            <a:xfrm>
              <a:off x="5297425" y="2726525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300" y="0"/>
                  </a:moveTo>
                  <a:lnTo>
                    <a:pt x="300" y="150"/>
                  </a:lnTo>
                  <a:lnTo>
                    <a:pt x="0" y="1347"/>
                  </a:lnTo>
                  <a:lnTo>
                    <a:pt x="0" y="2694"/>
                  </a:lnTo>
                  <a:lnTo>
                    <a:pt x="0" y="3892"/>
                  </a:lnTo>
                  <a:lnTo>
                    <a:pt x="300" y="5089"/>
                  </a:lnTo>
                  <a:lnTo>
                    <a:pt x="300" y="5239"/>
                  </a:lnTo>
                  <a:lnTo>
                    <a:pt x="449" y="5389"/>
                  </a:lnTo>
                  <a:lnTo>
                    <a:pt x="599" y="5239"/>
                  </a:lnTo>
                  <a:lnTo>
                    <a:pt x="749" y="5089"/>
                  </a:lnTo>
                  <a:lnTo>
                    <a:pt x="898" y="3892"/>
                  </a:lnTo>
                  <a:lnTo>
                    <a:pt x="1048" y="269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4"/>
            <p:cNvSpPr/>
            <p:nvPr/>
          </p:nvSpPr>
          <p:spPr>
            <a:xfrm>
              <a:off x="5379750" y="2734000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449" y="1"/>
                  </a:moveTo>
                  <a:lnTo>
                    <a:pt x="150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0" y="4341"/>
                  </a:lnTo>
                  <a:lnTo>
                    <a:pt x="150" y="4940"/>
                  </a:lnTo>
                  <a:lnTo>
                    <a:pt x="299" y="5539"/>
                  </a:lnTo>
                  <a:lnTo>
                    <a:pt x="449" y="5688"/>
                  </a:lnTo>
                  <a:lnTo>
                    <a:pt x="599" y="5539"/>
                  </a:lnTo>
                  <a:lnTo>
                    <a:pt x="748" y="4940"/>
                  </a:lnTo>
                  <a:lnTo>
                    <a:pt x="898" y="4341"/>
                  </a:lnTo>
                  <a:lnTo>
                    <a:pt x="898" y="2994"/>
                  </a:lnTo>
                  <a:lnTo>
                    <a:pt x="748" y="1497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4"/>
            <p:cNvSpPr/>
            <p:nvPr/>
          </p:nvSpPr>
          <p:spPr>
            <a:xfrm>
              <a:off x="5458325" y="2748975"/>
              <a:ext cx="22475" cy="131000"/>
            </a:xfrm>
            <a:custGeom>
              <a:avLst/>
              <a:gdLst/>
              <a:ahLst/>
              <a:cxnLst/>
              <a:rect l="l" t="t" r="r" b="b"/>
              <a:pathLst>
                <a:path w="899" h="5240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1347"/>
                  </a:lnTo>
                  <a:lnTo>
                    <a:pt x="0" y="2844"/>
                  </a:lnTo>
                  <a:lnTo>
                    <a:pt x="150" y="4042"/>
                  </a:lnTo>
                  <a:lnTo>
                    <a:pt x="150" y="4640"/>
                  </a:lnTo>
                  <a:lnTo>
                    <a:pt x="449" y="5239"/>
                  </a:lnTo>
                  <a:lnTo>
                    <a:pt x="599" y="5239"/>
                  </a:lnTo>
                  <a:lnTo>
                    <a:pt x="898" y="4640"/>
                  </a:lnTo>
                  <a:lnTo>
                    <a:pt x="898" y="4042"/>
                  </a:lnTo>
                  <a:lnTo>
                    <a:pt x="898" y="284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74"/>
            <p:cNvSpPr/>
            <p:nvPr/>
          </p:nvSpPr>
          <p:spPr>
            <a:xfrm>
              <a:off x="5536900" y="2748975"/>
              <a:ext cx="29950" cy="134725"/>
            </a:xfrm>
            <a:custGeom>
              <a:avLst/>
              <a:gdLst/>
              <a:ahLst/>
              <a:cxnLst/>
              <a:rect l="l" t="t" r="r" b="b"/>
              <a:pathLst>
                <a:path w="1198" h="5389" extrusionOk="0">
                  <a:moveTo>
                    <a:pt x="450" y="0"/>
                  </a:moveTo>
                  <a:lnTo>
                    <a:pt x="450" y="150"/>
                  </a:lnTo>
                  <a:lnTo>
                    <a:pt x="150" y="1347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150" y="4790"/>
                  </a:lnTo>
                  <a:lnTo>
                    <a:pt x="450" y="5389"/>
                  </a:lnTo>
                  <a:lnTo>
                    <a:pt x="749" y="5389"/>
                  </a:lnTo>
                  <a:lnTo>
                    <a:pt x="1048" y="4790"/>
                  </a:lnTo>
                  <a:lnTo>
                    <a:pt x="1198" y="4042"/>
                  </a:lnTo>
                  <a:lnTo>
                    <a:pt x="1198" y="2695"/>
                  </a:lnTo>
                  <a:lnTo>
                    <a:pt x="1048" y="134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74"/>
            <p:cNvSpPr/>
            <p:nvPr/>
          </p:nvSpPr>
          <p:spPr>
            <a:xfrm>
              <a:off x="5619225" y="27676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599" y="1"/>
                  </a:moveTo>
                  <a:lnTo>
                    <a:pt x="450" y="150"/>
                  </a:lnTo>
                  <a:lnTo>
                    <a:pt x="15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300" y="5239"/>
                  </a:lnTo>
                  <a:lnTo>
                    <a:pt x="59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899" y="134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74"/>
            <p:cNvSpPr/>
            <p:nvPr/>
          </p:nvSpPr>
          <p:spPr>
            <a:xfrm>
              <a:off x="5701550" y="277890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300" y="1"/>
                  </a:moveTo>
                  <a:lnTo>
                    <a:pt x="0" y="1049"/>
                  </a:lnTo>
                  <a:lnTo>
                    <a:pt x="0" y="2096"/>
                  </a:lnTo>
                  <a:lnTo>
                    <a:pt x="0" y="3144"/>
                  </a:lnTo>
                  <a:lnTo>
                    <a:pt x="150" y="3743"/>
                  </a:lnTo>
                  <a:lnTo>
                    <a:pt x="300" y="4192"/>
                  </a:lnTo>
                  <a:lnTo>
                    <a:pt x="449" y="4341"/>
                  </a:lnTo>
                  <a:lnTo>
                    <a:pt x="749" y="4192"/>
                  </a:lnTo>
                  <a:lnTo>
                    <a:pt x="898" y="3743"/>
                  </a:lnTo>
                  <a:lnTo>
                    <a:pt x="898" y="3144"/>
                  </a:lnTo>
                  <a:lnTo>
                    <a:pt x="898" y="2096"/>
                  </a:lnTo>
                  <a:lnTo>
                    <a:pt x="898" y="1049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74"/>
            <p:cNvSpPr/>
            <p:nvPr/>
          </p:nvSpPr>
          <p:spPr>
            <a:xfrm>
              <a:off x="5783875" y="2786400"/>
              <a:ext cx="22475" cy="82350"/>
            </a:xfrm>
            <a:custGeom>
              <a:avLst/>
              <a:gdLst/>
              <a:ahLst/>
              <a:cxnLst/>
              <a:rect l="l" t="t" r="r" b="b"/>
              <a:pathLst>
                <a:path w="899" h="3294" extrusionOk="0">
                  <a:moveTo>
                    <a:pt x="449" y="0"/>
                  </a:moveTo>
                  <a:lnTo>
                    <a:pt x="300" y="150"/>
                  </a:lnTo>
                  <a:lnTo>
                    <a:pt x="0" y="1647"/>
                  </a:lnTo>
                  <a:lnTo>
                    <a:pt x="0" y="2395"/>
                  </a:lnTo>
                  <a:lnTo>
                    <a:pt x="150" y="3143"/>
                  </a:lnTo>
                  <a:lnTo>
                    <a:pt x="300" y="3293"/>
                  </a:lnTo>
                  <a:lnTo>
                    <a:pt x="599" y="3293"/>
                  </a:lnTo>
                  <a:lnTo>
                    <a:pt x="749" y="3143"/>
                  </a:lnTo>
                  <a:lnTo>
                    <a:pt x="898" y="2395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74"/>
            <p:cNvSpPr/>
            <p:nvPr/>
          </p:nvSpPr>
          <p:spPr>
            <a:xfrm>
              <a:off x="5862450" y="27938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8"/>
                  </a:lnTo>
                  <a:lnTo>
                    <a:pt x="150" y="1946"/>
                  </a:lnTo>
                  <a:lnTo>
                    <a:pt x="300" y="2545"/>
                  </a:lnTo>
                  <a:lnTo>
                    <a:pt x="300" y="2695"/>
                  </a:lnTo>
                  <a:lnTo>
                    <a:pt x="599" y="2695"/>
                  </a:lnTo>
                  <a:lnTo>
                    <a:pt x="749" y="2545"/>
                  </a:lnTo>
                  <a:lnTo>
                    <a:pt x="89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74"/>
            <p:cNvSpPr/>
            <p:nvPr/>
          </p:nvSpPr>
          <p:spPr>
            <a:xfrm>
              <a:off x="5944775" y="28088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7"/>
                  </a:lnTo>
                  <a:lnTo>
                    <a:pt x="1" y="2096"/>
                  </a:lnTo>
                  <a:lnTo>
                    <a:pt x="150" y="2395"/>
                  </a:lnTo>
                  <a:lnTo>
                    <a:pt x="300" y="2545"/>
                  </a:lnTo>
                  <a:lnTo>
                    <a:pt x="450" y="2694"/>
                  </a:lnTo>
                  <a:lnTo>
                    <a:pt x="599" y="2545"/>
                  </a:lnTo>
                  <a:lnTo>
                    <a:pt x="749" y="2395"/>
                  </a:lnTo>
                  <a:lnTo>
                    <a:pt x="899" y="2096"/>
                  </a:lnTo>
                  <a:lnTo>
                    <a:pt x="899" y="1347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74"/>
            <p:cNvSpPr/>
            <p:nvPr/>
          </p:nvSpPr>
          <p:spPr>
            <a:xfrm>
              <a:off x="6027100" y="281257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1"/>
                  </a:moveTo>
                  <a:lnTo>
                    <a:pt x="150" y="151"/>
                  </a:lnTo>
                  <a:lnTo>
                    <a:pt x="0" y="1198"/>
                  </a:lnTo>
                  <a:lnTo>
                    <a:pt x="150" y="2246"/>
                  </a:lnTo>
                  <a:lnTo>
                    <a:pt x="150" y="2396"/>
                  </a:lnTo>
                  <a:lnTo>
                    <a:pt x="449" y="2396"/>
                  </a:lnTo>
                  <a:lnTo>
                    <a:pt x="599" y="224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7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colonialism </a:t>
            </a:r>
            <a:endParaRPr/>
          </a:p>
        </p:txBody>
      </p:sp>
      <p:cxnSp>
        <p:nvCxnSpPr>
          <p:cNvPr id="1576" name="Google Shape;1576;p76"/>
          <p:cNvCxnSpPr/>
          <p:nvPr/>
        </p:nvCxnSpPr>
        <p:spPr>
          <a:xfrm>
            <a:off x="1019100" y="2475815"/>
            <a:ext cx="7105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triangle" w="med" len="med"/>
          </a:ln>
        </p:spPr>
      </p:cxnSp>
      <p:sp>
        <p:nvSpPr>
          <p:cNvPr id="1577" name="Google Shape;1577;p76"/>
          <p:cNvSpPr txBox="1"/>
          <p:nvPr/>
        </p:nvSpPr>
        <p:spPr>
          <a:xfrm>
            <a:off x="3091851" y="3102650"/>
            <a:ext cx="12912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Spain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578" name="Google Shape;1578;p76"/>
          <p:cNvSpPr txBox="1"/>
          <p:nvPr/>
        </p:nvSpPr>
        <p:spPr>
          <a:xfrm>
            <a:off x="2966562" y="3543026"/>
            <a:ext cx="154200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Age of Spain’s expansion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579" name="Google Shape;1579;p76"/>
          <p:cNvSpPr txBox="1"/>
          <p:nvPr/>
        </p:nvSpPr>
        <p:spPr>
          <a:xfrm>
            <a:off x="4611275" y="3102650"/>
            <a:ext cx="16233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America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580" name="Google Shape;1580;p76"/>
          <p:cNvSpPr txBox="1"/>
          <p:nvPr/>
        </p:nvSpPr>
        <p:spPr>
          <a:xfrm>
            <a:off x="4644112" y="3543026"/>
            <a:ext cx="154200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Colonialism of Britain’s empire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581" name="Google Shape;1581;p76"/>
          <p:cNvSpPr txBox="1"/>
          <p:nvPr/>
        </p:nvSpPr>
        <p:spPr>
          <a:xfrm>
            <a:off x="6376151" y="3102650"/>
            <a:ext cx="14643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Japan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582" name="Google Shape;1582;p76"/>
          <p:cNvSpPr txBox="1"/>
          <p:nvPr/>
        </p:nvSpPr>
        <p:spPr>
          <a:xfrm>
            <a:off x="6337302" y="3543026"/>
            <a:ext cx="154200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New european colonialism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583" name="Google Shape;1583;p76"/>
          <p:cNvSpPr txBox="1"/>
          <p:nvPr/>
        </p:nvSpPr>
        <p:spPr>
          <a:xfrm>
            <a:off x="1264688" y="3543026"/>
            <a:ext cx="146430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Begins the age of exploration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584" name="Google Shape;1584;p76"/>
          <p:cNvSpPr txBox="1"/>
          <p:nvPr/>
        </p:nvSpPr>
        <p:spPr>
          <a:xfrm>
            <a:off x="957375" y="3102650"/>
            <a:ext cx="20787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Portugal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585" name="Google Shape;1585;p76"/>
          <p:cNvSpPr txBox="1">
            <a:spLocks noGrp="1"/>
          </p:cNvSpPr>
          <p:nvPr>
            <p:ph type="title" idx="4294967295"/>
          </p:nvPr>
        </p:nvSpPr>
        <p:spPr>
          <a:xfrm>
            <a:off x="1592626" y="2087496"/>
            <a:ext cx="808200" cy="808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01</a:t>
            </a:r>
            <a:endParaRPr sz="3300"/>
          </a:p>
        </p:txBody>
      </p:sp>
      <p:sp>
        <p:nvSpPr>
          <p:cNvPr id="1586" name="Google Shape;1586;p76"/>
          <p:cNvSpPr txBox="1">
            <a:spLocks noGrp="1"/>
          </p:cNvSpPr>
          <p:nvPr>
            <p:ph type="title" idx="4294967295"/>
          </p:nvPr>
        </p:nvSpPr>
        <p:spPr>
          <a:xfrm>
            <a:off x="3333438" y="2087496"/>
            <a:ext cx="808200" cy="808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02</a:t>
            </a:r>
            <a:endParaRPr sz="3300"/>
          </a:p>
        </p:txBody>
      </p:sp>
      <p:sp>
        <p:nvSpPr>
          <p:cNvPr id="1587" name="Google Shape;1587;p76"/>
          <p:cNvSpPr txBox="1">
            <a:spLocks noGrp="1"/>
          </p:cNvSpPr>
          <p:nvPr>
            <p:ph type="title" idx="4294967295"/>
          </p:nvPr>
        </p:nvSpPr>
        <p:spPr>
          <a:xfrm>
            <a:off x="5018837" y="2087496"/>
            <a:ext cx="808200" cy="808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03</a:t>
            </a:r>
            <a:endParaRPr sz="3300"/>
          </a:p>
        </p:txBody>
      </p:sp>
      <p:sp>
        <p:nvSpPr>
          <p:cNvPr id="1588" name="Google Shape;1588;p76"/>
          <p:cNvSpPr txBox="1">
            <a:spLocks noGrp="1"/>
          </p:cNvSpPr>
          <p:nvPr>
            <p:ph type="title" idx="4294967295"/>
          </p:nvPr>
        </p:nvSpPr>
        <p:spPr>
          <a:xfrm>
            <a:off x="6704191" y="2087496"/>
            <a:ext cx="808200" cy="808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04</a:t>
            </a:r>
            <a:endParaRPr sz="3300"/>
          </a:p>
        </p:txBody>
      </p:sp>
      <p:sp>
        <p:nvSpPr>
          <p:cNvPr id="1589" name="Google Shape;1589;p76"/>
          <p:cNvSpPr txBox="1"/>
          <p:nvPr/>
        </p:nvSpPr>
        <p:spPr>
          <a:xfrm>
            <a:off x="3091851" y="1479375"/>
            <a:ext cx="12912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1492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590" name="Google Shape;1590;p76"/>
          <p:cNvSpPr txBox="1"/>
          <p:nvPr/>
        </p:nvSpPr>
        <p:spPr>
          <a:xfrm>
            <a:off x="4769402" y="1479375"/>
            <a:ext cx="12912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1775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591" name="Google Shape;1591;p76"/>
          <p:cNvSpPr txBox="1"/>
          <p:nvPr/>
        </p:nvSpPr>
        <p:spPr>
          <a:xfrm>
            <a:off x="6376151" y="1479375"/>
            <a:ext cx="14643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1860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592" name="Google Shape;1592;p76"/>
          <p:cNvSpPr txBox="1"/>
          <p:nvPr/>
        </p:nvSpPr>
        <p:spPr>
          <a:xfrm>
            <a:off x="1185075" y="1479375"/>
            <a:ext cx="16233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1394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78"/>
          <p:cNvSpPr txBox="1">
            <a:spLocks noGrp="1"/>
          </p:cNvSpPr>
          <p:nvPr>
            <p:ph type="title"/>
          </p:nvPr>
        </p:nvSpPr>
        <p:spPr>
          <a:xfrm>
            <a:off x="724325" y="445025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colonialism</a:t>
            </a:r>
            <a:endParaRPr/>
          </a:p>
        </p:txBody>
      </p:sp>
      <p:graphicFrame>
        <p:nvGraphicFramePr>
          <p:cNvPr id="1614" name="Google Shape;1614;p78"/>
          <p:cNvGraphicFramePr/>
          <p:nvPr/>
        </p:nvGraphicFramePr>
        <p:xfrm>
          <a:off x="1150588" y="1515282"/>
          <a:ext cx="6842800" cy="2732330"/>
        </p:xfrm>
        <a:graphic>
          <a:graphicData uri="http://schemas.openxmlformats.org/drawingml/2006/table">
            <a:tbl>
              <a:tblPr>
                <a:noFill/>
                <a:tableStyleId>{3134F575-B0C1-426A-8F94-568944FB6BB7}</a:tableStyleId>
              </a:tblPr>
              <a:tblGrid>
                <a:gridCol w="342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1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5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2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Types</a:t>
                      </a:r>
                      <a:endParaRPr sz="1500" b="1">
                        <a:solidFill>
                          <a:schemeClr val="dk2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2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Characteristics</a:t>
                      </a:r>
                      <a:endParaRPr sz="1500" b="1">
                        <a:solidFill>
                          <a:schemeClr val="dk2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Settler colonialism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Often motivated by religious, political, and economic reasons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1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Exploitation colonialism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Focuses on the exploitation of natural resources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1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Surrogate colonialism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Involves a settlement project supported by a colonial power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1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Internal colonialism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A notion of uneven structural power between areas of a state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615" name="Google Shape;1615;p78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703988">
            <a:off x="7013343" y="-2380227"/>
            <a:ext cx="6907361" cy="4474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80"/>
          <p:cNvSpPr txBox="1">
            <a:spLocks noGrp="1"/>
          </p:cNvSpPr>
          <p:nvPr>
            <p:ph type="subTitle" idx="8"/>
          </p:nvPr>
        </p:nvSpPr>
        <p:spPr>
          <a:xfrm>
            <a:off x="4817863" y="2375178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1626" name="Google Shape;1626;p80"/>
          <p:cNvSpPr txBox="1">
            <a:spLocks noGrp="1"/>
          </p:cNvSpPr>
          <p:nvPr>
            <p:ph type="subTitle" idx="13"/>
          </p:nvPr>
        </p:nvSpPr>
        <p:spPr>
          <a:xfrm>
            <a:off x="6056776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very far from the Sun</a:t>
            </a:r>
            <a:endParaRPr/>
          </a:p>
        </p:txBody>
      </p:sp>
      <p:sp>
        <p:nvSpPr>
          <p:cNvPr id="1627" name="Google Shape;1627;p80"/>
          <p:cNvSpPr txBox="1">
            <a:spLocks noGrp="1"/>
          </p:cNvSpPr>
          <p:nvPr>
            <p:ph type="title" idx="7"/>
          </p:nvPr>
        </p:nvSpPr>
        <p:spPr>
          <a:xfrm>
            <a:off x="4817863" y="1963255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Starvation</a:t>
            </a:r>
            <a:endParaRPr/>
          </a:p>
        </p:txBody>
      </p:sp>
      <p:sp>
        <p:nvSpPr>
          <p:cNvPr id="1628" name="Google Shape;1628;p8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Colonists challenges</a:t>
            </a:r>
            <a:endParaRPr/>
          </a:p>
        </p:txBody>
      </p:sp>
      <p:sp>
        <p:nvSpPr>
          <p:cNvPr id="1629" name="Google Shape;1629;p80"/>
          <p:cNvSpPr txBox="1">
            <a:spLocks noGrp="1"/>
          </p:cNvSpPr>
          <p:nvPr>
            <p:ph type="title" idx="2"/>
          </p:nvPr>
        </p:nvSpPr>
        <p:spPr>
          <a:xfrm>
            <a:off x="2340035" y="1963255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Drought</a:t>
            </a:r>
            <a:endParaRPr/>
          </a:p>
        </p:txBody>
      </p:sp>
      <p:sp>
        <p:nvSpPr>
          <p:cNvPr id="1630" name="Google Shape;1630;p80"/>
          <p:cNvSpPr txBox="1">
            <a:spLocks noGrp="1"/>
          </p:cNvSpPr>
          <p:nvPr>
            <p:ph type="subTitle" idx="1"/>
          </p:nvPr>
        </p:nvSpPr>
        <p:spPr>
          <a:xfrm>
            <a:off x="2340035" y="2375178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631" name="Google Shape;1631;p80"/>
          <p:cNvSpPr txBox="1">
            <a:spLocks noGrp="1"/>
          </p:cNvSpPr>
          <p:nvPr>
            <p:ph type="subTitle" idx="4"/>
          </p:nvPr>
        </p:nvSpPr>
        <p:spPr>
          <a:xfrm>
            <a:off x="1101175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1632" name="Google Shape;1632;p80"/>
          <p:cNvSpPr txBox="1">
            <a:spLocks noGrp="1"/>
          </p:cNvSpPr>
          <p:nvPr>
            <p:ph type="subTitle" idx="6"/>
          </p:nvPr>
        </p:nvSpPr>
        <p:spPr>
          <a:xfrm>
            <a:off x="3578947" y="40837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</a:t>
            </a:r>
            <a:endParaRPr/>
          </a:p>
        </p:txBody>
      </p:sp>
      <p:sp>
        <p:nvSpPr>
          <p:cNvPr id="1633" name="Google Shape;1633;p80"/>
          <p:cNvSpPr txBox="1">
            <a:spLocks noGrp="1"/>
          </p:cNvSpPr>
          <p:nvPr>
            <p:ph type="title" idx="9"/>
          </p:nvPr>
        </p:nvSpPr>
        <p:spPr>
          <a:xfrm>
            <a:off x="6056776" y="367185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Disease</a:t>
            </a:r>
            <a:endParaRPr/>
          </a:p>
        </p:txBody>
      </p:sp>
      <p:sp>
        <p:nvSpPr>
          <p:cNvPr id="1634" name="Google Shape;1634;p80"/>
          <p:cNvSpPr txBox="1">
            <a:spLocks noGrp="1"/>
          </p:cNvSpPr>
          <p:nvPr>
            <p:ph type="title" idx="3"/>
          </p:nvPr>
        </p:nvSpPr>
        <p:spPr>
          <a:xfrm>
            <a:off x="1101175" y="367185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</a:t>
            </a:r>
            <a:endParaRPr/>
          </a:p>
        </p:txBody>
      </p:sp>
      <p:sp>
        <p:nvSpPr>
          <p:cNvPr id="1635" name="Google Shape;1635;p80"/>
          <p:cNvSpPr txBox="1">
            <a:spLocks noGrp="1"/>
          </p:cNvSpPr>
          <p:nvPr>
            <p:ph type="title" idx="5"/>
          </p:nvPr>
        </p:nvSpPr>
        <p:spPr>
          <a:xfrm>
            <a:off x="3578947" y="367185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Attacks</a:t>
            </a:r>
            <a:endParaRPr/>
          </a:p>
        </p:txBody>
      </p:sp>
      <p:cxnSp>
        <p:nvCxnSpPr>
          <p:cNvPr id="1636" name="Google Shape;1636;p80"/>
          <p:cNvCxnSpPr/>
          <p:nvPr/>
        </p:nvCxnSpPr>
        <p:spPr>
          <a:xfrm>
            <a:off x="1616825" y="3582788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7" name="Google Shape;1637;p80"/>
          <p:cNvCxnSpPr/>
          <p:nvPr/>
        </p:nvCxnSpPr>
        <p:spPr>
          <a:xfrm>
            <a:off x="2853063" y="1873988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8" name="Google Shape;1638;p80"/>
          <p:cNvCxnSpPr/>
          <p:nvPr/>
        </p:nvCxnSpPr>
        <p:spPr>
          <a:xfrm>
            <a:off x="4091975" y="3582788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9" name="Google Shape;1639;p80"/>
          <p:cNvCxnSpPr/>
          <p:nvPr/>
        </p:nvCxnSpPr>
        <p:spPr>
          <a:xfrm>
            <a:off x="5328213" y="1873988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0" name="Google Shape;1640;p80"/>
          <p:cNvCxnSpPr/>
          <p:nvPr/>
        </p:nvCxnSpPr>
        <p:spPr>
          <a:xfrm>
            <a:off x="6567125" y="3582788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1" name="Google Shape;1641;p80"/>
          <p:cNvGrpSpPr/>
          <p:nvPr/>
        </p:nvGrpSpPr>
        <p:grpSpPr>
          <a:xfrm>
            <a:off x="4428993" y="3065785"/>
            <a:ext cx="292708" cy="289881"/>
            <a:chOff x="5049725" y="1435050"/>
            <a:chExt cx="486550" cy="481850"/>
          </a:xfrm>
        </p:grpSpPr>
        <p:sp>
          <p:nvSpPr>
            <p:cNvPr id="1642" name="Google Shape;1642;p80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43" name="Google Shape;1643;p80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44" name="Google Shape;1644;p80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45" name="Google Shape;1645;p80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46" name="Google Shape;1646;p80"/>
          <p:cNvGrpSpPr/>
          <p:nvPr/>
        </p:nvGrpSpPr>
        <p:grpSpPr>
          <a:xfrm>
            <a:off x="3186172" y="1374935"/>
            <a:ext cx="293716" cy="289881"/>
            <a:chOff x="6232000" y="1435050"/>
            <a:chExt cx="488225" cy="481850"/>
          </a:xfrm>
        </p:grpSpPr>
        <p:sp>
          <p:nvSpPr>
            <p:cNvPr id="1647" name="Google Shape;1647;p80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48" name="Google Shape;1648;p80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49" name="Google Shape;1649;p80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50" name="Google Shape;1650;p80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51" name="Google Shape;1651;p80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52" name="Google Shape;1652;p80"/>
          <p:cNvGrpSpPr/>
          <p:nvPr/>
        </p:nvGrpSpPr>
        <p:grpSpPr>
          <a:xfrm>
            <a:off x="6917889" y="3067487"/>
            <a:ext cx="255048" cy="286467"/>
            <a:chOff x="6264300" y="3809300"/>
            <a:chExt cx="423950" cy="476175"/>
          </a:xfrm>
        </p:grpSpPr>
        <p:sp>
          <p:nvSpPr>
            <p:cNvPr id="1653" name="Google Shape;1653;p80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54" name="Google Shape;1654;p80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55" name="Google Shape;1655;p80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56" name="Google Shape;1656;p80"/>
          <p:cNvGrpSpPr/>
          <p:nvPr/>
        </p:nvGrpSpPr>
        <p:grpSpPr>
          <a:xfrm>
            <a:off x="1929234" y="3075965"/>
            <a:ext cx="310426" cy="269517"/>
            <a:chOff x="6218300" y="4416175"/>
            <a:chExt cx="516000" cy="448000"/>
          </a:xfrm>
        </p:grpSpPr>
        <p:sp>
          <p:nvSpPr>
            <p:cNvPr id="1657" name="Google Shape;1657;p80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58" name="Google Shape;1658;p80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59" name="Google Shape;1659;p80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660" name="Google Shape;1660;p80"/>
          <p:cNvGrpSpPr/>
          <p:nvPr/>
        </p:nvGrpSpPr>
        <p:grpSpPr>
          <a:xfrm>
            <a:off x="5663296" y="1345556"/>
            <a:ext cx="289866" cy="289866"/>
            <a:chOff x="2678350" y="4992125"/>
            <a:chExt cx="481825" cy="481825"/>
          </a:xfrm>
        </p:grpSpPr>
        <p:sp>
          <p:nvSpPr>
            <p:cNvPr id="1661" name="Google Shape;1661;p80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2" name="Google Shape;1662;p80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63" name="Google Shape;1663;p80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81"/>
          <p:cNvSpPr txBox="1">
            <a:spLocks noGrp="1"/>
          </p:cNvSpPr>
          <p:nvPr>
            <p:ph type="title"/>
          </p:nvPr>
        </p:nvSpPr>
        <p:spPr>
          <a:xfrm>
            <a:off x="724325" y="445025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graph</a:t>
            </a:r>
            <a:endParaRPr/>
          </a:p>
        </p:txBody>
      </p:sp>
      <p:sp>
        <p:nvSpPr>
          <p:cNvPr id="1669" name="Google Shape;1669;p81"/>
          <p:cNvSpPr txBox="1"/>
          <p:nvPr/>
        </p:nvSpPr>
        <p:spPr>
          <a:xfrm flipH="1">
            <a:off x="1260598" y="1519525"/>
            <a:ext cx="2317800" cy="4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Colonialism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670" name="Google Shape;1670;p81"/>
          <p:cNvSpPr txBox="1"/>
          <p:nvPr/>
        </p:nvSpPr>
        <p:spPr>
          <a:xfrm flipH="1">
            <a:off x="1260597" y="1942300"/>
            <a:ext cx="2317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Jupiter is the biggest planet of them all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671" name="Google Shape;1671;p81"/>
          <p:cNvSpPr txBox="1"/>
          <p:nvPr/>
        </p:nvSpPr>
        <p:spPr>
          <a:xfrm flipH="1">
            <a:off x="1260598" y="2775650"/>
            <a:ext cx="2317800" cy="4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Geography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1672" name="Google Shape;1672;p81"/>
          <p:cNvSpPr txBox="1"/>
          <p:nvPr/>
        </p:nvSpPr>
        <p:spPr>
          <a:xfrm flipH="1">
            <a:off x="1260600" y="3198425"/>
            <a:ext cx="2317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Saturn is composed of hydrogen and helium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673" name="Google Shape;1673;p81"/>
          <p:cNvSpPr/>
          <p:nvPr/>
        </p:nvSpPr>
        <p:spPr>
          <a:xfrm flipH="1">
            <a:off x="913038" y="1895950"/>
            <a:ext cx="226800" cy="22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81"/>
          <p:cNvSpPr/>
          <p:nvPr/>
        </p:nvSpPr>
        <p:spPr>
          <a:xfrm flipH="1">
            <a:off x="913038" y="3120125"/>
            <a:ext cx="226800" cy="22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81"/>
          <p:cNvSpPr txBox="1">
            <a:spLocks noGrp="1"/>
          </p:cNvSpPr>
          <p:nvPr>
            <p:ph type="subTitle" idx="4294967295"/>
          </p:nvPr>
        </p:nvSpPr>
        <p:spPr>
          <a:xfrm>
            <a:off x="1340100" y="4151400"/>
            <a:ext cx="6463800" cy="3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Follow the link in the graph to modify its data and then paste the new one here. </a:t>
            </a:r>
            <a:r>
              <a:rPr lang="en" sz="1200" b="1">
                <a:uFill>
                  <a:noFill/>
                </a:uFill>
                <a:hlinkClick r:id="rId3"/>
              </a:rPr>
              <a:t>For more info, click here</a:t>
            </a:r>
            <a:endParaRPr sz="1200" b="1"/>
          </a:p>
        </p:txBody>
      </p:sp>
      <p:pic>
        <p:nvPicPr>
          <p:cNvPr id="1676" name="Google Shape;1676;p81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39400" y="1429946"/>
            <a:ext cx="4073100" cy="2518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7" name="Google Shape;1677;p81"/>
          <p:cNvPicPr preferRelativeResize="0"/>
          <p:nvPr/>
        </p:nvPicPr>
        <p:blipFill>
          <a:blip r:embed="rId6">
            <a:alphaModFix amt="41000"/>
          </a:blip>
          <a:stretch>
            <a:fillRect/>
          </a:stretch>
        </p:blipFill>
        <p:spPr>
          <a:xfrm rot="-703988">
            <a:off x="7013343" y="-2380227"/>
            <a:ext cx="6907361" cy="4474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p82"/>
          <p:cNvSpPr txBox="1">
            <a:spLocks noGrp="1"/>
          </p:cNvSpPr>
          <p:nvPr>
            <p:ph type="subTitle" idx="13"/>
          </p:nvPr>
        </p:nvSpPr>
        <p:spPr>
          <a:xfrm>
            <a:off x="6056776" y="232001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1683" name="Google Shape;1683;p82"/>
          <p:cNvSpPr txBox="1">
            <a:spLocks noGrp="1"/>
          </p:cNvSpPr>
          <p:nvPr>
            <p:ph type="subTitle" idx="15"/>
          </p:nvPr>
        </p:nvSpPr>
        <p:spPr>
          <a:xfrm>
            <a:off x="6056776" y="4104812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very far from the Sun</a:t>
            </a:r>
            <a:endParaRPr/>
          </a:p>
        </p:txBody>
      </p:sp>
      <p:sp>
        <p:nvSpPr>
          <p:cNvPr id="1684" name="Google Shape;1684;p82"/>
          <p:cNvSpPr txBox="1">
            <a:spLocks noGrp="1"/>
          </p:cNvSpPr>
          <p:nvPr>
            <p:ph type="title" idx="9"/>
          </p:nvPr>
        </p:nvSpPr>
        <p:spPr>
          <a:xfrm>
            <a:off x="6056776" y="190809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Jersey</a:t>
            </a:r>
            <a:endParaRPr/>
          </a:p>
        </p:txBody>
      </p:sp>
      <p:sp>
        <p:nvSpPr>
          <p:cNvPr id="1685" name="Google Shape;1685;p8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of the 13 colonies</a:t>
            </a:r>
            <a:endParaRPr/>
          </a:p>
        </p:txBody>
      </p:sp>
      <p:sp>
        <p:nvSpPr>
          <p:cNvPr id="1686" name="Google Shape;1686;p82"/>
          <p:cNvSpPr txBox="1">
            <a:spLocks noGrp="1"/>
          </p:cNvSpPr>
          <p:nvPr>
            <p:ph type="title" idx="2"/>
          </p:nvPr>
        </p:nvSpPr>
        <p:spPr>
          <a:xfrm>
            <a:off x="1101175" y="190809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Connecticut</a:t>
            </a:r>
            <a:endParaRPr/>
          </a:p>
        </p:txBody>
      </p:sp>
      <p:sp>
        <p:nvSpPr>
          <p:cNvPr id="1687" name="Google Shape;1687;p82"/>
          <p:cNvSpPr txBox="1">
            <a:spLocks noGrp="1"/>
          </p:cNvSpPr>
          <p:nvPr>
            <p:ph type="subTitle" idx="1"/>
          </p:nvPr>
        </p:nvSpPr>
        <p:spPr>
          <a:xfrm>
            <a:off x="1101175" y="232001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1688" name="Google Shape;1688;p82"/>
          <p:cNvSpPr txBox="1">
            <a:spLocks noGrp="1"/>
          </p:cNvSpPr>
          <p:nvPr>
            <p:ph type="title" idx="3"/>
          </p:nvPr>
        </p:nvSpPr>
        <p:spPr>
          <a:xfrm>
            <a:off x="3578947" y="1908092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York</a:t>
            </a:r>
            <a:endParaRPr/>
          </a:p>
        </p:txBody>
      </p:sp>
      <p:sp>
        <p:nvSpPr>
          <p:cNvPr id="1689" name="Google Shape;1689;p82"/>
          <p:cNvSpPr txBox="1">
            <a:spLocks noGrp="1"/>
          </p:cNvSpPr>
          <p:nvPr>
            <p:ph type="subTitle" idx="4"/>
          </p:nvPr>
        </p:nvSpPr>
        <p:spPr>
          <a:xfrm>
            <a:off x="3578947" y="232001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690" name="Google Shape;1690;p82"/>
          <p:cNvSpPr txBox="1">
            <a:spLocks noGrp="1"/>
          </p:cNvSpPr>
          <p:nvPr>
            <p:ph type="subTitle" idx="6"/>
          </p:nvPr>
        </p:nvSpPr>
        <p:spPr>
          <a:xfrm>
            <a:off x="1101175" y="4104812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1691" name="Google Shape;1691;p82"/>
          <p:cNvSpPr txBox="1">
            <a:spLocks noGrp="1"/>
          </p:cNvSpPr>
          <p:nvPr>
            <p:ph type="subTitle" idx="8"/>
          </p:nvPr>
        </p:nvSpPr>
        <p:spPr>
          <a:xfrm>
            <a:off x="3578947" y="4104812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</a:t>
            </a:r>
            <a:endParaRPr/>
          </a:p>
        </p:txBody>
      </p:sp>
      <p:sp>
        <p:nvSpPr>
          <p:cNvPr id="1692" name="Google Shape;1692;p82"/>
          <p:cNvSpPr txBox="1">
            <a:spLocks noGrp="1"/>
          </p:cNvSpPr>
          <p:nvPr>
            <p:ph type="title" idx="14"/>
          </p:nvPr>
        </p:nvSpPr>
        <p:spPr>
          <a:xfrm>
            <a:off x="6056776" y="3692889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Maryland</a:t>
            </a:r>
            <a:endParaRPr/>
          </a:p>
        </p:txBody>
      </p:sp>
      <p:sp>
        <p:nvSpPr>
          <p:cNvPr id="1693" name="Google Shape;1693;p82"/>
          <p:cNvSpPr txBox="1">
            <a:spLocks noGrp="1"/>
          </p:cNvSpPr>
          <p:nvPr>
            <p:ph type="title" idx="5"/>
          </p:nvPr>
        </p:nvSpPr>
        <p:spPr>
          <a:xfrm>
            <a:off x="1101175" y="3692889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Virginia</a:t>
            </a:r>
            <a:endParaRPr/>
          </a:p>
        </p:txBody>
      </p:sp>
      <p:sp>
        <p:nvSpPr>
          <p:cNvPr id="1694" name="Google Shape;1694;p82"/>
          <p:cNvSpPr txBox="1">
            <a:spLocks noGrp="1"/>
          </p:cNvSpPr>
          <p:nvPr>
            <p:ph type="title" idx="7"/>
          </p:nvPr>
        </p:nvSpPr>
        <p:spPr>
          <a:xfrm>
            <a:off x="3578947" y="3692889"/>
            <a:ext cx="19860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Delaware</a:t>
            </a:r>
            <a:endParaRPr/>
          </a:p>
        </p:txBody>
      </p:sp>
      <p:grpSp>
        <p:nvGrpSpPr>
          <p:cNvPr id="1695" name="Google Shape;1695;p82"/>
          <p:cNvGrpSpPr/>
          <p:nvPr/>
        </p:nvGrpSpPr>
        <p:grpSpPr>
          <a:xfrm>
            <a:off x="1958161" y="1328250"/>
            <a:ext cx="277339" cy="272482"/>
            <a:chOff x="-40748275" y="3238700"/>
            <a:chExt cx="322600" cy="316950"/>
          </a:xfrm>
        </p:grpSpPr>
        <p:sp>
          <p:nvSpPr>
            <p:cNvPr id="1696" name="Google Shape;1696;p82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2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2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2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2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2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2" name="Google Shape;1702;p82"/>
          <p:cNvGrpSpPr/>
          <p:nvPr/>
        </p:nvGrpSpPr>
        <p:grpSpPr>
          <a:xfrm>
            <a:off x="4437835" y="1339866"/>
            <a:ext cx="273578" cy="249206"/>
            <a:chOff x="-40745125" y="3632900"/>
            <a:chExt cx="318225" cy="289875"/>
          </a:xfrm>
        </p:grpSpPr>
        <p:sp>
          <p:nvSpPr>
            <p:cNvPr id="1703" name="Google Shape;1703;p82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2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2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2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2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2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2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0" name="Google Shape;1710;p82"/>
          <p:cNvSpPr/>
          <p:nvPr/>
        </p:nvSpPr>
        <p:spPr>
          <a:xfrm>
            <a:off x="1955430" y="3093412"/>
            <a:ext cx="277366" cy="276689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1" name="Google Shape;1711;p82"/>
          <p:cNvGrpSpPr/>
          <p:nvPr/>
        </p:nvGrpSpPr>
        <p:grpSpPr>
          <a:xfrm>
            <a:off x="6916550" y="1339693"/>
            <a:ext cx="269571" cy="250049"/>
            <a:chOff x="-62511900" y="4129100"/>
            <a:chExt cx="304050" cy="282000"/>
          </a:xfrm>
        </p:grpSpPr>
        <p:sp>
          <p:nvSpPr>
            <p:cNvPr id="1712" name="Google Shape;1712;p82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2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2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2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2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7" name="Google Shape;1717;p82"/>
          <p:cNvSpPr/>
          <p:nvPr/>
        </p:nvSpPr>
        <p:spPr>
          <a:xfrm>
            <a:off x="6911047" y="3092702"/>
            <a:ext cx="277363" cy="278086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8" name="Google Shape;1718;p82"/>
          <p:cNvGrpSpPr/>
          <p:nvPr/>
        </p:nvGrpSpPr>
        <p:grpSpPr>
          <a:xfrm>
            <a:off x="4436664" y="3092537"/>
            <a:ext cx="277354" cy="278054"/>
            <a:chOff x="-61784125" y="3377700"/>
            <a:chExt cx="316650" cy="317450"/>
          </a:xfrm>
        </p:grpSpPr>
        <p:sp>
          <p:nvSpPr>
            <p:cNvPr id="1719" name="Google Shape;1719;p82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2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2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2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2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2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2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26" name="Google Shape;1726;p82"/>
          <p:cNvCxnSpPr/>
          <p:nvPr/>
        </p:nvCxnSpPr>
        <p:spPr>
          <a:xfrm>
            <a:off x="1616825" y="1818825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7" name="Google Shape;1727;p82"/>
          <p:cNvCxnSpPr/>
          <p:nvPr/>
        </p:nvCxnSpPr>
        <p:spPr>
          <a:xfrm>
            <a:off x="1616825" y="3603825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8" name="Google Shape;1728;p82"/>
          <p:cNvCxnSpPr/>
          <p:nvPr/>
        </p:nvCxnSpPr>
        <p:spPr>
          <a:xfrm>
            <a:off x="4091975" y="1818825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29" name="Google Shape;1729;p82"/>
          <p:cNvCxnSpPr/>
          <p:nvPr/>
        </p:nvCxnSpPr>
        <p:spPr>
          <a:xfrm>
            <a:off x="4091975" y="3603825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0" name="Google Shape;1730;p82"/>
          <p:cNvCxnSpPr/>
          <p:nvPr/>
        </p:nvCxnSpPr>
        <p:spPr>
          <a:xfrm>
            <a:off x="6567125" y="1818825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1" name="Google Shape;1731;p82"/>
          <p:cNvCxnSpPr/>
          <p:nvPr/>
        </p:nvCxnSpPr>
        <p:spPr>
          <a:xfrm>
            <a:off x="6567125" y="3603825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32" name="Google Shape;1732;p82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703988">
            <a:off x="7013343" y="-2380227"/>
            <a:ext cx="6907361" cy="447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3" name="Google Shape;1733;p82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2700008">
            <a:off x="-3258506" y="4291647"/>
            <a:ext cx="6907361" cy="4474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918" name="Google Shape;918;p6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Here’s what you’ll find in this </a:t>
            </a:r>
            <a:r>
              <a:rPr lang="en" b="1">
                <a:solidFill>
                  <a:schemeClr val="accen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accent1"/>
                </a:solidFill>
              </a:rPr>
              <a:t> template: </a:t>
            </a:r>
            <a:endParaRPr>
              <a:solidFill>
                <a:schemeClr val="accent1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AutoNum type="arabicPeriod"/>
            </a:pPr>
            <a:r>
              <a:rPr lang="en">
                <a:solidFill>
                  <a:schemeClr val="accent1"/>
                </a:solidFill>
              </a:rPr>
              <a:t>A slide structure based on a multi-purpose presentation for education, which you can easily adapt to your needs. For more info on how to edit the template, please visit </a:t>
            </a:r>
            <a:r>
              <a:rPr lang="en" b="1">
                <a:solidFill>
                  <a:schemeClr val="accen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 School</a:t>
            </a:r>
            <a:r>
              <a:rPr lang="en">
                <a:solidFill>
                  <a:schemeClr val="accent1"/>
                </a:solidFill>
              </a:rPr>
              <a:t> or read our </a:t>
            </a:r>
            <a:r>
              <a:rPr lang="en" b="1">
                <a:solidFill>
                  <a:schemeClr val="accen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AutoNum type="arabicPeriod"/>
            </a:pPr>
            <a:r>
              <a:rPr lang="en">
                <a:solidFill>
                  <a:schemeClr val="accent1"/>
                </a:solidFill>
              </a:rPr>
              <a:t>To view this template in PowerPoint with the correct fonts, download and install on your computer the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fonts that we have used</a:t>
            </a:r>
            <a:r>
              <a:rPr lang="en">
                <a:solidFill>
                  <a:schemeClr val="accent1"/>
                </a:solidFill>
              </a:rPr>
              <a:t>. You can learn how to download and install fonts </a:t>
            </a:r>
            <a:r>
              <a:rPr lang="en" b="1">
                <a:solidFill>
                  <a:schemeClr val="accent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here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AutoNum type="arabicPeriod"/>
            </a:pPr>
            <a:r>
              <a:rPr lang="en">
                <a:solidFill>
                  <a:schemeClr val="accent1"/>
                </a:solidFill>
              </a:rPr>
              <a:t>An assortment of graphic resources that are suitable for use in the presentation can be found in the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alternative resources slide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AutoNum type="arabicPeriod"/>
            </a:pPr>
            <a:r>
              <a:rPr lang="en">
                <a:solidFill>
                  <a:schemeClr val="accent1"/>
                </a:solidFill>
              </a:rPr>
              <a:t>A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rId7" action="ppaction://hlinksldjump"/>
              </a:rPr>
              <a:t>thanks slide</a:t>
            </a:r>
            <a:r>
              <a:rPr lang="en">
                <a:solidFill>
                  <a:schemeClr val="accent1"/>
                </a:solidFill>
              </a:rPr>
              <a:t>, which you must keep so that proper credits for our design are given.</a:t>
            </a:r>
            <a:endParaRPr>
              <a:solidFill>
                <a:schemeClr val="accent1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AutoNum type="arabicPeriod"/>
            </a:pPr>
            <a:r>
              <a:rPr lang="en">
                <a:solidFill>
                  <a:schemeClr val="accent1"/>
                </a:solidFill>
              </a:rPr>
              <a:t>A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resources slide</a:t>
            </a:r>
            <a:r>
              <a:rPr lang="en">
                <a:solidFill>
                  <a:schemeClr val="accent1"/>
                </a:solidFill>
              </a:rPr>
              <a:t>, where you’ll find links to all the elements used in the template.</a:t>
            </a:r>
            <a:endParaRPr>
              <a:solidFill>
                <a:schemeClr val="accent1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AutoNum type="arabicPeriod"/>
            </a:pP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/>
              </a:rPr>
              <a:t>Instructions for use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AutoNum type="arabicPeriod"/>
            </a:pPr>
            <a:r>
              <a:rPr lang="en">
                <a:solidFill>
                  <a:schemeClr val="accent1"/>
                </a:solidFill>
              </a:rPr>
              <a:t>Final slides with:</a:t>
            </a:r>
            <a:endParaRPr>
              <a:solidFill>
                <a:schemeClr val="accent1"/>
              </a:solidFill>
            </a:endParaRPr>
          </a:p>
          <a:p>
            <a:pPr marL="9144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rial"/>
              <a:buChar char="●"/>
            </a:pPr>
            <a:r>
              <a:rPr lang="en">
                <a:solidFill>
                  <a:schemeClr val="accent1"/>
                </a:solidFill>
              </a:rPr>
              <a:t>The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fonts and colors</a:t>
            </a:r>
            <a:r>
              <a:rPr lang="en">
                <a:solidFill>
                  <a:schemeClr val="accent1"/>
                </a:solidFill>
              </a:rPr>
              <a:t> used in the template.</a:t>
            </a:r>
            <a:endParaRPr>
              <a:solidFill>
                <a:schemeClr val="accent1"/>
              </a:solidFill>
            </a:endParaRPr>
          </a:p>
          <a:p>
            <a:pPr marL="9144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rial"/>
              <a:buChar char="●"/>
            </a:pPr>
            <a:r>
              <a:rPr lang="en">
                <a:solidFill>
                  <a:schemeClr val="accent1"/>
                </a:solidFill>
              </a:rPr>
              <a:t>A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selection of illustrations</a:t>
            </a:r>
            <a:r>
              <a:rPr lang="en" b="1">
                <a:solidFill>
                  <a:schemeClr val="accent1"/>
                </a:solidFill>
              </a:rPr>
              <a:t>.</a:t>
            </a:r>
            <a:r>
              <a:rPr lang="en">
                <a:solidFill>
                  <a:schemeClr val="accent1"/>
                </a:solidFill>
              </a:rPr>
              <a:t> You can also customize and animate them as you wish with the online editor. Visit</a:t>
            </a:r>
            <a:r>
              <a:rPr lang="en" b="1">
                <a:solidFill>
                  <a:schemeClr val="accent1"/>
                </a:solidFill>
              </a:rPr>
              <a:t>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Storyset</a:t>
            </a:r>
            <a:r>
              <a:rPr lang="en">
                <a:solidFill>
                  <a:schemeClr val="accent1"/>
                </a:solidFill>
              </a:rPr>
              <a:t> to find more. </a:t>
            </a:r>
            <a:endParaRPr>
              <a:solidFill>
                <a:schemeClr val="accent1"/>
              </a:solidFill>
            </a:endParaRPr>
          </a:p>
          <a:p>
            <a:pPr marL="9144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rial"/>
              <a:buChar char="●"/>
            </a:pPr>
            <a:r>
              <a:rPr lang="en">
                <a:solidFill>
                  <a:schemeClr val="accent1"/>
                </a:solidFill>
              </a:rPr>
              <a:t>More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infographic resources</a:t>
            </a:r>
            <a:r>
              <a:rPr lang="en">
                <a:solidFill>
                  <a:schemeClr val="accent1"/>
                </a:solidFill>
              </a:rPr>
              <a:t>, whose size and color can be edited. </a:t>
            </a:r>
            <a:endParaRPr>
              <a:solidFill>
                <a:schemeClr val="accent1"/>
              </a:solidFill>
            </a:endParaRPr>
          </a:p>
          <a:p>
            <a:pPr marL="9144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Arial"/>
              <a:buChar char="●"/>
            </a:pPr>
            <a:r>
              <a:rPr lang="en">
                <a:solidFill>
                  <a:schemeClr val="accent1"/>
                </a:solidFill>
              </a:rPr>
              <a:t>Sets of </a:t>
            </a:r>
            <a:r>
              <a:rPr lang="en" b="1">
                <a:solidFill>
                  <a:schemeClr val="hlink"/>
                </a:solidFill>
                <a:uFill>
                  <a:noFill/>
                </a:uFill>
                <a:hlinkClick r:id="" action="ppaction://noaction"/>
              </a:rPr>
              <a:t>customizable icons</a:t>
            </a:r>
            <a:r>
              <a:rPr lang="en">
                <a:solidFill>
                  <a:schemeClr val="accent1"/>
                </a:solidFill>
              </a:rPr>
              <a:t> of the following themes: general, business, avatar, creative process, education, help &amp; support, medical, nature, performing arts, SEO &amp; marketing, and teamwork.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1"/>
                </a:solidFill>
              </a:rPr>
              <a:t>You can delete this slide when you’re done editing the presentation.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8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11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colonies in order of establishment</a:t>
            </a:r>
            <a:endParaRPr/>
          </a:p>
        </p:txBody>
      </p:sp>
      <p:graphicFrame>
        <p:nvGraphicFramePr>
          <p:cNvPr id="1847" name="Google Shape;1847;p86"/>
          <p:cNvGraphicFramePr/>
          <p:nvPr/>
        </p:nvGraphicFramePr>
        <p:xfrm>
          <a:off x="720000" y="1793107"/>
          <a:ext cx="7704025" cy="2743260"/>
        </p:xfrm>
        <a:graphic>
          <a:graphicData uri="http://schemas.openxmlformats.org/drawingml/2006/table">
            <a:tbl>
              <a:tblPr>
                <a:noFill/>
                <a:tableStyleId>{3134F575-B0C1-426A-8F94-568944FB6BB7}</a:tableStyleId>
              </a:tblPr>
              <a:tblGrid>
                <a:gridCol w="128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90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2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8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2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Date</a:t>
                      </a:r>
                      <a:endParaRPr sz="1500" b="1">
                        <a:solidFill>
                          <a:schemeClr val="dk2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2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Name of the colony</a:t>
                      </a:r>
                      <a:endParaRPr sz="1500" b="1">
                        <a:solidFill>
                          <a:schemeClr val="dk2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dk2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Famous people</a:t>
                      </a:r>
                      <a:endParaRPr sz="1500" b="1">
                        <a:solidFill>
                          <a:schemeClr val="dk2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68650" marR="68650" marT="68700" marB="68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1607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Virginia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John Smith, John Rolfe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1620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Plymouth Colony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 John Carver, William Bradford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1626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New York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Peter Minuit, </a:t>
                      </a: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Peter Stuyvesant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1630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Massachusetts Bay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John Winthrop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6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1633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Maryland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George Calvert, Lord Baltimore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4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1636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Rhode Island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Roger Williams, </a:t>
                      </a:r>
                      <a:r>
                        <a:rPr lang="en">
                          <a:solidFill>
                            <a:srgbClr val="333333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Anne Hutchinson</a:t>
                      </a:r>
                      <a:endParaRPr>
                        <a:solidFill>
                          <a:srgbClr val="333333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Google Shape;2056;p90" title="elevated-view-magnifying-glass-burnt-paper-knife-map.jp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032" r="29318"/>
          <a:stretch/>
        </p:blipFill>
        <p:spPr>
          <a:xfrm>
            <a:off x="5566500" y="1089050"/>
            <a:ext cx="2965500" cy="2965500"/>
          </a:xfrm>
          <a:prstGeom prst="ellipse">
            <a:avLst/>
          </a:prstGeom>
        </p:spPr>
      </p:pic>
      <p:sp>
        <p:nvSpPr>
          <p:cNvPr id="2057" name="Google Shape;2057;p90"/>
          <p:cNvSpPr txBox="1">
            <a:spLocks noGrp="1"/>
          </p:cNvSpPr>
          <p:nvPr>
            <p:ph type="title"/>
          </p:nvPr>
        </p:nvSpPr>
        <p:spPr>
          <a:xfrm>
            <a:off x="632350" y="537275"/>
            <a:ext cx="4747500" cy="16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concept</a:t>
            </a:r>
            <a:endParaRPr/>
          </a:p>
        </p:txBody>
      </p:sp>
      <p:sp>
        <p:nvSpPr>
          <p:cNvPr id="2058" name="Google Shape;2058;p90"/>
          <p:cNvSpPr txBox="1">
            <a:spLocks noGrp="1"/>
          </p:cNvSpPr>
          <p:nvPr>
            <p:ph type="subTitle" idx="1"/>
          </p:nvPr>
        </p:nvSpPr>
        <p:spPr>
          <a:xfrm>
            <a:off x="632350" y="2156250"/>
            <a:ext cx="4747500" cy="23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sp>
        <p:nvSpPr>
          <p:cNvPr id="2059" name="Google Shape;2059;p90"/>
          <p:cNvSpPr/>
          <p:nvPr/>
        </p:nvSpPr>
        <p:spPr>
          <a:xfrm flipH="1">
            <a:off x="4795238" y="110407"/>
            <a:ext cx="193235" cy="74897"/>
          </a:xfrm>
          <a:custGeom>
            <a:avLst/>
            <a:gdLst/>
            <a:ahLst/>
            <a:cxnLst/>
            <a:rect l="l" t="t" r="r" b="b"/>
            <a:pathLst>
              <a:path w="5191" h="2012" fill="none" extrusionOk="0">
                <a:moveTo>
                  <a:pt x="1353" y="1"/>
                </a:moveTo>
                <a:lnTo>
                  <a:pt x="1353" y="1"/>
                </a:lnTo>
                <a:lnTo>
                  <a:pt x="1134" y="1"/>
                </a:lnTo>
                <a:lnTo>
                  <a:pt x="878" y="74"/>
                </a:lnTo>
                <a:lnTo>
                  <a:pt x="695" y="147"/>
                </a:lnTo>
                <a:lnTo>
                  <a:pt x="476" y="257"/>
                </a:lnTo>
                <a:lnTo>
                  <a:pt x="476" y="257"/>
                </a:lnTo>
                <a:lnTo>
                  <a:pt x="329" y="330"/>
                </a:lnTo>
                <a:lnTo>
                  <a:pt x="220" y="440"/>
                </a:lnTo>
                <a:lnTo>
                  <a:pt x="0" y="659"/>
                </a:lnTo>
                <a:lnTo>
                  <a:pt x="0" y="659"/>
                </a:lnTo>
                <a:lnTo>
                  <a:pt x="110" y="805"/>
                </a:lnTo>
                <a:lnTo>
                  <a:pt x="110" y="805"/>
                </a:lnTo>
                <a:lnTo>
                  <a:pt x="293" y="769"/>
                </a:lnTo>
                <a:lnTo>
                  <a:pt x="403" y="769"/>
                </a:lnTo>
                <a:lnTo>
                  <a:pt x="476" y="732"/>
                </a:lnTo>
                <a:lnTo>
                  <a:pt x="476" y="732"/>
                </a:lnTo>
                <a:lnTo>
                  <a:pt x="622" y="659"/>
                </a:lnTo>
                <a:lnTo>
                  <a:pt x="805" y="586"/>
                </a:lnTo>
                <a:lnTo>
                  <a:pt x="951" y="549"/>
                </a:lnTo>
                <a:lnTo>
                  <a:pt x="1097" y="513"/>
                </a:lnTo>
                <a:lnTo>
                  <a:pt x="1097" y="513"/>
                </a:lnTo>
                <a:lnTo>
                  <a:pt x="1243" y="549"/>
                </a:lnTo>
                <a:lnTo>
                  <a:pt x="1389" y="586"/>
                </a:lnTo>
                <a:lnTo>
                  <a:pt x="1718" y="732"/>
                </a:lnTo>
                <a:lnTo>
                  <a:pt x="1718" y="732"/>
                </a:lnTo>
                <a:lnTo>
                  <a:pt x="1901" y="805"/>
                </a:lnTo>
                <a:lnTo>
                  <a:pt x="2120" y="842"/>
                </a:lnTo>
                <a:lnTo>
                  <a:pt x="2120" y="842"/>
                </a:lnTo>
                <a:lnTo>
                  <a:pt x="2523" y="915"/>
                </a:lnTo>
                <a:lnTo>
                  <a:pt x="2888" y="1061"/>
                </a:lnTo>
                <a:lnTo>
                  <a:pt x="3034" y="1171"/>
                </a:lnTo>
                <a:lnTo>
                  <a:pt x="3180" y="1280"/>
                </a:lnTo>
                <a:lnTo>
                  <a:pt x="3327" y="1390"/>
                </a:lnTo>
                <a:lnTo>
                  <a:pt x="3436" y="1573"/>
                </a:lnTo>
                <a:lnTo>
                  <a:pt x="3436" y="1573"/>
                </a:lnTo>
                <a:lnTo>
                  <a:pt x="3656" y="1792"/>
                </a:lnTo>
                <a:lnTo>
                  <a:pt x="3875" y="1938"/>
                </a:lnTo>
                <a:lnTo>
                  <a:pt x="4094" y="2011"/>
                </a:lnTo>
                <a:lnTo>
                  <a:pt x="4314" y="2011"/>
                </a:lnTo>
                <a:lnTo>
                  <a:pt x="4314" y="2011"/>
                </a:lnTo>
                <a:lnTo>
                  <a:pt x="4606" y="2011"/>
                </a:lnTo>
                <a:lnTo>
                  <a:pt x="4862" y="1975"/>
                </a:lnTo>
                <a:lnTo>
                  <a:pt x="4862" y="1975"/>
                </a:lnTo>
                <a:lnTo>
                  <a:pt x="4935" y="1938"/>
                </a:lnTo>
                <a:lnTo>
                  <a:pt x="5045" y="1902"/>
                </a:lnTo>
                <a:lnTo>
                  <a:pt x="5191" y="1755"/>
                </a:lnTo>
                <a:lnTo>
                  <a:pt x="5191" y="1755"/>
                </a:lnTo>
                <a:lnTo>
                  <a:pt x="5081" y="1573"/>
                </a:lnTo>
                <a:lnTo>
                  <a:pt x="5008" y="1463"/>
                </a:lnTo>
                <a:lnTo>
                  <a:pt x="4935" y="1427"/>
                </a:lnTo>
                <a:lnTo>
                  <a:pt x="4935" y="1427"/>
                </a:lnTo>
                <a:lnTo>
                  <a:pt x="3327" y="659"/>
                </a:lnTo>
                <a:lnTo>
                  <a:pt x="2523" y="293"/>
                </a:lnTo>
                <a:lnTo>
                  <a:pt x="2084" y="147"/>
                </a:lnTo>
                <a:lnTo>
                  <a:pt x="1682" y="38"/>
                </a:lnTo>
                <a:lnTo>
                  <a:pt x="1682" y="38"/>
                </a:lnTo>
                <a:lnTo>
                  <a:pt x="1353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90"/>
          <p:cNvSpPr/>
          <p:nvPr/>
        </p:nvSpPr>
        <p:spPr>
          <a:xfrm flipH="1">
            <a:off x="4683675" y="181171"/>
            <a:ext cx="107506" cy="43590"/>
          </a:xfrm>
          <a:custGeom>
            <a:avLst/>
            <a:gdLst/>
            <a:ahLst/>
            <a:cxnLst/>
            <a:rect l="l" t="t" r="r" b="b"/>
            <a:pathLst>
              <a:path w="2888" h="1171" fill="none" extrusionOk="0">
                <a:moveTo>
                  <a:pt x="622" y="1"/>
                </a:moveTo>
                <a:lnTo>
                  <a:pt x="622" y="1"/>
                </a:lnTo>
                <a:lnTo>
                  <a:pt x="585" y="622"/>
                </a:lnTo>
                <a:lnTo>
                  <a:pt x="585" y="622"/>
                </a:lnTo>
                <a:lnTo>
                  <a:pt x="0" y="805"/>
                </a:lnTo>
                <a:lnTo>
                  <a:pt x="0" y="805"/>
                </a:lnTo>
                <a:lnTo>
                  <a:pt x="0" y="914"/>
                </a:lnTo>
                <a:lnTo>
                  <a:pt x="0" y="914"/>
                </a:lnTo>
                <a:lnTo>
                  <a:pt x="695" y="1097"/>
                </a:lnTo>
                <a:lnTo>
                  <a:pt x="1024" y="1170"/>
                </a:lnTo>
                <a:lnTo>
                  <a:pt x="1353" y="1170"/>
                </a:lnTo>
                <a:lnTo>
                  <a:pt x="1353" y="1170"/>
                </a:lnTo>
                <a:lnTo>
                  <a:pt x="1426" y="1170"/>
                </a:lnTo>
                <a:lnTo>
                  <a:pt x="1426" y="1170"/>
                </a:lnTo>
                <a:lnTo>
                  <a:pt x="1791" y="1134"/>
                </a:lnTo>
                <a:lnTo>
                  <a:pt x="2157" y="1061"/>
                </a:lnTo>
                <a:lnTo>
                  <a:pt x="2888" y="841"/>
                </a:lnTo>
                <a:lnTo>
                  <a:pt x="2888" y="841"/>
                </a:lnTo>
                <a:lnTo>
                  <a:pt x="2851" y="695"/>
                </a:lnTo>
                <a:lnTo>
                  <a:pt x="2815" y="549"/>
                </a:lnTo>
                <a:lnTo>
                  <a:pt x="2742" y="439"/>
                </a:lnTo>
                <a:lnTo>
                  <a:pt x="2632" y="366"/>
                </a:lnTo>
                <a:lnTo>
                  <a:pt x="2413" y="220"/>
                </a:lnTo>
                <a:lnTo>
                  <a:pt x="2193" y="147"/>
                </a:lnTo>
                <a:lnTo>
                  <a:pt x="2193" y="147"/>
                </a:lnTo>
                <a:lnTo>
                  <a:pt x="1828" y="74"/>
                </a:lnTo>
                <a:lnTo>
                  <a:pt x="1426" y="37"/>
                </a:lnTo>
                <a:lnTo>
                  <a:pt x="622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90"/>
          <p:cNvSpPr/>
          <p:nvPr/>
        </p:nvSpPr>
        <p:spPr>
          <a:xfrm flipH="1">
            <a:off x="4840132" y="209760"/>
            <a:ext cx="27249" cy="17719"/>
          </a:xfrm>
          <a:custGeom>
            <a:avLst/>
            <a:gdLst/>
            <a:ahLst/>
            <a:cxnLst/>
            <a:rect l="l" t="t" r="r" b="b"/>
            <a:pathLst>
              <a:path w="732" h="476" fill="none" extrusionOk="0">
                <a:moveTo>
                  <a:pt x="366" y="0"/>
                </a:moveTo>
                <a:lnTo>
                  <a:pt x="366" y="0"/>
                </a:lnTo>
                <a:lnTo>
                  <a:pt x="220" y="37"/>
                </a:lnTo>
                <a:lnTo>
                  <a:pt x="1" y="73"/>
                </a:lnTo>
                <a:lnTo>
                  <a:pt x="1" y="73"/>
                </a:lnTo>
                <a:lnTo>
                  <a:pt x="110" y="329"/>
                </a:lnTo>
                <a:lnTo>
                  <a:pt x="183" y="402"/>
                </a:lnTo>
                <a:lnTo>
                  <a:pt x="220" y="439"/>
                </a:lnTo>
                <a:lnTo>
                  <a:pt x="220" y="439"/>
                </a:lnTo>
                <a:lnTo>
                  <a:pt x="366" y="475"/>
                </a:lnTo>
                <a:lnTo>
                  <a:pt x="366" y="475"/>
                </a:lnTo>
                <a:lnTo>
                  <a:pt x="512" y="475"/>
                </a:lnTo>
                <a:lnTo>
                  <a:pt x="695" y="402"/>
                </a:lnTo>
                <a:lnTo>
                  <a:pt x="695" y="402"/>
                </a:lnTo>
                <a:lnTo>
                  <a:pt x="732" y="293"/>
                </a:lnTo>
                <a:lnTo>
                  <a:pt x="732" y="220"/>
                </a:lnTo>
                <a:lnTo>
                  <a:pt x="732" y="183"/>
                </a:lnTo>
                <a:lnTo>
                  <a:pt x="732" y="183"/>
                </a:lnTo>
                <a:lnTo>
                  <a:pt x="585" y="73"/>
                </a:lnTo>
                <a:lnTo>
                  <a:pt x="403" y="0"/>
                </a:lnTo>
                <a:lnTo>
                  <a:pt x="403" y="0"/>
                </a:lnTo>
                <a:lnTo>
                  <a:pt x="366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90"/>
          <p:cNvSpPr/>
          <p:nvPr/>
        </p:nvSpPr>
        <p:spPr>
          <a:xfrm flipH="1">
            <a:off x="4633310" y="207043"/>
            <a:ext cx="17719" cy="19059"/>
          </a:xfrm>
          <a:custGeom>
            <a:avLst/>
            <a:gdLst/>
            <a:ahLst/>
            <a:cxnLst/>
            <a:rect l="l" t="t" r="r" b="b"/>
            <a:pathLst>
              <a:path w="476" h="512" fill="none" extrusionOk="0">
                <a:moveTo>
                  <a:pt x="220" y="0"/>
                </a:moveTo>
                <a:lnTo>
                  <a:pt x="220" y="0"/>
                </a:lnTo>
                <a:lnTo>
                  <a:pt x="73" y="219"/>
                </a:lnTo>
                <a:lnTo>
                  <a:pt x="0" y="366"/>
                </a:lnTo>
                <a:lnTo>
                  <a:pt x="0" y="366"/>
                </a:lnTo>
                <a:lnTo>
                  <a:pt x="73" y="475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366" y="402"/>
                </a:lnTo>
                <a:lnTo>
                  <a:pt x="475" y="256"/>
                </a:lnTo>
                <a:lnTo>
                  <a:pt x="475" y="256"/>
                </a:lnTo>
                <a:lnTo>
                  <a:pt x="220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Google Shape;2067;p91"/>
          <p:cNvPicPr preferRelativeResize="0"/>
          <p:nvPr/>
        </p:nvPicPr>
        <p:blipFill rotWithShape="1">
          <a:blip r:embed="rId3">
            <a:alphaModFix amt="94000"/>
          </a:blip>
          <a:srcRect l="16666" r="16666"/>
          <a:stretch/>
        </p:blipFill>
        <p:spPr>
          <a:xfrm>
            <a:off x="-2594000" y="-387025"/>
            <a:ext cx="6396600" cy="6396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068" name="Google Shape;2068;p91"/>
          <p:cNvSpPr txBox="1">
            <a:spLocks noGrp="1"/>
          </p:cNvSpPr>
          <p:nvPr>
            <p:ph type="title"/>
          </p:nvPr>
        </p:nvSpPr>
        <p:spPr>
          <a:xfrm>
            <a:off x="4459800" y="1093625"/>
            <a:ext cx="3964200" cy="20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concept</a:t>
            </a:r>
            <a:endParaRPr/>
          </a:p>
        </p:txBody>
      </p:sp>
      <p:sp>
        <p:nvSpPr>
          <p:cNvPr id="2069" name="Google Shape;2069;p91"/>
          <p:cNvSpPr txBox="1">
            <a:spLocks noGrp="1"/>
          </p:cNvSpPr>
          <p:nvPr>
            <p:ph type="subTitle" idx="1"/>
          </p:nvPr>
        </p:nvSpPr>
        <p:spPr>
          <a:xfrm>
            <a:off x="4459800" y="3302563"/>
            <a:ext cx="3964200" cy="8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sp>
        <p:nvSpPr>
          <p:cNvPr id="2070" name="Google Shape;2070;p91"/>
          <p:cNvSpPr/>
          <p:nvPr/>
        </p:nvSpPr>
        <p:spPr>
          <a:xfrm flipH="1">
            <a:off x="4795238" y="110407"/>
            <a:ext cx="193235" cy="74897"/>
          </a:xfrm>
          <a:custGeom>
            <a:avLst/>
            <a:gdLst/>
            <a:ahLst/>
            <a:cxnLst/>
            <a:rect l="l" t="t" r="r" b="b"/>
            <a:pathLst>
              <a:path w="5191" h="2012" fill="none" extrusionOk="0">
                <a:moveTo>
                  <a:pt x="1353" y="1"/>
                </a:moveTo>
                <a:lnTo>
                  <a:pt x="1353" y="1"/>
                </a:lnTo>
                <a:lnTo>
                  <a:pt x="1134" y="1"/>
                </a:lnTo>
                <a:lnTo>
                  <a:pt x="878" y="74"/>
                </a:lnTo>
                <a:lnTo>
                  <a:pt x="695" y="147"/>
                </a:lnTo>
                <a:lnTo>
                  <a:pt x="476" y="257"/>
                </a:lnTo>
                <a:lnTo>
                  <a:pt x="476" y="257"/>
                </a:lnTo>
                <a:lnTo>
                  <a:pt x="329" y="330"/>
                </a:lnTo>
                <a:lnTo>
                  <a:pt x="220" y="440"/>
                </a:lnTo>
                <a:lnTo>
                  <a:pt x="0" y="659"/>
                </a:lnTo>
                <a:lnTo>
                  <a:pt x="0" y="659"/>
                </a:lnTo>
                <a:lnTo>
                  <a:pt x="110" y="805"/>
                </a:lnTo>
                <a:lnTo>
                  <a:pt x="110" y="805"/>
                </a:lnTo>
                <a:lnTo>
                  <a:pt x="293" y="769"/>
                </a:lnTo>
                <a:lnTo>
                  <a:pt x="403" y="769"/>
                </a:lnTo>
                <a:lnTo>
                  <a:pt x="476" y="732"/>
                </a:lnTo>
                <a:lnTo>
                  <a:pt x="476" y="732"/>
                </a:lnTo>
                <a:lnTo>
                  <a:pt x="622" y="659"/>
                </a:lnTo>
                <a:lnTo>
                  <a:pt x="805" y="586"/>
                </a:lnTo>
                <a:lnTo>
                  <a:pt x="951" y="549"/>
                </a:lnTo>
                <a:lnTo>
                  <a:pt x="1097" y="513"/>
                </a:lnTo>
                <a:lnTo>
                  <a:pt x="1097" y="513"/>
                </a:lnTo>
                <a:lnTo>
                  <a:pt x="1243" y="549"/>
                </a:lnTo>
                <a:lnTo>
                  <a:pt x="1389" y="586"/>
                </a:lnTo>
                <a:lnTo>
                  <a:pt x="1718" y="732"/>
                </a:lnTo>
                <a:lnTo>
                  <a:pt x="1718" y="732"/>
                </a:lnTo>
                <a:lnTo>
                  <a:pt x="1901" y="805"/>
                </a:lnTo>
                <a:lnTo>
                  <a:pt x="2120" y="842"/>
                </a:lnTo>
                <a:lnTo>
                  <a:pt x="2120" y="842"/>
                </a:lnTo>
                <a:lnTo>
                  <a:pt x="2523" y="915"/>
                </a:lnTo>
                <a:lnTo>
                  <a:pt x="2888" y="1061"/>
                </a:lnTo>
                <a:lnTo>
                  <a:pt x="3034" y="1171"/>
                </a:lnTo>
                <a:lnTo>
                  <a:pt x="3180" y="1280"/>
                </a:lnTo>
                <a:lnTo>
                  <a:pt x="3327" y="1390"/>
                </a:lnTo>
                <a:lnTo>
                  <a:pt x="3436" y="1573"/>
                </a:lnTo>
                <a:lnTo>
                  <a:pt x="3436" y="1573"/>
                </a:lnTo>
                <a:lnTo>
                  <a:pt x="3656" y="1792"/>
                </a:lnTo>
                <a:lnTo>
                  <a:pt x="3875" y="1938"/>
                </a:lnTo>
                <a:lnTo>
                  <a:pt x="4094" y="2011"/>
                </a:lnTo>
                <a:lnTo>
                  <a:pt x="4314" y="2011"/>
                </a:lnTo>
                <a:lnTo>
                  <a:pt x="4314" y="2011"/>
                </a:lnTo>
                <a:lnTo>
                  <a:pt x="4606" y="2011"/>
                </a:lnTo>
                <a:lnTo>
                  <a:pt x="4862" y="1975"/>
                </a:lnTo>
                <a:lnTo>
                  <a:pt x="4862" y="1975"/>
                </a:lnTo>
                <a:lnTo>
                  <a:pt x="4935" y="1938"/>
                </a:lnTo>
                <a:lnTo>
                  <a:pt x="5045" y="1902"/>
                </a:lnTo>
                <a:lnTo>
                  <a:pt x="5191" y="1755"/>
                </a:lnTo>
                <a:lnTo>
                  <a:pt x="5191" y="1755"/>
                </a:lnTo>
                <a:lnTo>
                  <a:pt x="5081" y="1573"/>
                </a:lnTo>
                <a:lnTo>
                  <a:pt x="5008" y="1463"/>
                </a:lnTo>
                <a:lnTo>
                  <a:pt x="4935" y="1427"/>
                </a:lnTo>
                <a:lnTo>
                  <a:pt x="4935" y="1427"/>
                </a:lnTo>
                <a:lnTo>
                  <a:pt x="3327" y="659"/>
                </a:lnTo>
                <a:lnTo>
                  <a:pt x="2523" y="293"/>
                </a:lnTo>
                <a:lnTo>
                  <a:pt x="2084" y="147"/>
                </a:lnTo>
                <a:lnTo>
                  <a:pt x="1682" y="38"/>
                </a:lnTo>
                <a:lnTo>
                  <a:pt x="1682" y="38"/>
                </a:lnTo>
                <a:lnTo>
                  <a:pt x="1353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91"/>
          <p:cNvSpPr/>
          <p:nvPr/>
        </p:nvSpPr>
        <p:spPr>
          <a:xfrm flipH="1">
            <a:off x="5041300" y="-43579"/>
            <a:ext cx="107506" cy="43590"/>
          </a:xfrm>
          <a:custGeom>
            <a:avLst/>
            <a:gdLst/>
            <a:ahLst/>
            <a:cxnLst/>
            <a:rect l="l" t="t" r="r" b="b"/>
            <a:pathLst>
              <a:path w="2888" h="1171" fill="none" extrusionOk="0">
                <a:moveTo>
                  <a:pt x="622" y="1"/>
                </a:moveTo>
                <a:lnTo>
                  <a:pt x="622" y="1"/>
                </a:lnTo>
                <a:lnTo>
                  <a:pt x="585" y="622"/>
                </a:lnTo>
                <a:lnTo>
                  <a:pt x="585" y="622"/>
                </a:lnTo>
                <a:lnTo>
                  <a:pt x="0" y="805"/>
                </a:lnTo>
                <a:lnTo>
                  <a:pt x="0" y="805"/>
                </a:lnTo>
                <a:lnTo>
                  <a:pt x="0" y="914"/>
                </a:lnTo>
                <a:lnTo>
                  <a:pt x="0" y="914"/>
                </a:lnTo>
                <a:lnTo>
                  <a:pt x="695" y="1097"/>
                </a:lnTo>
                <a:lnTo>
                  <a:pt x="1024" y="1170"/>
                </a:lnTo>
                <a:lnTo>
                  <a:pt x="1353" y="1170"/>
                </a:lnTo>
                <a:lnTo>
                  <a:pt x="1353" y="1170"/>
                </a:lnTo>
                <a:lnTo>
                  <a:pt x="1426" y="1170"/>
                </a:lnTo>
                <a:lnTo>
                  <a:pt x="1426" y="1170"/>
                </a:lnTo>
                <a:lnTo>
                  <a:pt x="1791" y="1134"/>
                </a:lnTo>
                <a:lnTo>
                  <a:pt x="2157" y="1061"/>
                </a:lnTo>
                <a:lnTo>
                  <a:pt x="2888" y="841"/>
                </a:lnTo>
                <a:lnTo>
                  <a:pt x="2888" y="841"/>
                </a:lnTo>
                <a:lnTo>
                  <a:pt x="2851" y="695"/>
                </a:lnTo>
                <a:lnTo>
                  <a:pt x="2815" y="549"/>
                </a:lnTo>
                <a:lnTo>
                  <a:pt x="2742" y="439"/>
                </a:lnTo>
                <a:lnTo>
                  <a:pt x="2632" y="366"/>
                </a:lnTo>
                <a:lnTo>
                  <a:pt x="2413" y="220"/>
                </a:lnTo>
                <a:lnTo>
                  <a:pt x="2193" y="147"/>
                </a:lnTo>
                <a:lnTo>
                  <a:pt x="2193" y="147"/>
                </a:lnTo>
                <a:lnTo>
                  <a:pt x="1828" y="74"/>
                </a:lnTo>
                <a:lnTo>
                  <a:pt x="1426" y="37"/>
                </a:lnTo>
                <a:lnTo>
                  <a:pt x="622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2" name="Google Shape;2072;p91"/>
          <p:cNvSpPr/>
          <p:nvPr/>
        </p:nvSpPr>
        <p:spPr>
          <a:xfrm flipH="1">
            <a:off x="4840132" y="209760"/>
            <a:ext cx="27249" cy="17719"/>
          </a:xfrm>
          <a:custGeom>
            <a:avLst/>
            <a:gdLst/>
            <a:ahLst/>
            <a:cxnLst/>
            <a:rect l="l" t="t" r="r" b="b"/>
            <a:pathLst>
              <a:path w="732" h="476" fill="none" extrusionOk="0">
                <a:moveTo>
                  <a:pt x="366" y="0"/>
                </a:moveTo>
                <a:lnTo>
                  <a:pt x="366" y="0"/>
                </a:lnTo>
                <a:lnTo>
                  <a:pt x="220" y="37"/>
                </a:lnTo>
                <a:lnTo>
                  <a:pt x="1" y="73"/>
                </a:lnTo>
                <a:lnTo>
                  <a:pt x="1" y="73"/>
                </a:lnTo>
                <a:lnTo>
                  <a:pt x="110" y="329"/>
                </a:lnTo>
                <a:lnTo>
                  <a:pt x="183" y="402"/>
                </a:lnTo>
                <a:lnTo>
                  <a:pt x="220" y="439"/>
                </a:lnTo>
                <a:lnTo>
                  <a:pt x="220" y="439"/>
                </a:lnTo>
                <a:lnTo>
                  <a:pt x="366" y="475"/>
                </a:lnTo>
                <a:lnTo>
                  <a:pt x="366" y="475"/>
                </a:lnTo>
                <a:lnTo>
                  <a:pt x="512" y="475"/>
                </a:lnTo>
                <a:lnTo>
                  <a:pt x="695" y="402"/>
                </a:lnTo>
                <a:lnTo>
                  <a:pt x="695" y="402"/>
                </a:lnTo>
                <a:lnTo>
                  <a:pt x="732" y="293"/>
                </a:lnTo>
                <a:lnTo>
                  <a:pt x="732" y="220"/>
                </a:lnTo>
                <a:lnTo>
                  <a:pt x="732" y="183"/>
                </a:lnTo>
                <a:lnTo>
                  <a:pt x="732" y="183"/>
                </a:lnTo>
                <a:lnTo>
                  <a:pt x="585" y="73"/>
                </a:lnTo>
                <a:lnTo>
                  <a:pt x="403" y="0"/>
                </a:lnTo>
                <a:lnTo>
                  <a:pt x="403" y="0"/>
                </a:lnTo>
                <a:lnTo>
                  <a:pt x="366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91"/>
          <p:cNvSpPr/>
          <p:nvPr/>
        </p:nvSpPr>
        <p:spPr>
          <a:xfrm flipH="1">
            <a:off x="4633310" y="207043"/>
            <a:ext cx="17719" cy="19059"/>
          </a:xfrm>
          <a:custGeom>
            <a:avLst/>
            <a:gdLst/>
            <a:ahLst/>
            <a:cxnLst/>
            <a:rect l="l" t="t" r="r" b="b"/>
            <a:pathLst>
              <a:path w="476" h="512" fill="none" extrusionOk="0">
                <a:moveTo>
                  <a:pt x="220" y="0"/>
                </a:moveTo>
                <a:lnTo>
                  <a:pt x="220" y="0"/>
                </a:lnTo>
                <a:lnTo>
                  <a:pt x="73" y="219"/>
                </a:lnTo>
                <a:lnTo>
                  <a:pt x="0" y="366"/>
                </a:lnTo>
                <a:lnTo>
                  <a:pt x="0" y="366"/>
                </a:lnTo>
                <a:lnTo>
                  <a:pt x="73" y="475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366" y="402"/>
                </a:lnTo>
                <a:lnTo>
                  <a:pt x="475" y="256"/>
                </a:lnTo>
                <a:lnTo>
                  <a:pt x="475" y="256"/>
                </a:lnTo>
                <a:lnTo>
                  <a:pt x="220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4" name="Google Shape;2074;p91"/>
          <p:cNvPicPr preferRelativeResize="0"/>
          <p:nvPr/>
        </p:nvPicPr>
        <p:blipFill rotWithShape="1">
          <a:blip r:embed="rId4">
            <a:alphaModFix amt="41000"/>
          </a:blip>
          <a:srcRect r="60271"/>
          <a:stretch/>
        </p:blipFill>
        <p:spPr>
          <a:xfrm rot="-13" flipH="1">
            <a:off x="3614349" y="-1752895"/>
            <a:ext cx="2636150" cy="4298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3" name="Google Shape;2113;p96"/>
          <p:cNvGrpSpPr/>
          <p:nvPr/>
        </p:nvGrpSpPr>
        <p:grpSpPr>
          <a:xfrm>
            <a:off x="1527781" y="1555314"/>
            <a:ext cx="1287888" cy="1286489"/>
            <a:chOff x="1622231" y="1443296"/>
            <a:chExt cx="1287888" cy="1286489"/>
          </a:xfrm>
        </p:grpSpPr>
        <p:grpSp>
          <p:nvGrpSpPr>
            <p:cNvPr id="2114" name="Google Shape;2114;p96"/>
            <p:cNvGrpSpPr/>
            <p:nvPr/>
          </p:nvGrpSpPr>
          <p:grpSpPr>
            <a:xfrm>
              <a:off x="1622231" y="1443296"/>
              <a:ext cx="1287888" cy="1286489"/>
              <a:chOff x="1622231" y="1443296"/>
              <a:chExt cx="1287888" cy="1286489"/>
            </a:xfrm>
          </p:grpSpPr>
          <p:sp>
            <p:nvSpPr>
              <p:cNvPr id="2115" name="Google Shape;2115;p96"/>
              <p:cNvSpPr/>
              <p:nvPr/>
            </p:nvSpPr>
            <p:spPr>
              <a:xfrm rot="5400000">
                <a:off x="1622931" y="1442596"/>
                <a:ext cx="1286489" cy="1287888"/>
              </a:xfrm>
              <a:custGeom>
                <a:avLst/>
                <a:gdLst/>
                <a:ahLst/>
                <a:cxnLst/>
                <a:rect l="l" t="t" r="r" b="b"/>
                <a:pathLst>
                  <a:path w="8643" h="8654" extrusionOk="0">
                    <a:moveTo>
                      <a:pt x="4321" y="1"/>
                    </a:moveTo>
                    <a:lnTo>
                      <a:pt x="4091" y="12"/>
                    </a:lnTo>
                    <a:lnTo>
                      <a:pt x="3872" y="24"/>
                    </a:lnTo>
                    <a:lnTo>
                      <a:pt x="3664" y="47"/>
                    </a:lnTo>
                    <a:lnTo>
                      <a:pt x="3446" y="93"/>
                    </a:lnTo>
                    <a:lnTo>
                      <a:pt x="3238" y="139"/>
                    </a:lnTo>
                    <a:lnTo>
                      <a:pt x="3031" y="197"/>
                    </a:lnTo>
                    <a:lnTo>
                      <a:pt x="2835" y="266"/>
                    </a:lnTo>
                    <a:lnTo>
                      <a:pt x="2639" y="346"/>
                    </a:lnTo>
                    <a:lnTo>
                      <a:pt x="2443" y="427"/>
                    </a:lnTo>
                    <a:lnTo>
                      <a:pt x="2259" y="519"/>
                    </a:lnTo>
                    <a:lnTo>
                      <a:pt x="2074" y="623"/>
                    </a:lnTo>
                    <a:lnTo>
                      <a:pt x="1902" y="738"/>
                    </a:lnTo>
                    <a:lnTo>
                      <a:pt x="1729" y="865"/>
                    </a:lnTo>
                    <a:lnTo>
                      <a:pt x="1567" y="992"/>
                    </a:lnTo>
                    <a:lnTo>
                      <a:pt x="1406" y="1130"/>
                    </a:lnTo>
                    <a:lnTo>
                      <a:pt x="1256" y="1268"/>
                    </a:lnTo>
                    <a:lnTo>
                      <a:pt x="1118" y="1418"/>
                    </a:lnTo>
                    <a:lnTo>
                      <a:pt x="980" y="1579"/>
                    </a:lnTo>
                    <a:lnTo>
                      <a:pt x="853" y="1741"/>
                    </a:lnTo>
                    <a:lnTo>
                      <a:pt x="738" y="1913"/>
                    </a:lnTo>
                    <a:lnTo>
                      <a:pt x="623" y="2086"/>
                    </a:lnTo>
                    <a:lnTo>
                      <a:pt x="519" y="2271"/>
                    </a:lnTo>
                    <a:lnTo>
                      <a:pt x="427" y="2455"/>
                    </a:lnTo>
                    <a:lnTo>
                      <a:pt x="335" y="2639"/>
                    </a:lnTo>
                    <a:lnTo>
                      <a:pt x="254" y="2835"/>
                    </a:lnTo>
                    <a:lnTo>
                      <a:pt x="185" y="3043"/>
                    </a:lnTo>
                    <a:lnTo>
                      <a:pt x="127" y="3250"/>
                    </a:lnTo>
                    <a:lnTo>
                      <a:pt x="81" y="3457"/>
                    </a:lnTo>
                    <a:lnTo>
                      <a:pt x="46" y="3665"/>
                    </a:lnTo>
                    <a:lnTo>
                      <a:pt x="12" y="3884"/>
                    </a:lnTo>
                    <a:lnTo>
                      <a:pt x="0" y="4103"/>
                    </a:lnTo>
                    <a:lnTo>
                      <a:pt x="0" y="4322"/>
                    </a:lnTo>
                    <a:lnTo>
                      <a:pt x="0" y="4552"/>
                    </a:lnTo>
                    <a:lnTo>
                      <a:pt x="12" y="4771"/>
                    </a:lnTo>
                    <a:lnTo>
                      <a:pt x="46" y="4990"/>
                    </a:lnTo>
                    <a:lnTo>
                      <a:pt x="81" y="5197"/>
                    </a:lnTo>
                    <a:lnTo>
                      <a:pt x="127" y="5405"/>
                    </a:lnTo>
                    <a:lnTo>
                      <a:pt x="185" y="5612"/>
                    </a:lnTo>
                    <a:lnTo>
                      <a:pt x="254" y="5808"/>
                    </a:lnTo>
                    <a:lnTo>
                      <a:pt x="335" y="6004"/>
                    </a:lnTo>
                    <a:lnTo>
                      <a:pt x="427" y="6200"/>
                    </a:lnTo>
                    <a:lnTo>
                      <a:pt x="519" y="6384"/>
                    </a:lnTo>
                    <a:lnTo>
                      <a:pt x="623" y="6568"/>
                    </a:lnTo>
                    <a:lnTo>
                      <a:pt x="738" y="6741"/>
                    </a:lnTo>
                    <a:lnTo>
                      <a:pt x="853" y="6914"/>
                    </a:lnTo>
                    <a:lnTo>
                      <a:pt x="980" y="7075"/>
                    </a:lnTo>
                    <a:lnTo>
                      <a:pt x="1118" y="7237"/>
                    </a:lnTo>
                    <a:lnTo>
                      <a:pt x="1256" y="7386"/>
                    </a:lnTo>
                    <a:lnTo>
                      <a:pt x="1406" y="7525"/>
                    </a:lnTo>
                    <a:lnTo>
                      <a:pt x="1567" y="7663"/>
                    </a:lnTo>
                    <a:lnTo>
                      <a:pt x="1729" y="7790"/>
                    </a:lnTo>
                    <a:lnTo>
                      <a:pt x="1902" y="7905"/>
                    </a:lnTo>
                    <a:lnTo>
                      <a:pt x="2074" y="8020"/>
                    </a:lnTo>
                    <a:lnTo>
                      <a:pt x="2259" y="8124"/>
                    </a:lnTo>
                    <a:lnTo>
                      <a:pt x="2443" y="8228"/>
                    </a:lnTo>
                    <a:lnTo>
                      <a:pt x="2639" y="8308"/>
                    </a:lnTo>
                    <a:lnTo>
                      <a:pt x="2835" y="8389"/>
                    </a:lnTo>
                    <a:lnTo>
                      <a:pt x="3031" y="8458"/>
                    </a:lnTo>
                    <a:lnTo>
                      <a:pt x="3238" y="8516"/>
                    </a:lnTo>
                    <a:lnTo>
                      <a:pt x="3446" y="8562"/>
                    </a:lnTo>
                    <a:lnTo>
                      <a:pt x="3664" y="8596"/>
                    </a:lnTo>
                    <a:lnTo>
                      <a:pt x="3872" y="8631"/>
                    </a:lnTo>
                    <a:lnTo>
                      <a:pt x="4091" y="8642"/>
                    </a:lnTo>
                    <a:lnTo>
                      <a:pt x="4321" y="8654"/>
                    </a:lnTo>
                    <a:lnTo>
                      <a:pt x="4540" y="8642"/>
                    </a:lnTo>
                    <a:lnTo>
                      <a:pt x="4759" y="8631"/>
                    </a:lnTo>
                    <a:lnTo>
                      <a:pt x="4978" y="8596"/>
                    </a:lnTo>
                    <a:lnTo>
                      <a:pt x="5185" y="8562"/>
                    </a:lnTo>
                    <a:lnTo>
                      <a:pt x="5404" y="8516"/>
                    </a:lnTo>
                    <a:lnTo>
                      <a:pt x="5600" y="8458"/>
                    </a:lnTo>
                    <a:lnTo>
                      <a:pt x="5808" y="8389"/>
                    </a:lnTo>
                    <a:lnTo>
                      <a:pt x="6003" y="8308"/>
                    </a:lnTo>
                    <a:lnTo>
                      <a:pt x="6188" y="8228"/>
                    </a:lnTo>
                    <a:lnTo>
                      <a:pt x="6384" y="8124"/>
                    </a:lnTo>
                    <a:lnTo>
                      <a:pt x="6557" y="8020"/>
                    </a:lnTo>
                    <a:lnTo>
                      <a:pt x="6741" y="7905"/>
                    </a:lnTo>
                    <a:lnTo>
                      <a:pt x="6902" y="7790"/>
                    </a:lnTo>
                    <a:lnTo>
                      <a:pt x="7063" y="7663"/>
                    </a:lnTo>
                    <a:lnTo>
                      <a:pt x="7225" y="7525"/>
                    </a:lnTo>
                    <a:lnTo>
                      <a:pt x="7375" y="7386"/>
                    </a:lnTo>
                    <a:lnTo>
                      <a:pt x="7513" y="7237"/>
                    </a:lnTo>
                    <a:lnTo>
                      <a:pt x="7651" y="7075"/>
                    </a:lnTo>
                    <a:lnTo>
                      <a:pt x="7778" y="6914"/>
                    </a:lnTo>
                    <a:lnTo>
                      <a:pt x="7905" y="6741"/>
                    </a:lnTo>
                    <a:lnTo>
                      <a:pt x="8020" y="6568"/>
                    </a:lnTo>
                    <a:lnTo>
                      <a:pt x="8124" y="6384"/>
                    </a:lnTo>
                    <a:lnTo>
                      <a:pt x="8216" y="6200"/>
                    </a:lnTo>
                    <a:lnTo>
                      <a:pt x="8296" y="6004"/>
                    </a:lnTo>
                    <a:lnTo>
                      <a:pt x="8377" y="5808"/>
                    </a:lnTo>
                    <a:lnTo>
                      <a:pt x="8446" y="5612"/>
                    </a:lnTo>
                    <a:lnTo>
                      <a:pt x="8504" y="5405"/>
                    </a:lnTo>
                    <a:lnTo>
                      <a:pt x="8550" y="5197"/>
                    </a:lnTo>
                    <a:lnTo>
                      <a:pt x="8596" y="4990"/>
                    </a:lnTo>
                    <a:lnTo>
                      <a:pt x="8619" y="4771"/>
                    </a:lnTo>
                    <a:lnTo>
                      <a:pt x="8630" y="4552"/>
                    </a:lnTo>
                    <a:lnTo>
                      <a:pt x="8642" y="4322"/>
                    </a:lnTo>
                    <a:lnTo>
                      <a:pt x="8630" y="4103"/>
                    </a:lnTo>
                    <a:lnTo>
                      <a:pt x="8619" y="3884"/>
                    </a:lnTo>
                    <a:lnTo>
                      <a:pt x="8596" y="3665"/>
                    </a:lnTo>
                    <a:lnTo>
                      <a:pt x="8550" y="3457"/>
                    </a:lnTo>
                    <a:lnTo>
                      <a:pt x="8504" y="3250"/>
                    </a:lnTo>
                    <a:lnTo>
                      <a:pt x="8446" y="3043"/>
                    </a:lnTo>
                    <a:lnTo>
                      <a:pt x="8377" y="2835"/>
                    </a:lnTo>
                    <a:lnTo>
                      <a:pt x="8296" y="2639"/>
                    </a:lnTo>
                    <a:lnTo>
                      <a:pt x="8216" y="2455"/>
                    </a:lnTo>
                    <a:lnTo>
                      <a:pt x="8124" y="2271"/>
                    </a:lnTo>
                    <a:lnTo>
                      <a:pt x="8020" y="2086"/>
                    </a:lnTo>
                    <a:lnTo>
                      <a:pt x="7905" y="1913"/>
                    </a:lnTo>
                    <a:lnTo>
                      <a:pt x="7778" y="1741"/>
                    </a:lnTo>
                    <a:lnTo>
                      <a:pt x="7651" y="1579"/>
                    </a:lnTo>
                    <a:lnTo>
                      <a:pt x="7513" y="1418"/>
                    </a:lnTo>
                    <a:lnTo>
                      <a:pt x="7375" y="1268"/>
                    </a:lnTo>
                    <a:lnTo>
                      <a:pt x="7225" y="1130"/>
                    </a:lnTo>
                    <a:lnTo>
                      <a:pt x="7063" y="992"/>
                    </a:lnTo>
                    <a:lnTo>
                      <a:pt x="6902" y="865"/>
                    </a:lnTo>
                    <a:lnTo>
                      <a:pt x="6741" y="738"/>
                    </a:lnTo>
                    <a:lnTo>
                      <a:pt x="6557" y="623"/>
                    </a:lnTo>
                    <a:lnTo>
                      <a:pt x="6384" y="519"/>
                    </a:lnTo>
                    <a:lnTo>
                      <a:pt x="6188" y="427"/>
                    </a:lnTo>
                    <a:lnTo>
                      <a:pt x="6003" y="346"/>
                    </a:lnTo>
                    <a:lnTo>
                      <a:pt x="5808" y="266"/>
                    </a:lnTo>
                    <a:lnTo>
                      <a:pt x="5600" y="197"/>
                    </a:lnTo>
                    <a:lnTo>
                      <a:pt x="5404" y="139"/>
                    </a:lnTo>
                    <a:lnTo>
                      <a:pt x="5185" y="93"/>
                    </a:lnTo>
                    <a:lnTo>
                      <a:pt x="4978" y="47"/>
                    </a:lnTo>
                    <a:lnTo>
                      <a:pt x="4759" y="24"/>
                    </a:lnTo>
                    <a:lnTo>
                      <a:pt x="4540" y="12"/>
                    </a:lnTo>
                    <a:lnTo>
                      <a:pt x="4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96"/>
              <p:cNvSpPr/>
              <p:nvPr/>
            </p:nvSpPr>
            <p:spPr>
              <a:xfrm>
                <a:off x="1623193" y="1443357"/>
                <a:ext cx="1286100" cy="1286100"/>
              </a:xfrm>
              <a:prstGeom prst="blockArc">
                <a:avLst>
                  <a:gd name="adj1" fmla="val 16244138"/>
                  <a:gd name="adj2" fmla="val 8365819"/>
                  <a:gd name="adj3" fmla="val 19176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17" name="Google Shape;2117;p96"/>
            <p:cNvSpPr/>
            <p:nvPr/>
          </p:nvSpPr>
          <p:spPr>
            <a:xfrm rot="5400000">
              <a:off x="1862007" y="1681978"/>
              <a:ext cx="808337" cy="809171"/>
            </a:xfrm>
            <a:custGeom>
              <a:avLst/>
              <a:gdLst/>
              <a:ahLst/>
              <a:cxnLst/>
              <a:rect l="l" t="t" r="r" b="b"/>
              <a:pathLst>
                <a:path w="8643" h="8654" extrusionOk="0">
                  <a:moveTo>
                    <a:pt x="4321" y="1"/>
                  </a:moveTo>
                  <a:lnTo>
                    <a:pt x="4091" y="12"/>
                  </a:lnTo>
                  <a:lnTo>
                    <a:pt x="3872" y="24"/>
                  </a:lnTo>
                  <a:lnTo>
                    <a:pt x="3664" y="47"/>
                  </a:lnTo>
                  <a:lnTo>
                    <a:pt x="3446" y="93"/>
                  </a:lnTo>
                  <a:lnTo>
                    <a:pt x="3238" y="139"/>
                  </a:lnTo>
                  <a:lnTo>
                    <a:pt x="3031" y="197"/>
                  </a:lnTo>
                  <a:lnTo>
                    <a:pt x="2835" y="266"/>
                  </a:lnTo>
                  <a:lnTo>
                    <a:pt x="2639" y="346"/>
                  </a:lnTo>
                  <a:lnTo>
                    <a:pt x="2443" y="427"/>
                  </a:lnTo>
                  <a:lnTo>
                    <a:pt x="2259" y="519"/>
                  </a:lnTo>
                  <a:lnTo>
                    <a:pt x="2074" y="623"/>
                  </a:lnTo>
                  <a:lnTo>
                    <a:pt x="1902" y="738"/>
                  </a:lnTo>
                  <a:lnTo>
                    <a:pt x="1729" y="865"/>
                  </a:lnTo>
                  <a:lnTo>
                    <a:pt x="1567" y="992"/>
                  </a:lnTo>
                  <a:lnTo>
                    <a:pt x="1406" y="1130"/>
                  </a:lnTo>
                  <a:lnTo>
                    <a:pt x="1256" y="1268"/>
                  </a:lnTo>
                  <a:lnTo>
                    <a:pt x="1118" y="1418"/>
                  </a:lnTo>
                  <a:lnTo>
                    <a:pt x="980" y="1579"/>
                  </a:lnTo>
                  <a:lnTo>
                    <a:pt x="853" y="1741"/>
                  </a:lnTo>
                  <a:lnTo>
                    <a:pt x="738" y="1913"/>
                  </a:lnTo>
                  <a:lnTo>
                    <a:pt x="623" y="2086"/>
                  </a:lnTo>
                  <a:lnTo>
                    <a:pt x="519" y="2271"/>
                  </a:lnTo>
                  <a:lnTo>
                    <a:pt x="427" y="2455"/>
                  </a:lnTo>
                  <a:lnTo>
                    <a:pt x="335" y="2639"/>
                  </a:lnTo>
                  <a:lnTo>
                    <a:pt x="254" y="2835"/>
                  </a:lnTo>
                  <a:lnTo>
                    <a:pt x="185" y="3043"/>
                  </a:lnTo>
                  <a:lnTo>
                    <a:pt x="127" y="3250"/>
                  </a:lnTo>
                  <a:lnTo>
                    <a:pt x="81" y="3457"/>
                  </a:lnTo>
                  <a:lnTo>
                    <a:pt x="46" y="3665"/>
                  </a:lnTo>
                  <a:lnTo>
                    <a:pt x="12" y="3884"/>
                  </a:lnTo>
                  <a:lnTo>
                    <a:pt x="0" y="4103"/>
                  </a:lnTo>
                  <a:lnTo>
                    <a:pt x="0" y="4322"/>
                  </a:lnTo>
                  <a:lnTo>
                    <a:pt x="0" y="4552"/>
                  </a:lnTo>
                  <a:lnTo>
                    <a:pt x="12" y="4771"/>
                  </a:lnTo>
                  <a:lnTo>
                    <a:pt x="46" y="4990"/>
                  </a:lnTo>
                  <a:lnTo>
                    <a:pt x="81" y="5197"/>
                  </a:lnTo>
                  <a:lnTo>
                    <a:pt x="127" y="5405"/>
                  </a:lnTo>
                  <a:lnTo>
                    <a:pt x="185" y="5612"/>
                  </a:lnTo>
                  <a:lnTo>
                    <a:pt x="254" y="5808"/>
                  </a:lnTo>
                  <a:lnTo>
                    <a:pt x="335" y="6004"/>
                  </a:lnTo>
                  <a:lnTo>
                    <a:pt x="427" y="6200"/>
                  </a:lnTo>
                  <a:lnTo>
                    <a:pt x="519" y="6384"/>
                  </a:lnTo>
                  <a:lnTo>
                    <a:pt x="623" y="6568"/>
                  </a:lnTo>
                  <a:lnTo>
                    <a:pt x="738" y="6741"/>
                  </a:lnTo>
                  <a:lnTo>
                    <a:pt x="853" y="6914"/>
                  </a:lnTo>
                  <a:lnTo>
                    <a:pt x="980" y="7075"/>
                  </a:lnTo>
                  <a:lnTo>
                    <a:pt x="1118" y="7237"/>
                  </a:lnTo>
                  <a:lnTo>
                    <a:pt x="1256" y="7386"/>
                  </a:lnTo>
                  <a:lnTo>
                    <a:pt x="1406" y="7525"/>
                  </a:lnTo>
                  <a:lnTo>
                    <a:pt x="1567" y="7663"/>
                  </a:lnTo>
                  <a:lnTo>
                    <a:pt x="1729" y="7790"/>
                  </a:lnTo>
                  <a:lnTo>
                    <a:pt x="1902" y="7905"/>
                  </a:lnTo>
                  <a:lnTo>
                    <a:pt x="2074" y="8020"/>
                  </a:lnTo>
                  <a:lnTo>
                    <a:pt x="2259" y="8124"/>
                  </a:lnTo>
                  <a:lnTo>
                    <a:pt x="2443" y="8228"/>
                  </a:lnTo>
                  <a:lnTo>
                    <a:pt x="2639" y="8308"/>
                  </a:lnTo>
                  <a:lnTo>
                    <a:pt x="2835" y="8389"/>
                  </a:lnTo>
                  <a:lnTo>
                    <a:pt x="3031" y="8458"/>
                  </a:lnTo>
                  <a:lnTo>
                    <a:pt x="3238" y="8516"/>
                  </a:lnTo>
                  <a:lnTo>
                    <a:pt x="3446" y="8562"/>
                  </a:lnTo>
                  <a:lnTo>
                    <a:pt x="3664" y="8596"/>
                  </a:lnTo>
                  <a:lnTo>
                    <a:pt x="3872" y="8631"/>
                  </a:lnTo>
                  <a:lnTo>
                    <a:pt x="4091" y="8642"/>
                  </a:lnTo>
                  <a:lnTo>
                    <a:pt x="4321" y="8654"/>
                  </a:lnTo>
                  <a:lnTo>
                    <a:pt x="4540" y="8642"/>
                  </a:lnTo>
                  <a:lnTo>
                    <a:pt x="4759" y="8631"/>
                  </a:lnTo>
                  <a:lnTo>
                    <a:pt x="4978" y="8596"/>
                  </a:lnTo>
                  <a:lnTo>
                    <a:pt x="5185" y="8562"/>
                  </a:lnTo>
                  <a:lnTo>
                    <a:pt x="5404" y="8516"/>
                  </a:lnTo>
                  <a:lnTo>
                    <a:pt x="5600" y="8458"/>
                  </a:lnTo>
                  <a:lnTo>
                    <a:pt x="5808" y="8389"/>
                  </a:lnTo>
                  <a:lnTo>
                    <a:pt x="6003" y="8308"/>
                  </a:lnTo>
                  <a:lnTo>
                    <a:pt x="6188" y="8228"/>
                  </a:lnTo>
                  <a:lnTo>
                    <a:pt x="6384" y="8124"/>
                  </a:lnTo>
                  <a:lnTo>
                    <a:pt x="6557" y="8020"/>
                  </a:lnTo>
                  <a:lnTo>
                    <a:pt x="6741" y="7905"/>
                  </a:lnTo>
                  <a:lnTo>
                    <a:pt x="6902" y="7790"/>
                  </a:lnTo>
                  <a:lnTo>
                    <a:pt x="7063" y="7663"/>
                  </a:lnTo>
                  <a:lnTo>
                    <a:pt x="7225" y="7525"/>
                  </a:lnTo>
                  <a:lnTo>
                    <a:pt x="7375" y="7386"/>
                  </a:lnTo>
                  <a:lnTo>
                    <a:pt x="7513" y="7237"/>
                  </a:lnTo>
                  <a:lnTo>
                    <a:pt x="7651" y="7075"/>
                  </a:lnTo>
                  <a:lnTo>
                    <a:pt x="7778" y="6914"/>
                  </a:lnTo>
                  <a:lnTo>
                    <a:pt x="7905" y="6741"/>
                  </a:lnTo>
                  <a:lnTo>
                    <a:pt x="8020" y="6568"/>
                  </a:lnTo>
                  <a:lnTo>
                    <a:pt x="8124" y="6384"/>
                  </a:lnTo>
                  <a:lnTo>
                    <a:pt x="8216" y="6200"/>
                  </a:lnTo>
                  <a:lnTo>
                    <a:pt x="8296" y="6004"/>
                  </a:lnTo>
                  <a:lnTo>
                    <a:pt x="8377" y="5808"/>
                  </a:lnTo>
                  <a:lnTo>
                    <a:pt x="8446" y="5612"/>
                  </a:lnTo>
                  <a:lnTo>
                    <a:pt x="8504" y="5405"/>
                  </a:lnTo>
                  <a:lnTo>
                    <a:pt x="8550" y="5197"/>
                  </a:lnTo>
                  <a:lnTo>
                    <a:pt x="8596" y="4990"/>
                  </a:lnTo>
                  <a:lnTo>
                    <a:pt x="8619" y="4771"/>
                  </a:lnTo>
                  <a:lnTo>
                    <a:pt x="8630" y="4552"/>
                  </a:lnTo>
                  <a:lnTo>
                    <a:pt x="8642" y="4322"/>
                  </a:lnTo>
                  <a:lnTo>
                    <a:pt x="8630" y="4103"/>
                  </a:lnTo>
                  <a:lnTo>
                    <a:pt x="8619" y="3884"/>
                  </a:lnTo>
                  <a:lnTo>
                    <a:pt x="8596" y="3665"/>
                  </a:lnTo>
                  <a:lnTo>
                    <a:pt x="8550" y="3457"/>
                  </a:lnTo>
                  <a:lnTo>
                    <a:pt x="8504" y="3250"/>
                  </a:lnTo>
                  <a:lnTo>
                    <a:pt x="8446" y="3043"/>
                  </a:lnTo>
                  <a:lnTo>
                    <a:pt x="8377" y="2835"/>
                  </a:lnTo>
                  <a:lnTo>
                    <a:pt x="8296" y="2639"/>
                  </a:lnTo>
                  <a:lnTo>
                    <a:pt x="8216" y="2455"/>
                  </a:lnTo>
                  <a:lnTo>
                    <a:pt x="8124" y="2271"/>
                  </a:lnTo>
                  <a:lnTo>
                    <a:pt x="8020" y="2086"/>
                  </a:lnTo>
                  <a:lnTo>
                    <a:pt x="7905" y="1913"/>
                  </a:lnTo>
                  <a:lnTo>
                    <a:pt x="7778" y="1741"/>
                  </a:lnTo>
                  <a:lnTo>
                    <a:pt x="7651" y="1579"/>
                  </a:lnTo>
                  <a:lnTo>
                    <a:pt x="7513" y="1418"/>
                  </a:lnTo>
                  <a:lnTo>
                    <a:pt x="7375" y="1268"/>
                  </a:lnTo>
                  <a:lnTo>
                    <a:pt x="7225" y="1130"/>
                  </a:lnTo>
                  <a:lnTo>
                    <a:pt x="7063" y="992"/>
                  </a:lnTo>
                  <a:lnTo>
                    <a:pt x="6902" y="865"/>
                  </a:lnTo>
                  <a:lnTo>
                    <a:pt x="6741" y="738"/>
                  </a:lnTo>
                  <a:lnTo>
                    <a:pt x="6557" y="623"/>
                  </a:lnTo>
                  <a:lnTo>
                    <a:pt x="6384" y="519"/>
                  </a:lnTo>
                  <a:lnTo>
                    <a:pt x="6188" y="427"/>
                  </a:lnTo>
                  <a:lnTo>
                    <a:pt x="6003" y="346"/>
                  </a:lnTo>
                  <a:lnTo>
                    <a:pt x="5808" y="266"/>
                  </a:lnTo>
                  <a:lnTo>
                    <a:pt x="5600" y="197"/>
                  </a:lnTo>
                  <a:lnTo>
                    <a:pt x="5404" y="139"/>
                  </a:lnTo>
                  <a:lnTo>
                    <a:pt x="5185" y="93"/>
                  </a:lnTo>
                  <a:lnTo>
                    <a:pt x="4978" y="47"/>
                  </a:lnTo>
                  <a:lnTo>
                    <a:pt x="4759" y="24"/>
                  </a:lnTo>
                  <a:lnTo>
                    <a:pt x="4540" y="12"/>
                  </a:lnTo>
                  <a:lnTo>
                    <a:pt x="432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18" name="Google Shape;2118;p96"/>
          <p:cNvPicPr preferRelativeResize="0"/>
          <p:nvPr/>
        </p:nvPicPr>
        <p:blipFill rotWithShape="1">
          <a:blip r:embed="rId3">
            <a:alphaModFix amt="41000"/>
          </a:blip>
          <a:srcRect/>
          <a:stretch/>
        </p:blipFill>
        <p:spPr>
          <a:xfrm rot="-1072238">
            <a:off x="6774603" y="-2627891"/>
            <a:ext cx="6907378" cy="447420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9" name="Google Shape;2119;p96"/>
          <p:cNvGrpSpPr/>
          <p:nvPr/>
        </p:nvGrpSpPr>
        <p:grpSpPr>
          <a:xfrm>
            <a:off x="3926573" y="1553876"/>
            <a:ext cx="1290852" cy="1289449"/>
            <a:chOff x="3926573" y="1441858"/>
            <a:chExt cx="1290852" cy="1289449"/>
          </a:xfrm>
        </p:grpSpPr>
        <p:grpSp>
          <p:nvGrpSpPr>
            <p:cNvPr id="2120" name="Google Shape;2120;p96"/>
            <p:cNvGrpSpPr/>
            <p:nvPr/>
          </p:nvGrpSpPr>
          <p:grpSpPr>
            <a:xfrm>
              <a:off x="3926573" y="1441858"/>
              <a:ext cx="1290852" cy="1289449"/>
              <a:chOff x="3926573" y="1441858"/>
              <a:chExt cx="1290852" cy="1289449"/>
            </a:xfrm>
          </p:grpSpPr>
          <p:sp>
            <p:nvSpPr>
              <p:cNvPr id="2121" name="Google Shape;2121;p96"/>
              <p:cNvSpPr/>
              <p:nvPr/>
            </p:nvSpPr>
            <p:spPr>
              <a:xfrm rot="5400000">
                <a:off x="3927275" y="1441156"/>
                <a:ext cx="1289449" cy="1290852"/>
              </a:xfrm>
              <a:custGeom>
                <a:avLst/>
                <a:gdLst/>
                <a:ahLst/>
                <a:cxnLst/>
                <a:rect l="l" t="t" r="r" b="b"/>
                <a:pathLst>
                  <a:path w="8643" h="8654" extrusionOk="0">
                    <a:moveTo>
                      <a:pt x="4321" y="1"/>
                    </a:moveTo>
                    <a:lnTo>
                      <a:pt x="4091" y="12"/>
                    </a:lnTo>
                    <a:lnTo>
                      <a:pt x="3872" y="24"/>
                    </a:lnTo>
                    <a:lnTo>
                      <a:pt x="3664" y="47"/>
                    </a:lnTo>
                    <a:lnTo>
                      <a:pt x="3446" y="93"/>
                    </a:lnTo>
                    <a:lnTo>
                      <a:pt x="3238" y="139"/>
                    </a:lnTo>
                    <a:lnTo>
                      <a:pt x="3031" y="197"/>
                    </a:lnTo>
                    <a:lnTo>
                      <a:pt x="2835" y="266"/>
                    </a:lnTo>
                    <a:lnTo>
                      <a:pt x="2639" y="346"/>
                    </a:lnTo>
                    <a:lnTo>
                      <a:pt x="2443" y="427"/>
                    </a:lnTo>
                    <a:lnTo>
                      <a:pt x="2259" y="519"/>
                    </a:lnTo>
                    <a:lnTo>
                      <a:pt x="2074" y="623"/>
                    </a:lnTo>
                    <a:lnTo>
                      <a:pt x="1902" y="738"/>
                    </a:lnTo>
                    <a:lnTo>
                      <a:pt x="1729" y="865"/>
                    </a:lnTo>
                    <a:lnTo>
                      <a:pt x="1567" y="992"/>
                    </a:lnTo>
                    <a:lnTo>
                      <a:pt x="1406" y="1130"/>
                    </a:lnTo>
                    <a:lnTo>
                      <a:pt x="1256" y="1268"/>
                    </a:lnTo>
                    <a:lnTo>
                      <a:pt x="1118" y="1418"/>
                    </a:lnTo>
                    <a:lnTo>
                      <a:pt x="980" y="1579"/>
                    </a:lnTo>
                    <a:lnTo>
                      <a:pt x="853" y="1741"/>
                    </a:lnTo>
                    <a:lnTo>
                      <a:pt x="738" y="1913"/>
                    </a:lnTo>
                    <a:lnTo>
                      <a:pt x="623" y="2086"/>
                    </a:lnTo>
                    <a:lnTo>
                      <a:pt x="519" y="2271"/>
                    </a:lnTo>
                    <a:lnTo>
                      <a:pt x="427" y="2455"/>
                    </a:lnTo>
                    <a:lnTo>
                      <a:pt x="335" y="2639"/>
                    </a:lnTo>
                    <a:lnTo>
                      <a:pt x="254" y="2835"/>
                    </a:lnTo>
                    <a:lnTo>
                      <a:pt x="185" y="3043"/>
                    </a:lnTo>
                    <a:lnTo>
                      <a:pt x="127" y="3250"/>
                    </a:lnTo>
                    <a:lnTo>
                      <a:pt x="81" y="3457"/>
                    </a:lnTo>
                    <a:lnTo>
                      <a:pt x="46" y="3665"/>
                    </a:lnTo>
                    <a:lnTo>
                      <a:pt x="12" y="3884"/>
                    </a:lnTo>
                    <a:lnTo>
                      <a:pt x="0" y="4103"/>
                    </a:lnTo>
                    <a:lnTo>
                      <a:pt x="0" y="4322"/>
                    </a:lnTo>
                    <a:lnTo>
                      <a:pt x="0" y="4552"/>
                    </a:lnTo>
                    <a:lnTo>
                      <a:pt x="12" y="4771"/>
                    </a:lnTo>
                    <a:lnTo>
                      <a:pt x="46" y="4990"/>
                    </a:lnTo>
                    <a:lnTo>
                      <a:pt x="81" y="5197"/>
                    </a:lnTo>
                    <a:lnTo>
                      <a:pt x="127" y="5405"/>
                    </a:lnTo>
                    <a:lnTo>
                      <a:pt x="185" y="5612"/>
                    </a:lnTo>
                    <a:lnTo>
                      <a:pt x="254" y="5808"/>
                    </a:lnTo>
                    <a:lnTo>
                      <a:pt x="335" y="6004"/>
                    </a:lnTo>
                    <a:lnTo>
                      <a:pt x="427" y="6200"/>
                    </a:lnTo>
                    <a:lnTo>
                      <a:pt x="519" y="6384"/>
                    </a:lnTo>
                    <a:lnTo>
                      <a:pt x="623" y="6568"/>
                    </a:lnTo>
                    <a:lnTo>
                      <a:pt x="738" y="6741"/>
                    </a:lnTo>
                    <a:lnTo>
                      <a:pt x="853" y="6914"/>
                    </a:lnTo>
                    <a:lnTo>
                      <a:pt x="980" y="7075"/>
                    </a:lnTo>
                    <a:lnTo>
                      <a:pt x="1118" y="7237"/>
                    </a:lnTo>
                    <a:lnTo>
                      <a:pt x="1256" y="7386"/>
                    </a:lnTo>
                    <a:lnTo>
                      <a:pt x="1406" y="7525"/>
                    </a:lnTo>
                    <a:lnTo>
                      <a:pt x="1567" y="7663"/>
                    </a:lnTo>
                    <a:lnTo>
                      <a:pt x="1729" y="7790"/>
                    </a:lnTo>
                    <a:lnTo>
                      <a:pt x="1902" y="7905"/>
                    </a:lnTo>
                    <a:lnTo>
                      <a:pt x="2074" y="8020"/>
                    </a:lnTo>
                    <a:lnTo>
                      <a:pt x="2259" y="8124"/>
                    </a:lnTo>
                    <a:lnTo>
                      <a:pt x="2443" y="8228"/>
                    </a:lnTo>
                    <a:lnTo>
                      <a:pt x="2639" y="8308"/>
                    </a:lnTo>
                    <a:lnTo>
                      <a:pt x="2835" y="8389"/>
                    </a:lnTo>
                    <a:lnTo>
                      <a:pt x="3031" y="8458"/>
                    </a:lnTo>
                    <a:lnTo>
                      <a:pt x="3238" y="8516"/>
                    </a:lnTo>
                    <a:lnTo>
                      <a:pt x="3446" y="8562"/>
                    </a:lnTo>
                    <a:lnTo>
                      <a:pt x="3664" y="8596"/>
                    </a:lnTo>
                    <a:lnTo>
                      <a:pt x="3872" y="8631"/>
                    </a:lnTo>
                    <a:lnTo>
                      <a:pt x="4091" y="8642"/>
                    </a:lnTo>
                    <a:lnTo>
                      <a:pt x="4321" y="8654"/>
                    </a:lnTo>
                    <a:lnTo>
                      <a:pt x="4540" y="8642"/>
                    </a:lnTo>
                    <a:lnTo>
                      <a:pt x="4759" y="8631"/>
                    </a:lnTo>
                    <a:lnTo>
                      <a:pt x="4978" y="8596"/>
                    </a:lnTo>
                    <a:lnTo>
                      <a:pt x="5185" y="8562"/>
                    </a:lnTo>
                    <a:lnTo>
                      <a:pt x="5404" y="8516"/>
                    </a:lnTo>
                    <a:lnTo>
                      <a:pt x="5600" y="8458"/>
                    </a:lnTo>
                    <a:lnTo>
                      <a:pt x="5808" y="8389"/>
                    </a:lnTo>
                    <a:lnTo>
                      <a:pt x="6003" y="8308"/>
                    </a:lnTo>
                    <a:lnTo>
                      <a:pt x="6188" y="8228"/>
                    </a:lnTo>
                    <a:lnTo>
                      <a:pt x="6384" y="8124"/>
                    </a:lnTo>
                    <a:lnTo>
                      <a:pt x="6557" y="8020"/>
                    </a:lnTo>
                    <a:lnTo>
                      <a:pt x="6741" y="7905"/>
                    </a:lnTo>
                    <a:lnTo>
                      <a:pt x="6902" y="7790"/>
                    </a:lnTo>
                    <a:lnTo>
                      <a:pt x="7063" y="7663"/>
                    </a:lnTo>
                    <a:lnTo>
                      <a:pt x="7225" y="7525"/>
                    </a:lnTo>
                    <a:lnTo>
                      <a:pt x="7375" y="7386"/>
                    </a:lnTo>
                    <a:lnTo>
                      <a:pt x="7513" y="7237"/>
                    </a:lnTo>
                    <a:lnTo>
                      <a:pt x="7651" y="7075"/>
                    </a:lnTo>
                    <a:lnTo>
                      <a:pt x="7778" y="6914"/>
                    </a:lnTo>
                    <a:lnTo>
                      <a:pt x="7905" y="6741"/>
                    </a:lnTo>
                    <a:lnTo>
                      <a:pt x="8020" y="6568"/>
                    </a:lnTo>
                    <a:lnTo>
                      <a:pt x="8124" y="6384"/>
                    </a:lnTo>
                    <a:lnTo>
                      <a:pt x="8216" y="6200"/>
                    </a:lnTo>
                    <a:lnTo>
                      <a:pt x="8296" y="6004"/>
                    </a:lnTo>
                    <a:lnTo>
                      <a:pt x="8377" y="5808"/>
                    </a:lnTo>
                    <a:lnTo>
                      <a:pt x="8446" y="5612"/>
                    </a:lnTo>
                    <a:lnTo>
                      <a:pt x="8504" y="5405"/>
                    </a:lnTo>
                    <a:lnTo>
                      <a:pt x="8550" y="5197"/>
                    </a:lnTo>
                    <a:lnTo>
                      <a:pt x="8596" y="4990"/>
                    </a:lnTo>
                    <a:lnTo>
                      <a:pt x="8619" y="4771"/>
                    </a:lnTo>
                    <a:lnTo>
                      <a:pt x="8630" y="4552"/>
                    </a:lnTo>
                    <a:lnTo>
                      <a:pt x="8642" y="4322"/>
                    </a:lnTo>
                    <a:lnTo>
                      <a:pt x="8630" y="4103"/>
                    </a:lnTo>
                    <a:lnTo>
                      <a:pt x="8619" y="3884"/>
                    </a:lnTo>
                    <a:lnTo>
                      <a:pt x="8596" y="3665"/>
                    </a:lnTo>
                    <a:lnTo>
                      <a:pt x="8550" y="3457"/>
                    </a:lnTo>
                    <a:lnTo>
                      <a:pt x="8504" y="3250"/>
                    </a:lnTo>
                    <a:lnTo>
                      <a:pt x="8446" y="3043"/>
                    </a:lnTo>
                    <a:lnTo>
                      <a:pt x="8377" y="2835"/>
                    </a:lnTo>
                    <a:lnTo>
                      <a:pt x="8296" y="2639"/>
                    </a:lnTo>
                    <a:lnTo>
                      <a:pt x="8216" y="2455"/>
                    </a:lnTo>
                    <a:lnTo>
                      <a:pt x="8124" y="2271"/>
                    </a:lnTo>
                    <a:lnTo>
                      <a:pt x="8020" y="2086"/>
                    </a:lnTo>
                    <a:lnTo>
                      <a:pt x="7905" y="1913"/>
                    </a:lnTo>
                    <a:lnTo>
                      <a:pt x="7778" y="1741"/>
                    </a:lnTo>
                    <a:lnTo>
                      <a:pt x="7651" y="1579"/>
                    </a:lnTo>
                    <a:lnTo>
                      <a:pt x="7513" y="1418"/>
                    </a:lnTo>
                    <a:lnTo>
                      <a:pt x="7375" y="1268"/>
                    </a:lnTo>
                    <a:lnTo>
                      <a:pt x="7225" y="1130"/>
                    </a:lnTo>
                    <a:lnTo>
                      <a:pt x="7063" y="992"/>
                    </a:lnTo>
                    <a:lnTo>
                      <a:pt x="6902" y="865"/>
                    </a:lnTo>
                    <a:lnTo>
                      <a:pt x="6741" y="738"/>
                    </a:lnTo>
                    <a:lnTo>
                      <a:pt x="6557" y="623"/>
                    </a:lnTo>
                    <a:lnTo>
                      <a:pt x="6384" y="519"/>
                    </a:lnTo>
                    <a:lnTo>
                      <a:pt x="6188" y="427"/>
                    </a:lnTo>
                    <a:lnTo>
                      <a:pt x="6003" y="346"/>
                    </a:lnTo>
                    <a:lnTo>
                      <a:pt x="5808" y="266"/>
                    </a:lnTo>
                    <a:lnTo>
                      <a:pt x="5600" y="197"/>
                    </a:lnTo>
                    <a:lnTo>
                      <a:pt x="5404" y="139"/>
                    </a:lnTo>
                    <a:lnTo>
                      <a:pt x="5185" y="93"/>
                    </a:lnTo>
                    <a:lnTo>
                      <a:pt x="4978" y="47"/>
                    </a:lnTo>
                    <a:lnTo>
                      <a:pt x="4759" y="24"/>
                    </a:lnTo>
                    <a:lnTo>
                      <a:pt x="4540" y="12"/>
                    </a:lnTo>
                    <a:lnTo>
                      <a:pt x="4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96"/>
              <p:cNvSpPr/>
              <p:nvPr/>
            </p:nvSpPr>
            <p:spPr>
              <a:xfrm>
                <a:off x="3929249" y="1443394"/>
                <a:ext cx="1285500" cy="1285500"/>
              </a:xfrm>
              <a:prstGeom prst="blockArc">
                <a:avLst>
                  <a:gd name="adj1" fmla="val 16285174"/>
                  <a:gd name="adj2" fmla="val 12029608"/>
                  <a:gd name="adj3" fmla="val 18753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3" name="Google Shape;2123;p96"/>
            <p:cNvSpPr/>
            <p:nvPr/>
          </p:nvSpPr>
          <p:spPr>
            <a:xfrm rot="5400000">
              <a:off x="4167842" y="1681998"/>
              <a:ext cx="808315" cy="809171"/>
            </a:xfrm>
            <a:custGeom>
              <a:avLst/>
              <a:gdLst/>
              <a:ahLst/>
              <a:cxnLst/>
              <a:rect l="l" t="t" r="r" b="b"/>
              <a:pathLst>
                <a:path w="8643" h="8654" extrusionOk="0">
                  <a:moveTo>
                    <a:pt x="4321" y="1"/>
                  </a:moveTo>
                  <a:lnTo>
                    <a:pt x="4091" y="12"/>
                  </a:lnTo>
                  <a:lnTo>
                    <a:pt x="3872" y="24"/>
                  </a:lnTo>
                  <a:lnTo>
                    <a:pt x="3664" y="47"/>
                  </a:lnTo>
                  <a:lnTo>
                    <a:pt x="3446" y="93"/>
                  </a:lnTo>
                  <a:lnTo>
                    <a:pt x="3238" y="139"/>
                  </a:lnTo>
                  <a:lnTo>
                    <a:pt x="3031" y="197"/>
                  </a:lnTo>
                  <a:lnTo>
                    <a:pt x="2835" y="266"/>
                  </a:lnTo>
                  <a:lnTo>
                    <a:pt x="2639" y="346"/>
                  </a:lnTo>
                  <a:lnTo>
                    <a:pt x="2443" y="427"/>
                  </a:lnTo>
                  <a:lnTo>
                    <a:pt x="2259" y="519"/>
                  </a:lnTo>
                  <a:lnTo>
                    <a:pt x="2074" y="623"/>
                  </a:lnTo>
                  <a:lnTo>
                    <a:pt x="1902" y="738"/>
                  </a:lnTo>
                  <a:lnTo>
                    <a:pt x="1729" y="865"/>
                  </a:lnTo>
                  <a:lnTo>
                    <a:pt x="1567" y="992"/>
                  </a:lnTo>
                  <a:lnTo>
                    <a:pt x="1406" y="1130"/>
                  </a:lnTo>
                  <a:lnTo>
                    <a:pt x="1256" y="1268"/>
                  </a:lnTo>
                  <a:lnTo>
                    <a:pt x="1118" y="1418"/>
                  </a:lnTo>
                  <a:lnTo>
                    <a:pt x="980" y="1579"/>
                  </a:lnTo>
                  <a:lnTo>
                    <a:pt x="853" y="1741"/>
                  </a:lnTo>
                  <a:lnTo>
                    <a:pt x="738" y="1913"/>
                  </a:lnTo>
                  <a:lnTo>
                    <a:pt x="623" y="2086"/>
                  </a:lnTo>
                  <a:lnTo>
                    <a:pt x="519" y="2271"/>
                  </a:lnTo>
                  <a:lnTo>
                    <a:pt x="427" y="2455"/>
                  </a:lnTo>
                  <a:lnTo>
                    <a:pt x="335" y="2639"/>
                  </a:lnTo>
                  <a:lnTo>
                    <a:pt x="254" y="2835"/>
                  </a:lnTo>
                  <a:lnTo>
                    <a:pt x="185" y="3043"/>
                  </a:lnTo>
                  <a:lnTo>
                    <a:pt x="127" y="3250"/>
                  </a:lnTo>
                  <a:lnTo>
                    <a:pt x="81" y="3457"/>
                  </a:lnTo>
                  <a:lnTo>
                    <a:pt x="46" y="3665"/>
                  </a:lnTo>
                  <a:lnTo>
                    <a:pt x="12" y="3884"/>
                  </a:lnTo>
                  <a:lnTo>
                    <a:pt x="0" y="4103"/>
                  </a:lnTo>
                  <a:lnTo>
                    <a:pt x="0" y="4322"/>
                  </a:lnTo>
                  <a:lnTo>
                    <a:pt x="0" y="4552"/>
                  </a:lnTo>
                  <a:lnTo>
                    <a:pt x="12" y="4771"/>
                  </a:lnTo>
                  <a:lnTo>
                    <a:pt x="46" y="4990"/>
                  </a:lnTo>
                  <a:lnTo>
                    <a:pt x="81" y="5197"/>
                  </a:lnTo>
                  <a:lnTo>
                    <a:pt x="127" y="5405"/>
                  </a:lnTo>
                  <a:lnTo>
                    <a:pt x="185" y="5612"/>
                  </a:lnTo>
                  <a:lnTo>
                    <a:pt x="254" y="5808"/>
                  </a:lnTo>
                  <a:lnTo>
                    <a:pt x="335" y="6004"/>
                  </a:lnTo>
                  <a:lnTo>
                    <a:pt x="427" y="6200"/>
                  </a:lnTo>
                  <a:lnTo>
                    <a:pt x="519" y="6384"/>
                  </a:lnTo>
                  <a:lnTo>
                    <a:pt x="623" y="6568"/>
                  </a:lnTo>
                  <a:lnTo>
                    <a:pt x="738" y="6741"/>
                  </a:lnTo>
                  <a:lnTo>
                    <a:pt x="853" y="6914"/>
                  </a:lnTo>
                  <a:lnTo>
                    <a:pt x="980" y="7075"/>
                  </a:lnTo>
                  <a:lnTo>
                    <a:pt x="1118" y="7237"/>
                  </a:lnTo>
                  <a:lnTo>
                    <a:pt x="1256" y="7386"/>
                  </a:lnTo>
                  <a:lnTo>
                    <a:pt x="1406" y="7525"/>
                  </a:lnTo>
                  <a:lnTo>
                    <a:pt x="1567" y="7663"/>
                  </a:lnTo>
                  <a:lnTo>
                    <a:pt x="1729" y="7790"/>
                  </a:lnTo>
                  <a:lnTo>
                    <a:pt x="1902" y="7905"/>
                  </a:lnTo>
                  <a:lnTo>
                    <a:pt x="2074" y="8020"/>
                  </a:lnTo>
                  <a:lnTo>
                    <a:pt x="2259" y="8124"/>
                  </a:lnTo>
                  <a:lnTo>
                    <a:pt x="2443" y="8228"/>
                  </a:lnTo>
                  <a:lnTo>
                    <a:pt x="2639" y="8308"/>
                  </a:lnTo>
                  <a:lnTo>
                    <a:pt x="2835" y="8389"/>
                  </a:lnTo>
                  <a:lnTo>
                    <a:pt x="3031" y="8458"/>
                  </a:lnTo>
                  <a:lnTo>
                    <a:pt x="3238" y="8516"/>
                  </a:lnTo>
                  <a:lnTo>
                    <a:pt x="3446" y="8562"/>
                  </a:lnTo>
                  <a:lnTo>
                    <a:pt x="3664" y="8596"/>
                  </a:lnTo>
                  <a:lnTo>
                    <a:pt x="3872" y="8631"/>
                  </a:lnTo>
                  <a:lnTo>
                    <a:pt x="4091" y="8642"/>
                  </a:lnTo>
                  <a:lnTo>
                    <a:pt x="4321" y="8654"/>
                  </a:lnTo>
                  <a:lnTo>
                    <a:pt x="4540" y="8642"/>
                  </a:lnTo>
                  <a:lnTo>
                    <a:pt x="4759" y="8631"/>
                  </a:lnTo>
                  <a:lnTo>
                    <a:pt x="4978" y="8596"/>
                  </a:lnTo>
                  <a:lnTo>
                    <a:pt x="5185" y="8562"/>
                  </a:lnTo>
                  <a:lnTo>
                    <a:pt x="5404" y="8516"/>
                  </a:lnTo>
                  <a:lnTo>
                    <a:pt x="5600" y="8458"/>
                  </a:lnTo>
                  <a:lnTo>
                    <a:pt x="5808" y="8389"/>
                  </a:lnTo>
                  <a:lnTo>
                    <a:pt x="6003" y="8308"/>
                  </a:lnTo>
                  <a:lnTo>
                    <a:pt x="6188" y="8228"/>
                  </a:lnTo>
                  <a:lnTo>
                    <a:pt x="6384" y="8124"/>
                  </a:lnTo>
                  <a:lnTo>
                    <a:pt x="6557" y="8020"/>
                  </a:lnTo>
                  <a:lnTo>
                    <a:pt x="6741" y="7905"/>
                  </a:lnTo>
                  <a:lnTo>
                    <a:pt x="6902" y="7790"/>
                  </a:lnTo>
                  <a:lnTo>
                    <a:pt x="7063" y="7663"/>
                  </a:lnTo>
                  <a:lnTo>
                    <a:pt x="7225" y="7525"/>
                  </a:lnTo>
                  <a:lnTo>
                    <a:pt x="7375" y="7386"/>
                  </a:lnTo>
                  <a:lnTo>
                    <a:pt x="7513" y="7237"/>
                  </a:lnTo>
                  <a:lnTo>
                    <a:pt x="7651" y="7075"/>
                  </a:lnTo>
                  <a:lnTo>
                    <a:pt x="7778" y="6914"/>
                  </a:lnTo>
                  <a:lnTo>
                    <a:pt x="7905" y="6741"/>
                  </a:lnTo>
                  <a:lnTo>
                    <a:pt x="8020" y="6568"/>
                  </a:lnTo>
                  <a:lnTo>
                    <a:pt x="8124" y="6384"/>
                  </a:lnTo>
                  <a:lnTo>
                    <a:pt x="8216" y="6200"/>
                  </a:lnTo>
                  <a:lnTo>
                    <a:pt x="8296" y="6004"/>
                  </a:lnTo>
                  <a:lnTo>
                    <a:pt x="8377" y="5808"/>
                  </a:lnTo>
                  <a:lnTo>
                    <a:pt x="8446" y="5612"/>
                  </a:lnTo>
                  <a:lnTo>
                    <a:pt x="8504" y="5405"/>
                  </a:lnTo>
                  <a:lnTo>
                    <a:pt x="8550" y="5197"/>
                  </a:lnTo>
                  <a:lnTo>
                    <a:pt x="8596" y="4990"/>
                  </a:lnTo>
                  <a:lnTo>
                    <a:pt x="8619" y="4771"/>
                  </a:lnTo>
                  <a:lnTo>
                    <a:pt x="8630" y="4552"/>
                  </a:lnTo>
                  <a:lnTo>
                    <a:pt x="8642" y="4322"/>
                  </a:lnTo>
                  <a:lnTo>
                    <a:pt x="8630" y="4103"/>
                  </a:lnTo>
                  <a:lnTo>
                    <a:pt x="8619" y="3884"/>
                  </a:lnTo>
                  <a:lnTo>
                    <a:pt x="8596" y="3665"/>
                  </a:lnTo>
                  <a:lnTo>
                    <a:pt x="8550" y="3457"/>
                  </a:lnTo>
                  <a:lnTo>
                    <a:pt x="8504" y="3250"/>
                  </a:lnTo>
                  <a:lnTo>
                    <a:pt x="8446" y="3043"/>
                  </a:lnTo>
                  <a:lnTo>
                    <a:pt x="8377" y="2835"/>
                  </a:lnTo>
                  <a:lnTo>
                    <a:pt x="8296" y="2639"/>
                  </a:lnTo>
                  <a:lnTo>
                    <a:pt x="8216" y="2455"/>
                  </a:lnTo>
                  <a:lnTo>
                    <a:pt x="8124" y="2271"/>
                  </a:lnTo>
                  <a:lnTo>
                    <a:pt x="8020" y="2086"/>
                  </a:lnTo>
                  <a:lnTo>
                    <a:pt x="7905" y="1913"/>
                  </a:lnTo>
                  <a:lnTo>
                    <a:pt x="7778" y="1741"/>
                  </a:lnTo>
                  <a:lnTo>
                    <a:pt x="7651" y="1579"/>
                  </a:lnTo>
                  <a:lnTo>
                    <a:pt x="7513" y="1418"/>
                  </a:lnTo>
                  <a:lnTo>
                    <a:pt x="7375" y="1268"/>
                  </a:lnTo>
                  <a:lnTo>
                    <a:pt x="7225" y="1130"/>
                  </a:lnTo>
                  <a:lnTo>
                    <a:pt x="7063" y="992"/>
                  </a:lnTo>
                  <a:lnTo>
                    <a:pt x="6902" y="865"/>
                  </a:lnTo>
                  <a:lnTo>
                    <a:pt x="6741" y="738"/>
                  </a:lnTo>
                  <a:lnTo>
                    <a:pt x="6557" y="623"/>
                  </a:lnTo>
                  <a:lnTo>
                    <a:pt x="6384" y="519"/>
                  </a:lnTo>
                  <a:lnTo>
                    <a:pt x="6188" y="427"/>
                  </a:lnTo>
                  <a:lnTo>
                    <a:pt x="6003" y="346"/>
                  </a:lnTo>
                  <a:lnTo>
                    <a:pt x="5808" y="266"/>
                  </a:lnTo>
                  <a:lnTo>
                    <a:pt x="5600" y="197"/>
                  </a:lnTo>
                  <a:lnTo>
                    <a:pt x="5404" y="139"/>
                  </a:lnTo>
                  <a:lnTo>
                    <a:pt x="5185" y="93"/>
                  </a:lnTo>
                  <a:lnTo>
                    <a:pt x="4978" y="47"/>
                  </a:lnTo>
                  <a:lnTo>
                    <a:pt x="4759" y="24"/>
                  </a:lnTo>
                  <a:lnTo>
                    <a:pt x="4540" y="12"/>
                  </a:lnTo>
                  <a:lnTo>
                    <a:pt x="432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4" name="Google Shape;2124;p96"/>
          <p:cNvGrpSpPr/>
          <p:nvPr/>
        </p:nvGrpSpPr>
        <p:grpSpPr>
          <a:xfrm>
            <a:off x="6328326" y="1553876"/>
            <a:ext cx="1290852" cy="1289449"/>
            <a:chOff x="6404526" y="1441858"/>
            <a:chExt cx="1290852" cy="1289449"/>
          </a:xfrm>
        </p:grpSpPr>
        <p:grpSp>
          <p:nvGrpSpPr>
            <p:cNvPr id="2125" name="Google Shape;2125;p96"/>
            <p:cNvGrpSpPr/>
            <p:nvPr/>
          </p:nvGrpSpPr>
          <p:grpSpPr>
            <a:xfrm>
              <a:off x="6404526" y="1441858"/>
              <a:ext cx="1290852" cy="1289449"/>
              <a:chOff x="6232401" y="1441858"/>
              <a:chExt cx="1290852" cy="1289449"/>
            </a:xfrm>
          </p:grpSpPr>
          <p:sp>
            <p:nvSpPr>
              <p:cNvPr id="2126" name="Google Shape;2126;p96"/>
              <p:cNvSpPr/>
              <p:nvPr/>
            </p:nvSpPr>
            <p:spPr>
              <a:xfrm rot="5400000">
                <a:off x="6233102" y="1441156"/>
                <a:ext cx="1289449" cy="1290852"/>
              </a:xfrm>
              <a:custGeom>
                <a:avLst/>
                <a:gdLst/>
                <a:ahLst/>
                <a:cxnLst/>
                <a:rect l="l" t="t" r="r" b="b"/>
                <a:pathLst>
                  <a:path w="8643" h="8654" extrusionOk="0">
                    <a:moveTo>
                      <a:pt x="4321" y="1"/>
                    </a:moveTo>
                    <a:lnTo>
                      <a:pt x="4091" y="12"/>
                    </a:lnTo>
                    <a:lnTo>
                      <a:pt x="3872" y="24"/>
                    </a:lnTo>
                    <a:lnTo>
                      <a:pt x="3664" y="47"/>
                    </a:lnTo>
                    <a:lnTo>
                      <a:pt x="3446" y="93"/>
                    </a:lnTo>
                    <a:lnTo>
                      <a:pt x="3238" y="139"/>
                    </a:lnTo>
                    <a:lnTo>
                      <a:pt x="3031" y="197"/>
                    </a:lnTo>
                    <a:lnTo>
                      <a:pt x="2835" y="266"/>
                    </a:lnTo>
                    <a:lnTo>
                      <a:pt x="2639" y="346"/>
                    </a:lnTo>
                    <a:lnTo>
                      <a:pt x="2443" y="427"/>
                    </a:lnTo>
                    <a:lnTo>
                      <a:pt x="2259" y="519"/>
                    </a:lnTo>
                    <a:lnTo>
                      <a:pt x="2074" y="623"/>
                    </a:lnTo>
                    <a:lnTo>
                      <a:pt x="1902" y="738"/>
                    </a:lnTo>
                    <a:lnTo>
                      <a:pt x="1729" y="865"/>
                    </a:lnTo>
                    <a:lnTo>
                      <a:pt x="1567" y="992"/>
                    </a:lnTo>
                    <a:lnTo>
                      <a:pt x="1406" y="1130"/>
                    </a:lnTo>
                    <a:lnTo>
                      <a:pt x="1256" y="1268"/>
                    </a:lnTo>
                    <a:lnTo>
                      <a:pt x="1118" y="1418"/>
                    </a:lnTo>
                    <a:lnTo>
                      <a:pt x="980" y="1579"/>
                    </a:lnTo>
                    <a:lnTo>
                      <a:pt x="853" y="1741"/>
                    </a:lnTo>
                    <a:lnTo>
                      <a:pt x="738" y="1913"/>
                    </a:lnTo>
                    <a:lnTo>
                      <a:pt x="623" y="2086"/>
                    </a:lnTo>
                    <a:lnTo>
                      <a:pt x="519" y="2271"/>
                    </a:lnTo>
                    <a:lnTo>
                      <a:pt x="427" y="2455"/>
                    </a:lnTo>
                    <a:lnTo>
                      <a:pt x="335" y="2639"/>
                    </a:lnTo>
                    <a:lnTo>
                      <a:pt x="254" y="2835"/>
                    </a:lnTo>
                    <a:lnTo>
                      <a:pt x="185" y="3043"/>
                    </a:lnTo>
                    <a:lnTo>
                      <a:pt x="127" y="3250"/>
                    </a:lnTo>
                    <a:lnTo>
                      <a:pt x="81" y="3457"/>
                    </a:lnTo>
                    <a:lnTo>
                      <a:pt x="46" y="3665"/>
                    </a:lnTo>
                    <a:lnTo>
                      <a:pt x="12" y="3884"/>
                    </a:lnTo>
                    <a:lnTo>
                      <a:pt x="0" y="4103"/>
                    </a:lnTo>
                    <a:lnTo>
                      <a:pt x="0" y="4322"/>
                    </a:lnTo>
                    <a:lnTo>
                      <a:pt x="0" y="4552"/>
                    </a:lnTo>
                    <a:lnTo>
                      <a:pt x="12" y="4771"/>
                    </a:lnTo>
                    <a:lnTo>
                      <a:pt x="46" y="4990"/>
                    </a:lnTo>
                    <a:lnTo>
                      <a:pt x="81" y="5197"/>
                    </a:lnTo>
                    <a:lnTo>
                      <a:pt x="127" y="5405"/>
                    </a:lnTo>
                    <a:lnTo>
                      <a:pt x="185" y="5612"/>
                    </a:lnTo>
                    <a:lnTo>
                      <a:pt x="254" y="5808"/>
                    </a:lnTo>
                    <a:lnTo>
                      <a:pt x="335" y="6004"/>
                    </a:lnTo>
                    <a:lnTo>
                      <a:pt x="427" y="6200"/>
                    </a:lnTo>
                    <a:lnTo>
                      <a:pt x="519" y="6384"/>
                    </a:lnTo>
                    <a:lnTo>
                      <a:pt x="623" y="6568"/>
                    </a:lnTo>
                    <a:lnTo>
                      <a:pt x="738" y="6741"/>
                    </a:lnTo>
                    <a:lnTo>
                      <a:pt x="853" y="6914"/>
                    </a:lnTo>
                    <a:lnTo>
                      <a:pt x="980" y="7075"/>
                    </a:lnTo>
                    <a:lnTo>
                      <a:pt x="1118" y="7237"/>
                    </a:lnTo>
                    <a:lnTo>
                      <a:pt x="1256" y="7386"/>
                    </a:lnTo>
                    <a:lnTo>
                      <a:pt x="1406" y="7525"/>
                    </a:lnTo>
                    <a:lnTo>
                      <a:pt x="1567" y="7663"/>
                    </a:lnTo>
                    <a:lnTo>
                      <a:pt x="1729" y="7790"/>
                    </a:lnTo>
                    <a:lnTo>
                      <a:pt x="1902" y="7905"/>
                    </a:lnTo>
                    <a:lnTo>
                      <a:pt x="2074" y="8020"/>
                    </a:lnTo>
                    <a:lnTo>
                      <a:pt x="2259" y="8124"/>
                    </a:lnTo>
                    <a:lnTo>
                      <a:pt x="2443" y="8228"/>
                    </a:lnTo>
                    <a:lnTo>
                      <a:pt x="2639" y="8308"/>
                    </a:lnTo>
                    <a:lnTo>
                      <a:pt x="2835" y="8389"/>
                    </a:lnTo>
                    <a:lnTo>
                      <a:pt x="3031" y="8458"/>
                    </a:lnTo>
                    <a:lnTo>
                      <a:pt x="3238" y="8516"/>
                    </a:lnTo>
                    <a:lnTo>
                      <a:pt x="3446" y="8562"/>
                    </a:lnTo>
                    <a:lnTo>
                      <a:pt x="3664" y="8596"/>
                    </a:lnTo>
                    <a:lnTo>
                      <a:pt x="3872" y="8631"/>
                    </a:lnTo>
                    <a:lnTo>
                      <a:pt x="4091" y="8642"/>
                    </a:lnTo>
                    <a:lnTo>
                      <a:pt x="4321" y="8654"/>
                    </a:lnTo>
                    <a:lnTo>
                      <a:pt x="4540" y="8642"/>
                    </a:lnTo>
                    <a:lnTo>
                      <a:pt x="4759" y="8631"/>
                    </a:lnTo>
                    <a:lnTo>
                      <a:pt x="4978" y="8596"/>
                    </a:lnTo>
                    <a:lnTo>
                      <a:pt x="5185" y="8562"/>
                    </a:lnTo>
                    <a:lnTo>
                      <a:pt x="5404" y="8516"/>
                    </a:lnTo>
                    <a:lnTo>
                      <a:pt x="5600" y="8458"/>
                    </a:lnTo>
                    <a:lnTo>
                      <a:pt x="5808" y="8389"/>
                    </a:lnTo>
                    <a:lnTo>
                      <a:pt x="6003" y="8308"/>
                    </a:lnTo>
                    <a:lnTo>
                      <a:pt x="6188" y="8228"/>
                    </a:lnTo>
                    <a:lnTo>
                      <a:pt x="6384" y="8124"/>
                    </a:lnTo>
                    <a:lnTo>
                      <a:pt x="6557" y="8020"/>
                    </a:lnTo>
                    <a:lnTo>
                      <a:pt x="6741" y="7905"/>
                    </a:lnTo>
                    <a:lnTo>
                      <a:pt x="6902" y="7790"/>
                    </a:lnTo>
                    <a:lnTo>
                      <a:pt x="7063" y="7663"/>
                    </a:lnTo>
                    <a:lnTo>
                      <a:pt x="7225" y="7525"/>
                    </a:lnTo>
                    <a:lnTo>
                      <a:pt x="7375" y="7386"/>
                    </a:lnTo>
                    <a:lnTo>
                      <a:pt x="7513" y="7237"/>
                    </a:lnTo>
                    <a:lnTo>
                      <a:pt x="7651" y="7075"/>
                    </a:lnTo>
                    <a:lnTo>
                      <a:pt x="7778" y="6914"/>
                    </a:lnTo>
                    <a:lnTo>
                      <a:pt x="7905" y="6741"/>
                    </a:lnTo>
                    <a:lnTo>
                      <a:pt x="8020" y="6568"/>
                    </a:lnTo>
                    <a:lnTo>
                      <a:pt x="8124" y="6384"/>
                    </a:lnTo>
                    <a:lnTo>
                      <a:pt x="8216" y="6200"/>
                    </a:lnTo>
                    <a:lnTo>
                      <a:pt x="8296" y="6004"/>
                    </a:lnTo>
                    <a:lnTo>
                      <a:pt x="8377" y="5808"/>
                    </a:lnTo>
                    <a:lnTo>
                      <a:pt x="8446" y="5612"/>
                    </a:lnTo>
                    <a:lnTo>
                      <a:pt x="8504" y="5405"/>
                    </a:lnTo>
                    <a:lnTo>
                      <a:pt x="8550" y="5197"/>
                    </a:lnTo>
                    <a:lnTo>
                      <a:pt x="8596" y="4990"/>
                    </a:lnTo>
                    <a:lnTo>
                      <a:pt x="8619" y="4771"/>
                    </a:lnTo>
                    <a:lnTo>
                      <a:pt x="8630" y="4552"/>
                    </a:lnTo>
                    <a:lnTo>
                      <a:pt x="8642" y="4322"/>
                    </a:lnTo>
                    <a:lnTo>
                      <a:pt x="8630" y="4103"/>
                    </a:lnTo>
                    <a:lnTo>
                      <a:pt x="8619" y="3884"/>
                    </a:lnTo>
                    <a:lnTo>
                      <a:pt x="8596" y="3665"/>
                    </a:lnTo>
                    <a:lnTo>
                      <a:pt x="8550" y="3457"/>
                    </a:lnTo>
                    <a:lnTo>
                      <a:pt x="8504" y="3250"/>
                    </a:lnTo>
                    <a:lnTo>
                      <a:pt x="8446" y="3043"/>
                    </a:lnTo>
                    <a:lnTo>
                      <a:pt x="8377" y="2835"/>
                    </a:lnTo>
                    <a:lnTo>
                      <a:pt x="8296" y="2639"/>
                    </a:lnTo>
                    <a:lnTo>
                      <a:pt x="8216" y="2455"/>
                    </a:lnTo>
                    <a:lnTo>
                      <a:pt x="8124" y="2271"/>
                    </a:lnTo>
                    <a:lnTo>
                      <a:pt x="8020" y="2086"/>
                    </a:lnTo>
                    <a:lnTo>
                      <a:pt x="7905" y="1913"/>
                    </a:lnTo>
                    <a:lnTo>
                      <a:pt x="7778" y="1741"/>
                    </a:lnTo>
                    <a:lnTo>
                      <a:pt x="7651" y="1579"/>
                    </a:lnTo>
                    <a:lnTo>
                      <a:pt x="7513" y="1418"/>
                    </a:lnTo>
                    <a:lnTo>
                      <a:pt x="7375" y="1268"/>
                    </a:lnTo>
                    <a:lnTo>
                      <a:pt x="7225" y="1130"/>
                    </a:lnTo>
                    <a:lnTo>
                      <a:pt x="7063" y="992"/>
                    </a:lnTo>
                    <a:lnTo>
                      <a:pt x="6902" y="865"/>
                    </a:lnTo>
                    <a:lnTo>
                      <a:pt x="6741" y="738"/>
                    </a:lnTo>
                    <a:lnTo>
                      <a:pt x="6557" y="623"/>
                    </a:lnTo>
                    <a:lnTo>
                      <a:pt x="6384" y="519"/>
                    </a:lnTo>
                    <a:lnTo>
                      <a:pt x="6188" y="427"/>
                    </a:lnTo>
                    <a:lnTo>
                      <a:pt x="6003" y="346"/>
                    </a:lnTo>
                    <a:lnTo>
                      <a:pt x="5808" y="266"/>
                    </a:lnTo>
                    <a:lnTo>
                      <a:pt x="5600" y="197"/>
                    </a:lnTo>
                    <a:lnTo>
                      <a:pt x="5404" y="139"/>
                    </a:lnTo>
                    <a:lnTo>
                      <a:pt x="5185" y="93"/>
                    </a:lnTo>
                    <a:lnTo>
                      <a:pt x="4978" y="47"/>
                    </a:lnTo>
                    <a:lnTo>
                      <a:pt x="4759" y="24"/>
                    </a:lnTo>
                    <a:lnTo>
                      <a:pt x="4540" y="12"/>
                    </a:lnTo>
                    <a:lnTo>
                      <a:pt x="4321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96"/>
              <p:cNvSpPr/>
              <p:nvPr/>
            </p:nvSpPr>
            <p:spPr>
              <a:xfrm>
                <a:off x="6235077" y="1443394"/>
                <a:ext cx="1285500" cy="1285500"/>
              </a:xfrm>
              <a:prstGeom prst="blockArc">
                <a:avLst>
                  <a:gd name="adj1" fmla="val 16224325"/>
                  <a:gd name="adj2" fmla="val 20502731"/>
                  <a:gd name="adj3" fmla="val 18742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8" name="Google Shape;2128;p96"/>
            <p:cNvSpPr/>
            <p:nvPr/>
          </p:nvSpPr>
          <p:spPr>
            <a:xfrm rot="5400000">
              <a:off x="6645794" y="1681998"/>
              <a:ext cx="808315" cy="809171"/>
            </a:xfrm>
            <a:custGeom>
              <a:avLst/>
              <a:gdLst/>
              <a:ahLst/>
              <a:cxnLst/>
              <a:rect l="l" t="t" r="r" b="b"/>
              <a:pathLst>
                <a:path w="8643" h="8654" extrusionOk="0">
                  <a:moveTo>
                    <a:pt x="4321" y="1"/>
                  </a:moveTo>
                  <a:lnTo>
                    <a:pt x="4091" y="12"/>
                  </a:lnTo>
                  <a:lnTo>
                    <a:pt x="3872" y="24"/>
                  </a:lnTo>
                  <a:lnTo>
                    <a:pt x="3664" y="47"/>
                  </a:lnTo>
                  <a:lnTo>
                    <a:pt x="3446" y="93"/>
                  </a:lnTo>
                  <a:lnTo>
                    <a:pt x="3238" y="139"/>
                  </a:lnTo>
                  <a:lnTo>
                    <a:pt x="3031" y="197"/>
                  </a:lnTo>
                  <a:lnTo>
                    <a:pt x="2835" y="266"/>
                  </a:lnTo>
                  <a:lnTo>
                    <a:pt x="2639" y="346"/>
                  </a:lnTo>
                  <a:lnTo>
                    <a:pt x="2443" y="427"/>
                  </a:lnTo>
                  <a:lnTo>
                    <a:pt x="2259" y="519"/>
                  </a:lnTo>
                  <a:lnTo>
                    <a:pt x="2074" y="623"/>
                  </a:lnTo>
                  <a:lnTo>
                    <a:pt x="1902" y="738"/>
                  </a:lnTo>
                  <a:lnTo>
                    <a:pt x="1729" y="865"/>
                  </a:lnTo>
                  <a:lnTo>
                    <a:pt x="1567" y="992"/>
                  </a:lnTo>
                  <a:lnTo>
                    <a:pt x="1406" y="1130"/>
                  </a:lnTo>
                  <a:lnTo>
                    <a:pt x="1256" y="1268"/>
                  </a:lnTo>
                  <a:lnTo>
                    <a:pt x="1118" y="1418"/>
                  </a:lnTo>
                  <a:lnTo>
                    <a:pt x="980" y="1579"/>
                  </a:lnTo>
                  <a:lnTo>
                    <a:pt x="853" y="1741"/>
                  </a:lnTo>
                  <a:lnTo>
                    <a:pt x="738" y="1913"/>
                  </a:lnTo>
                  <a:lnTo>
                    <a:pt x="623" y="2086"/>
                  </a:lnTo>
                  <a:lnTo>
                    <a:pt x="519" y="2271"/>
                  </a:lnTo>
                  <a:lnTo>
                    <a:pt x="427" y="2455"/>
                  </a:lnTo>
                  <a:lnTo>
                    <a:pt x="335" y="2639"/>
                  </a:lnTo>
                  <a:lnTo>
                    <a:pt x="254" y="2835"/>
                  </a:lnTo>
                  <a:lnTo>
                    <a:pt x="185" y="3043"/>
                  </a:lnTo>
                  <a:lnTo>
                    <a:pt x="127" y="3250"/>
                  </a:lnTo>
                  <a:lnTo>
                    <a:pt x="81" y="3457"/>
                  </a:lnTo>
                  <a:lnTo>
                    <a:pt x="46" y="3665"/>
                  </a:lnTo>
                  <a:lnTo>
                    <a:pt x="12" y="3884"/>
                  </a:lnTo>
                  <a:lnTo>
                    <a:pt x="0" y="4103"/>
                  </a:lnTo>
                  <a:lnTo>
                    <a:pt x="0" y="4322"/>
                  </a:lnTo>
                  <a:lnTo>
                    <a:pt x="0" y="4552"/>
                  </a:lnTo>
                  <a:lnTo>
                    <a:pt x="12" y="4771"/>
                  </a:lnTo>
                  <a:lnTo>
                    <a:pt x="46" y="4990"/>
                  </a:lnTo>
                  <a:lnTo>
                    <a:pt x="81" y="5197"/>
                  </a:lnTo>
                  <a:lnTo>
                    <a:pt x="127" y="5405"/>
                  </a:lnTo>
                  <a:lnTo>
                    <a:pt x="185" y="5612"/>
                  </a:lnTo>
                  <a:lnTo>
                    <a:pt x="254" y="5808"/>
                  </a:lnTo>
                  <a:lnTo>
                    <a:pt x="335" y="6004"/>
                  </a:lnTo>
                  <a:lnTo>
                    <a:pt x="427" y="6200"/>
                  </a:lnTo>
                  <a:lnTo>
                    <a:pt x="519" y="6384"/>
                  </a:lnTo>
                  <a:lnTo>
                    <a:pt x="623" y="6568"/>
                  </a:lnTo>
                  <a:lnTo>
                    <a:pt x="738" y="6741"/>
                  </a:lnTo>
                  <a:lnTo>
                    <a:pt x="853" y="6914"/>
                  </a:lnTo>
                  <a:lnTo>
                    <a:pt x="980" y="7075"/>
                  </a:lnTo>
                  <a:lnTo>
                    <a:pt x="1118" y="7237"/>
                  </a:lnTo>
                  <a:lnTo>
                    <a:pt x="1256" y="7386"/>
                  </a:lnTo>
                  <a:lnTo>
                    <a:pt x="1406" y="7525"/>
                  </a:lnTo>
                  <a:lnTo>
                    <a:pt x="1567" y="7663"/>
                  </a:lnTo>
                  <a:lnTo>
                    <a:pt x="1729" y="7790"/>
                  </a:lnTo>
                  <a:lnTo>
                    <a:pt x="1902" y="7905"/>
                  </a:lnTo>
                  <a:lnTo>
                    <a:pt x="2074" y="8020"/>
                  </a:lnTo>
                  <a:lnTo>
                    <a:pt x="2259" y="8124"/>
                  </a:lnTo>
                  <a:lnTo>
                    <a:pt x="2443" y="8228"/>
                  </a:lnTo>
                  <a:lnTo>
                    <a:pt x="2639" y="8308"/>
                  </a:lnTo>
                  <a:lnTo>
                    <a:pt x="2835" y="8389"/>
                  </a:lnTo>
                  <a:lnTo>
                    <a:pt x="3031" y="8458"/>
                  </a:lnTo>
                  <a:lnTo>
                    <a:pt x="3238" y="8516"/>
                  </a:lnTo>
                  <a:lnTo>
                    <a:pt x="3446" y="8562"/>
                  </a:lnTo>
                  <a:lnTo>
                    <a:pt x="3664" y="8596"/>
                  </a:lnTo>
                  <a:lnTo>
                    <a:pt x="3872" y="8631"/>
                  </a:lnTo>
                  <a:lnTo>
                    <a:pt x="4091" y="8642"/>
                  </a:lnTo>
                  <a:lnTo>
                    <a:pt x="4321" y="8654"/>
                  </a:lnTo>
                  <a:lnTo>
                    <a:pt x="4540" y="8642"/>
                  </a:lnTo>
                  <a:lnTo>
                    <a:pt x="4759" y="8631"/>
                  </a:lnTo>
                  <a:lnTo>
                    <a:pt x="4978" y="8596"/>
                  </a:lnTo>
                  <a:lnTo>
                    <a:pt x="5185" y="8562"/>
                  </a:lnTo>
                  <a:lnTo>
                    <a:pt x="5404" y="8516"/>
                  </a:lnTo>
                  <a:lnTo>
                    <a:pt x="5600" y="8458"/>
                  </a:lnTo>
                  <a:lnTo>
                    <a:pt x="5808" y="8389"/>
                  </a:lnTo>
                  <a:lnTo>
                    <a:pt x="6003" y="8308"/>
                  </a:lnTo>
                  <a:lnTo>
                    <a:pt x="6188" y="8228"/>
                  </a:lnTo>
                  <a:lnTo>
                    <a:pt x="6384" y="8124"/>
                  </a:lnTo>
                  <a:lnTo>
                    <a:pt x="6557" y="8020"/>
                  </a:lnTo>
                  <a:lnTo>
                    <a:pt x="6741" y="7905"/>
                  </a:lnTo>
                  <a:lnTo>
                    <a:pt x="6902" y="7790"/>
                  </a:lnTo>
                  <a:lnTo>
                    <a:pt x="7063" y="7663"/>
                  </a:lnTo>
                  <a:lnTo>
                    <a:pt x="7225" y="7525"/>
                  </a:lnTo>
                  <a:lnTo>
                    <a:pt x="7375" y="7386"/>
                  </a:lnTo>
                  <a:lnTo>
                    <a:pt x="7513" y="7237"/>
                  </a:lnTo>
                  <a:lnTo>
                    <a:pt x="7651" y="7075"/>
                  </a:lnTo>
                  <a:lnTo>
                    <a:pt x="7778" y="6914"/>
                  </a:lnTo>
                  <a:lnTo>
                    <a:pt x="7905" y="6741"/>
                  </a:lnTo>
                  <a:lnTo>
                    <a:pt x="8020" y="6568"/>
                  </a:lnTo>
                  <a:lnTo>
                    <a:pt x="8124" y="6384"/>
                  </a:lnTo>
                  <a:lnTo>
                    <a:pt x="8216" y="6200"/>
                  </a:lnTo>
                  <a:lnTo>
                    <a:pt x="8296" y="6004"/>
                  </a:lnTo>
                  <a:lnTo>
                    <a:pt x="8377" y="5808"/>
                  </a:lnTo>
                  <a:lnTo>
                    <a:pt x="8446" y="5612"/>
                  </a:lnTo>
                  <a:lnTo>
                    <a:pt x="8504" y="5405"/>
                  </a:lnTo>
                  <a:lnTo>
                    <a:pt x="8550" y="5197"/>
                  </a:lnTo>
                  <a:lnTo>
                    <a:pt x="8596" y="4990"/>
                  </a:lnTo>
                  <a:lnTo>
                    <a:pt x="8619" y="4771"/>
                  </a:lnTo>
                  <a:lnTo>
                    <a:pt x="8630" y="4552"/>
                  </a:lnTo>
                  <a:lnTo>
                    <a:pt x="8642" y="4322"/>
                  </a:lnTo>
                  <a:lnTo>
                    <a:pt x="8630" y="4103"/>
                  </a:lnTo>
                  <a:lnTo>
                    <a:pt x="8619" y="3884"/>
                  </a:lnTo>
                  <a:lnTo>
                    <a:pt x="8596" y="3665"/>
                  </a:lnTo>
                  <a:lnTo>
                    <a:pt x="8550" y="3457"/>
                  </a:lnTo>
                  <a:lnTo>
                    <a:pt x="8504" y="3250"/>
                  </a:lnTo>
                  <a:lnTo>
                    <a:pt x="8446" y="3043"/>
                  </a:lnTo>
                  <a:lnTo>
                    <a:pt x="8377" y="2835"/>
                  </a:lnTo>
                  <a:lnTo>
                    <a:pt x="8296" y="2639"/>
                  </a:lnTo>
                  <a:lnTo>
                    <a:pt x="8216" y="2455"/>
                  </a:lnTo>
                  <a:lnTo>
                    <a:pt x="8124" y="2271"/>
                  </a:lnTo>
                  <a:lnTo>
                    <a:pt x="8020" y="2086"/>
                  </a:lnTo>
                  <a:lnTo>
                    <a:pt x="7905" y="1913"/>
                  </a:lnTo>
                  <a:lnTo>
                    <a:pt x="7778" y="1741"/>
                  </a:lnTo>
                  <a:lnTo>
                    <a:pt x="7651" y="1579"/>
                  </a:lnTo>
                  <a:lnTo>
                    <a:pt x="7513" y="1418"/>
                  </a:lnTo>
                  <a:lnTo>
                    <a:pt x="7375" y="1268"/>
                  </a:lnTo>
                  <a:lnTo>
                    <a:pt x="7225" y="1130"/>
                  </a:lnTo>
                  <a:lnTo>
                    <a:pt x="7063" y="992"/>
                  </a:lnTo>
                  <a:lnTo>
                    <a:pt x="6902" y="865"/>
                  </a:lnTo>
                  <a:lnTo>
                    <a:pt x="6741" y="738"/>
                  </a:lnTo>
                  <a:lnTo>
                    <a:pt x="6557" y="623"/>
                  </a:lnTo>
                  <a:lnTo>
                    <a:pt x="6384" y="519"/>
                  </a:lnTo>
                  <a:lnTo>
                    <a:pt x="6188" y="427"/>
                  </a:lnTo>
                  <a:lnTo>
                    <a:pt x="6003" y="346"/>
                  </a:lnTo>
                  <a:lnTo>
                    <a:pt x="5808" y="266"/>
                  </a:lnTo>
                  <a:lnTo>
                    <a:pt x="5600" y="197"/>
                  </a:lnTo>
                  <a:lnTo>
                    <a:pt x="5404" y="139"/>
                  </a:lnTo>
                  <a:lnTo>
                    <a:pt x="5185" y="93"/>
                  </a:lnTo>
                  <a:lnTo>
                    <a:pt x="4978" y="47"/>
                  </a:lnTo>
                  <a:lnTo>
                    <a:pt x="4759" y="24"/>
                  </a:lnTo>
                  <a:lnTo>
                    <a:pt x="4540" y="12"/>
                  </a:lnTo>
                  <a:lnTo>
                    <a:pt x="432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9" name="Google Shape;2129;p96"/>
          <p:cNvSpPr txBox="1">
            <a:spLocks noGrp="1"/>
          </p:cNvSpPr>
          <p:nvPr>
            <p:ph type="title" idx="6"/>
          </p:nvPr>
        </p:nvSpPr>
        <p:spPr>
          <a:xfrm>
            <a:off x="1525075" y="199545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65%</a:t>
            </a:r>
            <a:endParaRPr/>
          </a:p>
        </p:txBody>
      </p:sp>
      <p:sp>
        <p:nvSpPr>
          <p:cNvPr id="2130" name="Google Shape;2130;p96"/>
          <p:cNvSpPr txBox="1">
            <a:spLocks noGrp="1"/>
          </p:cNvSpPr>
          <p:nvPr>
            <p:ph type="title"/>
          </p:nvPr>
        </p:nvSpPr>
        <p:spPr>
          <a:xfrm>
            <a:off x="1177375" y="2999849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131" name="Google Shape;2131;p96"/>
          <p:cNvSpPr txBox="1">
            <a:spLocks noGrp="1"/>
          </p:cNvSpPr>
          <p:nvPr>
            <p:ph type="subTitle" idx="1"/>
          </p:nvPr>
        </p:nvSpPr>
        <p:spPr>
          <a:xfrm>
            <a:off x="1177375" y="3626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2132" name="Google Shape;2132;p96"/>
          <p:cNvSpPr txBox="1">
            <a:spLocks noGrp="1"/>
          </p:cNvSpPr>
          <p:nvPr>
            <p:ph type="title" idx="2"/>
          </p:nvPr>
        </p:nvSpPr>
        <p:spPr>
          <a:xfrm>
            <a:off x="3578947" y="2999849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133" name="Google Shape;2133;p96"/>
          <p:cNvSpPr txBox="1">
            <a:spLocks noGrp="1"/>
          </p:cNvSpPr>
          <p:nvPr>
            <p:ph type="subTitle" idx="3"/>
          </p:nvPr>
        </p:nvSpPr>
        <p:spPr>
          <a:xfrm>
            <a:off x="3578947" y="3626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2134" name="Google Shape;2134;p96"/>
          <p:cNvSpPr txBox="1">
            <a:spLocks noGrp="1"/>
          </p:cNvSpPr>
          <p:nvPr>
            <p:ph type="title" idx="4"/>
          </p:nvPr>
        </p:nvSpPr>
        <p:spPr>
          <a:xfrm>
            <a:off x="5980575" y="2999849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135" name="Google Shape;2135;p96"/>
          <p:cNvSpPr txBox="1">
            <a:spLocks noGrp="1"/>
          </p:cNvSpPr>
          <p:nvPr>
            <p:ph type="subTitle" idx="5"/>
          </p:nvPr>
        </p:nvSpPr>
        <p:spPr>
          <a:xfrm>
            <a:off x="5980576" y="3626575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2136" name="Google Shape;2136;p96"/>
          <p:cNvSpPr txBox="1">
            <a:spLocks noGrp="1"/>
          </p:cNvSpPr>
          <p:nvPr>
            <p:ph type="title" idx="7"/>
          </p:nvPr>
        </p:nvSpPr>
        <p:spPr>
          <a:xfrm>
            <a:off x="3926700" y="199545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</p:txBody>
      </p:sp>
      <p:sp>
        <p:nvSpPr>
          <p:cNvPr id="2137" name="Google Shape;2137;p96"/>
          <p:cNvSpPr txBox="1">
            <a:spLocks noGrp="1"/>
          </p:cNvSpPr>
          <p:nvPr>
            <p:ph type="title" idx="8"/>
          </p:nvPr>
        </p:nvSpPr>
        <p:spPr>
          <a:xfrm>
            <a:off x="6328325" y="199545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10%</a:t>
            </a:r>
            <a:endParaRPr/>
          </a:p>
        </p:txBody>
      </p:sp>
      <p:sp>
        <p:nvSpPr>
          <p:cNvPr id="2138" name="Google Shape;2138;p96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Percentages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p9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percentages</a:t>
            </a:r>
            <a:endParaRPr/>
          </a:p>
        </p:txBody>
      </p:sp>
      <p:grpSp>
        <p:nvGrpSpPr>
          <p:cNvPr id="2175" name="Google Shape;2175;p99"/>
          <p:cNvGrpSpPr/>
          <p:nvPr/>
        </p:nvGrpSpPr>
        <p:grpSpPr>
          <a:xfrm>
            <a:off x="3594509" y="1772749"/>
            <a:ext cx="2875024" cy="400513"/>
            <a:chOff x="3906867" y="1772750"/>
            <a:chExt cx="2361610" cy="400513"/>
          </a:xfrm>
        </p:grpSpPr>
        <p:sp>
          <p:nvSpPr>
            <p:cNvPr id="2176" name="Google Shape;2176;p99"/>
            <p:cNvSpPr/>
            <p:nvPr/>
          </p:nvSpPr>
          <p:spPr>
            <a:xfrm>
              <a:off x="4245577" y="1772763"/>
              <a:ext cx="2022900" cy="4005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99"/>
            <p:cNvSpPr/>
            <p:nvPr/>
          </p:nvSpPr>
          <p:spPr>
            <a:xfrm>
              <a:off x="3906867" y="1772750"/>
              <a:ext cx="1843200" cy="4005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8" name="Google Shape;2178;p99"/>
          <p:cNvGrpSpPr/>
          <p:nvPr/>
        </p:nvGrpSpPr>
        <p:grpSpPr>
          <a:xfrm>
            <a:off x="3594487" y="2804841"/>
            <a:ext cx="2875047" cy="400513"/>
            <a:chOff x="3906849" y="2804843"/>
            <a:chExt cx="2361629" cy="400513"/>
          </a:xfrm>
        </p:grpSpPr>
        <p:sp>
          <p:nvSpPr>
            <p:cNvPr id="2179" name="Google Shape;2179;p99"/>
            <p:cNvSpPr/>
            <p:nvPr/>
          </p:nvSpPr>
          <p:spPr>
            <a:xfrm>
              <a:off x="4245577" y="2804855"/>
              <a:ext cx="2022900" cy="4005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99"/>
            <p:cNvSpPr/>
            <p:nvPr/>
          </p:nvSpPr>
          <p:spPr>
            <a:xfrm>
              <a:off x="3906849" y="2804843"/>
              <a:ext cx="1589400" cy="4005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1" name="Google Shape;2181;p99"/>
          <p:cNvGrpSpPr/>
          <p:nvPr/>
        </p:nvGrpSpPr>
        <p:grpSpPr>
          <a:xfrm>
            <a:off x="3594512" y="3836934"/>
            <a:ext cx="2875022" cy="400513"/>
            <a:chOff x="3906869" y="3836935"/>
            <a:chExt cx="2361608" cy="400513"/>
          </a:xfrm>
        </p:grpSpPr>
        <p:sp>
          <p:nvSpPr>
            <p:cNvPr id="2182" name="Google Shape;2182;p99"/>
            <p:cNvSpPr/>
            <p:nvPr/>
          </p:nvSpPr>
          <p:spPr>
            <a:xfrm>
              <a:off x="4245577" y="3836948"/>
              <a:ext cx="2022900" cy="4005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99"/>
            <p:cNvSpPr/>
            <p:nvPr/>
          </p:nvSpPr>
          <p:spPr>
            <a:xfrm>
              <a:off x="3906869" y="3836935"/>
              <a:ext cx="2022900" cy="400500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4" name="Google Shape;2184;p99"/>
          <p:cNvSpPr txBox="1">
            <a:spLocks noGrp="1"/>
          </p:cNvSpPr>
          <p:nvPr>
            <p:ph type="title" idx="2"/>
          </p:nvPr>
        </p:nvSpPr>
        <p:spPr>
          <a:xfrm>
            <a:off x="1249725" y="1538650"/>
            <a:ext cx="2122200" cy="3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185" name="Google Shape;2185;p99"/>
          <p:cNvSpPr txBox="1">
            <a:spLocks noGrp="1"/>
          </p:cNvSpPr>
          <p:nvPr>
            <p:ph type="subTitle" idx="1"/>
          </p:nvPr>
        </p:nvSpPr>
        <p:spPr>
          <a:xfrm>
            <a:off x="1249725" y="1919525"/>
            <a:ext cx="2122200" cy="4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2186" name="Google Shape;2186;p99"/>
          <p:cNvSpPr txBox="1">
            <a:spLocks noGrp="1"/>
          </p:cNvSpPr>
          <p:nvPr>
            <p:ph type="title" idx="3"/>
          </p:nvPr>
        </p:nvSpPr>
        <p:spPr>
          <a:xfrm>
            <a:off x="6603675" y="176990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2187" name="Google Shape;2187;p99"/>
          <p:cNvSpPr txBox="1">
            <a:spLocks noGrp="1"/>
          </p:cNvSpPr>
          <p:nvPr>
            <p:ph type="title" idx="4"/>
          </p:nvPr>
        </p:nvSpPr>
        <p:spPr>
          <a:xfrm>
            <a:off x="1249725" y="2585069"/>
            <a:ext cx="2122200" cy="3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2188" name="Google Shape;2188;p99"/>
          <p:cNvSpPr txBox="1">
            <a:spLocks noGrp="1"/>
          </p:cNvSpPr>
          <p:nvPr>
            <p:ph type="subTitle" idx="5"/>
          </p:nvPr>
        </p:nvSpPr>
        <p:spPr>
          <a:xfrm>
            <a:off x="1249725" y="2965944"/>
            <a:ext cx="2122200" cy="4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2189" name="Google Shape;2189;p99"/>
          <p:cNvSpPr txBox="1">
            <a:spLocks noGrp="1"/>
          </p:cNvSpPr>
          <p:nvPr>
            <p:ph type="title" idx="6"/>
          </p:nvPr>
        </p:nvSpPr>
        <p:spPr>
          <a:xfrm>
            <a:off x="6603675" y="2816324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65%</a:t>
            </a:r>
            <a:endParaRPr/>
          </a:p>
        </p:txBody>
      </p:sp>
      <p:sp>
        <p:nvSpPr>
          <p:cNvPr id="2190" name="Google Shape;2190;p99"/>
          <p:cNvSpPr txBox="1">
            <a:spLocks noGrp="1"/>
          </p:cNvSpPr>
          <p:nvPr>
            <p:ph type="title" idx="7"/>
          </p:nvPr>
        </p:nvSpPr>
        <p:spPr>
          <a:xfrm>
            <a:off x="1249725" y="3631500"/>
            <a:ext cx="2122200" cy="3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191" name="Google Shape;2191;p99"/>
          <p:cNvSpPr txBox="1">
            <a:spLocks noGrp="1"/>
          </p:cNvSpPr>
          <p:nvPr>
            <p:ph type="subTitle" idx="8"/>
          </p:nvPr>
        </p:nvSpPr>
        <p:spPr>
          <a:xfrm>
            <a:off x="1249725" y="4012375"/>
            <a:ext cx="2122200" cy="4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2192" name="Google Shape;2192;p99"/>
          <p:cNvSpPr txBox="1">
            <a:spLocks noGrp="1"/>
          </p:cNvSpPr>
          <p:nvPr>
            <p:ph type="title" idx="9"/>
          </p:nvPr>
        </p:nvSpPr>
        <p:spPr>
          <a:xfrm>
            <a:off x="6603675" y="3862756"/>
            <a:ext cx="1290600" cy="4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8" name="Google Shape;2438;p10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historical sources</a:t>
            </a:r>
            <a:endParaRPr/>
          </a:p>
        </p:txBody>
      </p:sp>
      <p:graphicFrame>
        <p:nvGraphicFramePr>
          <p:cNvPr id="2439" name="Google Shape;2439;p103"/>
          <p:cNvGraphicFramePr/>
          <p:nvPr/>
        </p:nvGraphicFramePr>
        <p:xfrm>
          <a:off x="720000" y="1283985"/>
          <a:ext cx="7704000" cy="3211720"/>
        </p:xfrm>
        <a:graphic>
          <a:graphicData uri="http://schemas.openxmlformats.org/drawingml/2006/table">
            <a:tbl>
              <a:tblPr>
                <a:noFill/>
                <a:tableStyleId>{3134F575-B0C1-426A-8F94-568944FB6BB7}</a:tableStyleId>
              </a:tblPr>
              <a:tblGrid>
                <a:gridCol w="197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2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59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0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9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The skill</a:t>
                      </a:r>
                      <a:endParaRPr sz="1600" b="1">
                        <a:solidFill>
                          <a:schemeClr val="dk2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Action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Question to ask</a:t>
                      </a:r>
                      <a:endParaRPr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dk2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Answer</a:t>
                      </a:r>
                      <a:endParaRPr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3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b="1">
                          <a:solidFill>
                            <a:schemeClr val="accent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Check it over</a:t>
                      </a:r>
                      <a:endParaRPr sz="1600" b="1">
                        <a:solidFill>
                          <a:schemeClr val="accent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600"/>
                        <a:buFont typeface="Work Sans"/>
                        <a:buChar char="●"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Mercury</a:t>
                      </a:r>
                      <a:endParaRPr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600"/>
                        <a:buFont typeface="Work Sans"/>
                        <a:buChar char="●"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Venus</a:t>
                      </a:r>
                      <a:endParaRPr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You can write the question here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You can write the answer here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3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b="1">
                          <a:solidFill>
                            <a:schemeClr val="accent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Check the story</a:t>
                      </a:r>
                      <a:endParaRPr sz="1600" b="1">
                        <a:solidFill>
                          <a:schemeClr val="accent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600"/>
                        <a:buFont typeface="Work Sans"/>
                        <a:buChar char="●"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Mars</a:t>
                      </a:r>
                      <a:endParaRPr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600"/>
                        <a:buFont typeface="Work Sans"/>
                        <a:buChar char="●"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Jupiter</a:t>
                      </a:r>
                      <a:endParaRPr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You can write the question here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You can write the answer here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3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b="1">
                          <a:solidFill>
                            <a:schemeClr val="accent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Understand the message</a:t>
                      </a:r>
                      <a:endParaRPr sz="1600" b="1">
                        <a:solidFill>
                          <a:schemeClr val="accent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600"/>
                        <a:buFont typeface="Work Sans"/>
                        <a:buChar char="●"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Saturn</a:t>
                      </a:r>
                      <a:endParaRPr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600"/>
                        <a:buFont typeface="Work Sans"/>
                        <a:buChar char="●"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Earth</a:t>
                      </a:r>
                      <a:endParaRPr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You can write the question here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You can write the answer here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3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b="1">
                          <a:solidFill>
                            <a:schemeClr val="accent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Examine closely</a:t>
                      </a:r>
                      <a:endParaRPr sz="1600" b="1">
                        <a:solidFill>
                          <a:schemeClr val="accent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600"/>
                        <a:buFont typeface="Work Sans"/>
                        <a:buChar char="●"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Moon</a:t>
                      </a:r>
                      <a:endParaRPr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  <a:p>
                      <a:pPr marL="457200" lvl="0" indent="-3302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600"/>
                        <a:buFont typeface="Work Sans"/>
                        <a:buChar char="●"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Sun</a:t>
                      </a:r>
                      <a:endParaRPr sz="1600"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You can write the question here</a:t>
                      </a:r>
                      <a:endParaRPr/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You can write the answer here</a:t>
                      </a:r>
                      <a:endParaRPr>
                        <a:solidFill>
                          <a:schemeClr val="accent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4" name="Google Shape;2444;p104"/>
          <p:cNvSpPr/>
          <p:nvPr/>
        </p:nvSpPr>
        <p:spPr>
          <a:xfrm>
            <a:off x="1223150" y="1588775"/>
            <a:ext cx="3283200" cy="2593500"/>
          </a:xfrm>
          <a:prstGeom prst="roundRect">
            <a:avLst>
              <a:gd name="adj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45" name="Google Shape;2445;p104"/>
          <p:cNvPicPr preferRelativeResize="0"/>
          <p:nvPr/>
        </p:nvPicPr>
        <p:blipFill rotWithShape="1">
          <a:blip r:embed="rId3">
            <a:alphaModFix/>
          </a:blip>
          <a:srcRect b="6032"/>
          <a:stretch/>
        </p:blipFill>
        <p:spPr>
          <a:xfrm>
            <a:off x="1328225" y="1680950"/>
            <a:ext cx="3073050" cy="1925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46" name="Google Shape;2446;p104"/>
          <p:cNvGrpSpPr/>
          <p:nvPr/>
        </p:nvGrpSpPr>
        <p:grpSpPr>
          <a:xfrm>
            <a:off x="1387837" y="3690294"/>
            <a:ext cx="1471899" cy="245121"/>
            <a:chOff x="4774881" y="3877858"/>
            <a:chExt cx="1018263" cy="142919"/>
          </a:xfrm>
        </p:grpSpPr>
        <p:sp>
          <p:nvSpPr>
            <p:cNvPr id="2447" name="Google Shape;2447;p104"/>
            <p:cNvSpPr/>
            <p:nvPr/>
          </p:nvSpPr>
          <p:spPr>
            <a:xfrm>
              <a:off x="4813491" y="3877858"/>
              <a:ext cx="97845" cy="106219"/>
            </a:xfrm>
            <a:custGeom>
              <a:avLst/>
              <a:gdLst/>
              <a:ahLst/>
              <a:cxnLst/>
              <a:rect l="l" t="t" r="r" b="b"/>
              <a:pathLst>
                <a:path w="5071" h="5505" extrusionOk="0">
                  <a:moveTo>
                    <a:pt x="2169" y="1"/>
                  </a:moveTo>
                  <a:cubicBezTo>
                    <a:pt x="1969" y="1"/>
                    <a:pt x="1835" y="134"/>
                    <a:pt x="1802" y="334"/>
                  </a:cubicBezTo>
                  <a:cubicBezTo>
                    <a:pt x="1769" y="735"/>
                    <a:pt x="1669" y="1135"/>
                    <a:pt x="1502" y="1535"/>
                  </a:cubicBezTo>
                  <a:cubicBezTo>
                    <a:pt x="1402" y="1735"/>
                    <a:pt x="1202" y="1902"/>
                    <a:pt x="968" y="1902"/>
                  </a:cubicBezTo>
                  <a:lnTo>
                    <a:pt x="568" y="1902"/>
                  </a:lnTo>
                  <a:cubicBezTo>
                    <a:pt x="234" y="1902"/>
                    <a:pt x="1" y="2136"/>
                    <a:pt x="1" y="2436"/>
                  </a:cubicBezTo>
                  <a:lnTo>
                    <a:pt x="1" y="5038"/>
                  </a:lnTo>
                  <a:cubicBezTo>
                    <a:pt x="1" y="5305"/>
                    <a:pt x="201" y="5505"/>
                    <a:pt x="468" y="5505"/>
                  </a:cubicBezTo>
                  <a:lnTo>
                    <a:pt x="3770" y="5505"/>
                  </a:lnTo>
                  <a:cubicBezTo>
                    <a:pt x="3970" y="5505"/>
                    <a:pt x="4170" y="5338"/>
                    <a:pt x="4170" y="5105"/>
                  </a:cubicBezTo>
                  <a:cubicBezTo>
                    <a:pt x="4170" y="4938"/>
                    <a:pt x="4070" y="4804"/>
                    <a:pt x="3903" y="4738"/>
                  </a:cubicBezTo>
                  <a:cubicBezTo>
                    <a:pt x="3903" y="4738"/>
                    <a:pt x="3903" y="4704"/>
                    <a:pt x="3903" y="4704"/>
                  </a:cubicBezTo>
                  <a:lnTo>
                    <a:pt x="4037" y="4704"/>
                  </a:lnTo>
                  <a:cubicBezTo>
                    <a:pt x="4304" y="4704"/>
                    <a:pt x="4504" y="4504"/>
                    <a:pt x="4504" y="4237"/>
                  </a:cubicBezTo>
                  <a:cubicBezTo>
                    <a:pt x="4504" y="4037"/>
                    <a:pt x="4370" y="3870"/>
                    <a:pt x="4204" y="3804"/>
                  </a:cubicBezTo>
                  <a:cubicBezTo>
                    <a:pt x="4204" y="3804"/>
                    <a:pt x="4204" y="3804"/>
                    <a:pt x="4204" y="3770"/>
                  </a:cubicBezTo>
                  <a:lnTo>
                    <a:pt x="4337" y="3770"/>
                  </a:lnTo>
                  <a:cubicBezTo>
                    <a:pt x="4604" y="3770"/>
                    <a:pt x="4804" y="3570"/>
                    <a:pt x="4804" y="3303"/>
                  </a:cubicBezTo>
                  <a:cubicBezTo>
                    <a:pt x="4804" y="3103"/>
                    <a:pt x="4704" y="2936"/>
                    <a:pt x="4504" y="2870"/>
                  </a:cubicBezTo>
                  <a:cubicBezTo>
                    <a:pt x="4504" y="2870"/>
                    <a:pt x="4504" y="2836"/>
                    <a:pt x="4504" y="2836"/>
                  </a:cubicBezTo>
                  <a:lnTo>
                    <a:pt x="4571" y="2836"/>
                  </a:lnTo>
                  <a:cubicBezTo>
                    <a:pt x="4837" y="2836"/>
                    <a:pt x="5071" y="2603"/>
                    <a:pt x="5038" y="2336"/>
                  </a:cubicBezTo>
                  <a:cubicBezTo>
                    <a:pt x="5038" y="2069"/>
                    <a:pt x="4837" y="1902"/>
                    <a:pt x="4571" y="1902"/>
                  </a:cubicBezTo>
                  <a:lnTo>
                    <a:pt x="3136" y="1902"/>
                  </a:lnTo>
                  <a:cubicBezTo>
                    <a:pt x="2969" y="1902"/>
                    <a:pt x="2869" y="1769"/>
                    <a:pt x="2869" y="1602"/>
                  </a:cubicBezTo>
                  <a:lnTo>
                    <a:pt x="2903" y="1302"/>
                  </a:lnTo>
                  <a:cubicBezTo>
                    <a:pt x="2936" y="1002"/>
                    <a:pt x="2969" y="635"/>
                    <a:pt x="2803" y="368"/>
                  </a:cubicBezTo>
                  <a:cubicBezTo>
                    <a:pt x="2669" y="168"/>
                    <a:pt x="2436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04"/>
            <p:cNvSpPr/>
            <p:nvPr/>
          </p:nvSpPr>
          <p:spPr>
            <a:xfrm>
              <a:off x="4774881" y="3914558"/>
              <a:ext cx="34770" cy="69520"/>
            </a:xfrm>
            <a:custGeom>
              <a:avLst/>
              <a:gdLst/>
              <a:ahLst/>
              <a:cxnLst/>
              <a:rect l="l" t="t" r="r" b="b"/>
              <a:pathLst>
                <a:path w="1802" h="3603" extrusionOk="0">
                  <a:moveTo>
                    <a:pt x="401" y="0"/>
                  </a:moveTo>
                  <a:cubicBezTo>
                    <a:pt x="167" y="0"/>
                    <a:pt x="0" y="200"/>
                    <a:pt x="0" y="434"/>
                  </a:cubicBezTo>
                  <a:lnTo>
                    <a:pt x="0" y="3203"/>
                  </a:lnTo>
                  <a:cubicBezTo>
                    <a:pt x="0" y="3436"/>
                    <a:pt x="167" y="3603"/>
                    <a:pt x="401" y="3603"/>
                  </a:cubicBezTo>
                  <a:lnTo>
                    <a:pt x="1401" y="3603"/>
                  </a:lnTo>
                  <a:cubicBezTo>
                    <a:pt x="1635" y="3603"/>
                    <a:pt x="1802" y="3436"/>
                    <a:pt x="1802" y="3203"/>
                  </a:cubicBezTo>
                  <a:lnTo>
                    <a:pt x="1802" y="434"/>
                  </a:lnTo>
                  <a:cubicBezTo>
                    <a:pt x="1802" y="200"/>
                    <a:pt x="1601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04"/>
            <p:cNvSpPr/>
            <p:nvPr/>
          </p:nvSpPr>
          <p:spPr>
            <a:xfrm>
              <a:off x="5002086" y="3914558"/>
              <a:ext cx="97845" cy="106219"/>
            </a:xfrm>
            <a:custGeom>
              <a:avLst/>
              <a:gdLst/>
              <a:ahLst/>
              <a:cxnLst/>
              <a:rect l="l" t="t" r="r" b="b"/>
              <a:pathLst>
                <a:path w="5071" h="5505" extrusionOk="0">
                  <a:moveTo>
                    <a:pt x="1301" y="0"/>
                  </a:moveTo>
                  <a:cubicBezTo>
                    <a:pt x="1068" y="0"/>
                    <a:pt x="901" y="200"/>
                    <a:pt x="901" y="401"/>
                  </a:cubicBezTo>
                  <a:cubicBezTo>
                    <a:pt x="901" y="567"/>
                    <a:pt x="1001" y="734"/>
                    <a:pt x="1134" y="801"/>
                  </a:cubicBezTo>
                  <a:cubicBezTo>
                    <a:pt x="1134" y="801"/>
                    <a:pt x="1168" y="801"/>
                    <a:pt x="1168" y="834"/>
                  </a:cubicBezTo>
                  <a:lnTo>
                    <a:pt x="1001" y="834"/>
                  </a:lnTo>
                  <a:cubicBezTo>
                    <a:pt x="768" y="834"/>
                    <a:pt x="534" y="1034"/>
                    <a:pt x="534" y="1301"/>
                  </a:cubicBezTo>
                  <a:cubicBezTo>
                    <a:pt x="534" y="1501"/>
                    <a:pt x="667" y="1668"/>
                    <a:pt x="834" y="1735"/>
                  </a:cubicBezTo>
                  <a:cubicBezTo>
                    <a:pt x="834" y="1735"/>
                    <a:pt x="834" y="1768"/>
                    <a:pt x="834" y="1768"/>
                  </a:cubicBezTo>
                  <a:lnTo>
                    <a:pt x="701" y="1768"/>
                  </a:lnTo>
                  <a:cubicBezTo>
                    <a:pt x="434" y="1768"/>
                    <a:pt x="234" y="1968"/>
                    <a:pt x="234" y="2235"/>
                  </a:cubicBezTo>
                  <a:cubicBezTo>
                    <a:pt x="234" y="2435"/>
                    <a:pt x="367" y="2602"/>
                    <a:pt x="534" y="2669"/>
                  </a:cubicBezTo>
                  <a:cubicBezTo>
                    <a:pt x="534" y="2702"/>
                    <a:pt x="534" y="2702"/>
                    <a:pt x="534" y="2702"/>
                  </a:cubicBezTo>
                  <a:lnTo>
                    <a:pt x="467" y="2702"/>
                  </a:lnTo>
                  <a:cubicBezTo>
                    <a:pt x="200" y="2702"/>
                    <a:pt x="0" y="2936"/>
                    <a:pt x="0" y="3203"/>
                  </a:cubicBezTo>
                  <a:cubicBezTo>
                    <a:pt x="0" y="3436"/>
                    <a:pt x="234" y="3636"/>
                    <a:pt x="467" y="3636"/>
                  </a:cubicBezTo>
                  <a:lnTo>
                    <a:pt x="1935" y="3636"/>
                  </a:lnTo>
                  <a:cubicBezTo>
                    <a:pt x="2068" y="3636"/>
                    <a:pt x="2202" y="3770"/>
                    <a:pt x="2169" y="3903"/>
                  </a:cubicBezTo>
                  <a:lnTo>
                    <a:pt x="2135" y="4237"/>
                  </a:lnTo>
                  <a:cubicBezTo>
                    <a:pt x="2102" y="4503"/>
                    <a:pt x="2068" y="4870"/>
                    <a:pt x="2235" y="5137"/>
                  </a:cubicBezTo>
                  <a:cubicBezTo>
                    <a:pt x="2369" y="5371"/>
                    <a:pt x="2636" y="5504"/>
                    <a:pt x="2902" y="5504"/>
                  </a:cubicBezTo>
                  <a:cubicBezTo>
                    <a:pt x="3069" y="5504"/>
                    <a:pt x="3236" y="5371"/>
                    <a:pt x="3236" y="5204"/>
                  </a:cubicBezTo>
                  <a:cubicBezTo>
                    <a:pt x="3269" y="4770"/>
                    <a:pt x="3369" y="4370"/>
                    <a:pt x="3536" y="4003"/>
                  </a:cubicBezTo>
                  <a:cubicBezTo>
                    <a:pt x="3636" y="3770"/>
                    <a:pt x="3870" y="3636"/>
                    <a:pt x="4103" y="3636"/>
                  </a:cubicBezTo>
                  <a:lnTo>
                    <a:pt x="4504" y="3636"/>
                  </a:lnTo>
                  <a:cubicBezTo>
                    <a:pt x="4804" y="3636"/>
                    <a:pt x="5071" y="3369"/>
                    <a:pt x="5071" y="3069"/>
                  </a:cubicBezTo>
                  <a:lnTo>
                    <a:pt x="5071" y="467"/>
                  </a:lnTo>
                  <a:cubicBezTo>
                    <a:pt x="5071" y="200"/>
                    <a:pt x="4837" y="0"/>
                    <a:pt x="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04"/>
            <p:cNvSpPr/>
            <p:nvPr/>
          </p:nvSpPr>
          <p:spPr>
            <a:xfrm>
              <a:off x="5103136" y="3914558"/>
              <a:ext cx="35426" cy="69520"/>
            </a:xfrm>
            <a:custGeom>
              <a:avLst/>
              <a:gdLst/>
              <a:ahLst/>
              <a:cxnLst/>
              <a:rect l="l" t="t" r="r" b="b"/>
              <a:pathLst>
                <a:path w="1836" h="3603" extrusionOk="0">
                  <a:moveTo>
                    <a:pt x="434" y="0"/>
                  </a:moveTo>
                  <a:cubicBezTo>
                    <a:pt x="201" y="0"/>
                    <a:pt x="0" y="200"/>
                    <a:pt x="0" y="434"/>
                  </a:cubicBezTo>
                  <a:lnTo>
                    <a:pt x="0" y="3203"/>
                  </a:lnTo>
                  <a:cubicBezTo>
                    <a:pt x="0" y="3436"/>
                    <a:pt x="201" y="3603"/>
                    <a:pt x="434" y="3603"/>
                  </a:cubicBezTo>
                  <a:lnTo>
                    <a:pt x="1401" y="3603"/>
                  </a:lnTo>
                  <a:cubicBezTo>
                    <a:pt x="1635" y="3603"/>
                    <a:pt x="1835" y="3436"/>
                    <a:pt x="1835" y="3203"/>
                  </a:cubicBezTo>
                  <a:lnTo>
                    <a:pt x="1835" y="434"/>
                  </a:lnTo>
                  <a:cubicBezTo>
                    <a:pt x="1835" y="200"/>
                    <a:pt x="1635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04"/>
            <p:cNvSpPr/>
            <p:nvPr/>
          </p:nvSpPr>
          <p:spPr>
            <a:xfrm>
              <a:off x="5234442" y="3908885"/>
              <a:ext cx="127443" cy="75193"/>
            </a:xfrm>
            <a:custGeom>
              <a:avLst/>
              <a:gdLst/>
              <a:ahLst/>
              <a:cxnLst/>
              <a:rect l="l" t="t" r="r" b="b"/>
              <a:pathLst>
                <a:path w="6605" h="3897" extrusionOk="0">
                  <a:moveTo>
                    <a:pt x="3697" y="0"/>
                  </a:moveTo>
                  <a:cubicBezTo>
                    <a:pt x="3490" y="0"/>
                    <a:pt x="3303" y="169"/>
                    <a:pt x="3303" y="394"/>
                  </a:cubicBezTo>
                  <a:lnTo>
                    <a:pt x="3303" y="1128"/>
                  </a:lnTo>
                  <a:cubicBezTo>
                    <a:pt x="2035" y="1195"/>
                    <a:pt x="0" y="1662"/>
                    <a:pt x="0" y="3897"/>
                  </a:cubicBezTo>
                  <a:cubicBezTo>
                    <a:pt x="0" y="3897"/>
                    <a:pt x="801" y="2796"/>
                    <a:pt x="3303" y="2563"/>
                  </a:cubicBezTo>
                  <a:lnTo>
                    <a:pt x="3303" y="3230"/>
                  </a:lnTo>
                  <a:cubicBezTo>
                    <a:pt x="3303" y="3458"/>
                    <a:pt x="3496" y="3610"/>
                    <a:pt x="3707" y="3610"/>
                  </a:cubicBezTo>
                  <a:cubicBezTo>
                    <a:pt x="3772" y="3610"/>
                    <a:pt x="3840" y="3595"/>
                    <a:pt x="3903" y="3563"/>
                  </a:cubicBezTo>
                  <a:lnTo>
                    <a:pt x="6338" y="2162"/>
                  </a:lnTo>
                  <a:cubicBezTo>
                    <a:pt x="6605" y="1995"/>
                    <a:pt x="6605" y="1629"/>
                    <a:pt x="6338" y="1462"/>
                  </a:cubicBezTo>
                  <a:lnTo>
                    <a:pt x="3903" y="61"/>
                  </a:lnTo>
                  <a:cubicBezTo>
                    <a:pt x="3836" y="19"/>
                    <a:pt x="3765" y="0"/>
                    <a:pt x="3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04"/>
            <p:cNvSpPr/>
            <p:nvPr/>
          </p:nvSpPr>
          <p:spPr>
            <a:xfrm>
              <a:off x="5471951" y="3939662"/>
              <a:ext cx="32840" cy="8374"/>
            </a:xfrm>
            <a:custGeom>
              <a:avLst/>
              <a:gdLst/>
              <a:ahLst/>
              <a:cxnLst/>
              <a:rect l="l" t="t" r="r" b="b"/>
              <a:pathLst>
                <a:path w="1702" h="434" extrusionOk="0">
                  <a:moveTo>
                    <a:pt x="0" y="0"/>
                  </a:moveTo>
                  <a:lnTo>
                    <a:pt x="0" y="434"/>
                  </a:lnTo>
                  <a:lnTo>
                    <a:pt x="1701" y="434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04"/>
            <p:cNvSpPr/>
            <p:nvPr/>
          </p:nvSpPr>
          <p:spPr>
            <a:xfrm>
              <a:off x="5471951" y="3951876"/>
              <a:ext cx="32840" cy="8393"/>
            </a:xfrm>
            <a:custGeom>
              <a:avLst/>
              <a:gdLst/>
              <a:ahLst/>
              <a:cxnLst/>
              <a:rect l="l" t="t" r="r" b="b"/>
              <a:pathLst>
                <a:path w="1702" h="435" extrusionOk="0">
                  <a:moveTo>
                    <a:pt x="0" y="1"/>
                  </a:moveTo>
                  <a:lnTo>
                    <a:pt x="0" y="435"/>
                  </a:lnTo>
                  <a:lnTo>
                    <a:pt x="1701" y="43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04"/>
            <p:cNvSpPr/>
            <p:nvPr/>
          </p:nvSpPr>
          <p:spPr>
            <a:xfrm>
              <a:off x="5471951" y="3964766"/>
              <a:ext cx="32840" cy="7737"/>
            </a:xfrm>
            <a:custGeom>
              <a:avLst/>
              <a:gdLst/>
              <a:ahLst/>
              <a:cxnLst/>
              <a:rect l="l" t="t" r="r" b="b"/>
              <a:pathLst>
                <a:path w="1702" h="401" extrusionOk="0">
                  <a:moveTo>
                    <a:pt x="0" y="0"/>
                  </a:moveTo>
                  <a:lnTo>
                    <a:pt x="0" y="400"/>
                  </a:lnTo>
                  <a:lnTo>
                    <a:pt x="1701" y="400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04"/>
            <p:cNvSpPr/>
            <p:nvPr/>
          </p:nvSpPr>
          <p:spPr>
            <a:xfrm>
              <a:off x="5471951" y="3976980"/>
              <a:ext cx="32840" cy="8393"/>
            </a:xfrm>
            <a:custGeom>
              <a:avLst/>
              <a:gdLst/>
              <a:ahLst/>
              <a:cxnLst/>
              <a:rect l="l" t="t" r="r" b="b"/>
              <a:pathLst>
                <a:path w="1702" h="435" extrusionOk="0">
                  <a:moveTo>
                    <a:pt x="0" y="1"/>
                  </a:moveTo>
                  <a:lnTo>
                    <a:pt x="0" y="435"/>
                  </a:lnTo>
                  <a:lnTo>
                    <a:pt x="1701" y="43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04"/>
            <p:cNvSpPr/>
            <p:nvPr/>
          </p:nvSpPr>
          <p:spPr>
            <a:xfrm>
              <a:off x="5524068" y="3939662"/>
              <a:ext cx="44436" cy="44417"/>
            </a:xfrm>
            <a:custGeom>
              <a:avLst/>
              <a:gdLst/>
              <a:ahLst/>
              <a:cxnLst/>
              <a:rect l="l" t="t" r="r" b="b"/>
              <a:pathLst>
                <a:path w="2303" h="2302" extrusionOk="0">
                  <a:moveTo>
                    <a:pt x="1002" y="0"/>
                  </a:moveTo>
                  <a:cubicBezTo>
                    <a:pt x="868" y="0"/>
                    <a:pt x="768" y="100"/>
                    <a:pt x="768" y="234"/>
                  </a:cubicBezTo>
                  <a:lnTo>
                    <a:pt x="768" y="534"/>
                  </a:lnTo>
                  <a:cubicBezTo>
                    <a:pt x="768" y="667"/>
                    <a:pt x="668" y="767"/>
                    <a:pt x="535" y="767"/>
                  </a:cubicBezTo>
                  <a:lnTo>
                    <a:pt x="234" y="767"/>
                  </a:lnTo>
                  <a:cubicBezTo>
                    <a:pt x="101" y="767"/>
                    <a:pt x="1" y="867"/>
                    <a:pt x="1" y="1001"/>
                  </a:cubicBezTo>
                  <a:lnTo>
                    <a:pt x="1" y="1301"/>
                  </a:lnTo>
                  <a:cubicBezTo>
                    <a:pt x="1" y="1435"/>
                    <a:pt x="101" y="1535"/>
                    <a:pt x="234" y="1535"/>
                  </a:cubicBezTo>
                  <a:lnTo>
                    <a:pt x="535" y="1535"/>
                  </a:lnTo>
                  <a:cubicBezTo>
                    <a:pt x="668" y="1535"/>
                    <a:pt x="768" y="1668"/>
                    <a:pt x="768" y="1801"/>
                  </a:cubicBezTo>
                  <a:lnTo>
                    <a:pt x="768" y="2068"/>
                  </a:lnTo>
                  <a:cubicBezTo>
                    <a:pt x="768" y="2202"/>
                    <a:pt x="868" y="2302"/>
                    <a:pt x="1002" y="2302"/>
                  </a:cubicBezTo>
                  <a:lnTo>
                    <a:pt x="1302" y="2302"/>
                  </a:lnTo>
                  <a:cubicBezTo>
                    <a:pt x="1435" y="2302"/>
                    <a:pt x="1535" y="2202"/>
                    <a:pt x="1535" y="2068"/>
                  </a:cubicBezTo>
                  <a:lnTo>
                    <a:pt x="1535" y="1801"/>
                  </a:lnTo>
                  <a:cubicBezTo>
                    <a:pt x="1535" y="1668"/>
                    <a:pt x="1635" y="1535"/>
                    <a:pt x="1802" y="1535"/>
                  </a:cubicBezTo>
                  <a:lnTo>
                    <a:pt x="2069" y="1535"/>
                  </a:lnTo>
                  <a:cubicBezTo>
                    <a:pt x="2203" y="1535"/>
                    <a:pt x="2303" y="1435"/>
                    <a:pt x="2303" y="1301"/>
                  </a:cubicBezTo>
                  <a:lnTo>
                    <a:pt x="2303" y="1001"/>
                  </a:lnTo>
                  <a:cubicBezTo>
                    <a:pt x="2303" y="867"/>
                    <a:pt x="2203" y="767"/>
                    <a:pt x="2069" y="767"/>
                  </a:cubicBezTo>
                  <a:lnTo>
                    <a:pt x="1802" y="767"/>
                  </a:lnTo>
                  <a:cubicBezTo>
                    <a:pt x="1669" y="767"/>
                    <a:pt x="1535" y="667"/>
                    <a:pt x="1535" y="534"/>
                  </a:cubicBezTo>
                  <a:lnTo>
                    <a:pt x="1535" y="234"/>
                  </a:lnTo>
                  <a:cubicBezTo>
                    <a:pt x="1535" y="100"/>
                    <a:pt x="1435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04"/>
            <p:cNvSpPr/>
            <p:nvPr/>
          </p:nvSpPr>
          <p:spPr>
            <a:xfrm>
              <a:off x="5710733" y="3942228"/>
              <a:ext cx="16111" cy="16111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4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4" y="835"/>
                  </a:cubicBezTo>
                  <a:cubicBezTo>
                    <a:pt x="634" y="835"/>
                    <a:pt x="834" y="634"/>
                    <a:pt x="834" y="401"/>
                  </a:cubicBezTo>
                  <a:cubicBezTo>
                    <a:pt x="834" y="167"/>
                    <a:pt x="634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04"/>
            <p:cNvSpPr/>
            <p:nvPr/>
          </p:nvSpPr>
          <p:spPr>
            <a:xfrm>
              <a:off x="5744211" y="3942228"/>
              <a:ext cx="16111" cy="16111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00" y="1"/>
                  </a:moveTo>
                  <a:cubicBezTo>
                    <a:pt x="167" y="1"/>
                    <a:pt x="0" y="167"/>
                    <a:pt x="0" y="401"/>
                  </a:cubicBezTo>
                  <a:cubicBezTo>
                    <a:pt x="0" y="634"/>
                    <a:pt x="167" y="835"/>
                    <a:pt x="400" y="835"/>
                  </a:cubicBezTo>
                  <a:cubicBezTo>
                    <a:pt x="634" y="835"/>
                    <a:pt x="834" y="634"/>
                    <a:pt x="834" y="401"/>
                  </a:cubicBezTo>
                  <a:cubicBezTo>
                    <a:pt x="834" y="167"/>
                    <a:pt x="63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04"/>
            <p:cNvSpPr/>
            <p:nvPr/>
          </p:nvSpPr>
          <p:spPr>
            <a:xfrm>
              <a:off x="5777032" y="3942228"/>
              <a:ext cx="16111" cy="16111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34" y="1"/>
                  </a:moveTo>
                  <a:cubicBezTo>
                    <a:pt x="200" y="1"/>
                    <a:pt x="0" y="167"/>
                    <a:pt x="0" y="401"/>
                  </a:cubicBezTo>
                  <a:cubicBezTo>
                    <a:pt x="0" y="634"/>
                    <a:pt x="200" y="835"/>
                    <a:pt x="434" y="835"/>
                  </a:cubicBezTo>
                  <a:cubicBezTo>
                    <a:pt x="667" y="835"/>
                    <a:pt x="834" y="634"/>
                    <a:pt x="834" y="401"/>
                  </a:cubicBezTo>
                  <a:cubicBezTo>
                    <a:pt x="834" y="167"/>
                    <a:pt x="667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0" name="Google Shape;2460;p104"/>
          <p:cNvSpPr/>
          <p:nvPr/>
        </p:nvSpPr>
        <p:spPr>
          <a:xfrm>
            <a:off x="1354291" y="4019567"/>
            <a:ext cx="3015752" cy="17450"/>
          </a:xfrm>
          <a:custGeom>
            <a:avLst/>
            <a:gdLst/>
            <a:ahLst/>
            <a:cxnLst/>
            <a:rect l="l" t="t" r="r" b="b"/>
            <a:pathLst>
              <a:path w="155712" h="901" extrusionOk="0">
                <a:moveTo>
                  <a:pt x="434" y="0"/>
                </a:moveTo>
                <a:cubicBezTo>
                  <a:pt x="200" y="0"/>
                  <a:pt x="0" y="200"/>
                  <a:pt x="0" y="467"/>
                </a:cubicBezTo>
                <a:cubicBezTo>
                  <a:pt x="0" y="701"/>
                  <a:pt x="200" y="901"/>
                  <a:pt x="434" y="901"/>
                </a:cubicBezTo>
                <a:lnTo>
                  <a:pt x="155278" y="901"/>
                </a:lnTo>
                <a:cubicBezTo>
                  <a:pt x="155511" y="901"/>
                  <a:pt x="155711" y="701"/>
                  <a:pt x="155711" y="467"/>
                </a:cubicBezTo>
                <a:cubicBezTo>
                  <a:pt x="155711" y="200"/>
                  <a:pt x="155511" y="0"/>
                  <a:pt x="15527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104"/>
          <p:cNvSpPr/>
          <p:nvPr/>
        </p:nvSpPr>
        <p:spPr>
          <a:xfrm>
            <a:off x="1497592" y="3473634"/>
            <a:ext cx="2728853" cy="17468"/>
          </a:xfrm>
          <a:custGeom>
            <a:avLst/>
            <a:gdLst/>
            <a:ahLst/>
            <a:cxnLst/>
            <a:rect l="l" t="t" r="r" b="b"/>
            <a:pathLst>
              <a:path w="155712" h="901" extrusionOk="0">
                <a:moveTo>
                  <a:pt x="434" y="0"/>
                </a:moveTo>
                <a:cubicBezTo>
                  <a:pt x="200" y="0"/>
                  <a:pt x="0" y="200"/>
                  <a:pt x="0" y="467"/>
                </a:cubicBezTo>
                <a:cubicBezTo>
                  <a:pt x="0" y="701"/>
                  <a:pt x="200" y="901"/>
                  <a:pt x="434" y="901"/>
                </a:cubicBezTo>
                <a:lnTo>
                  <a:pt x="155278" y="901"/>
                </a:lnTo>
                <a:cubicBezTo>
                  <a:pt x="155511" y="901"/>
                  <a:pt x="155711" y="701"/>
                  <a:pt x="155711" y="467"/>
                </a:cubicBezTo>
                <a:cubicBezTo>
                  <a:pt x="155711" y="200"/>
                  <a:pt x="155511" y="0"/>
                  <a:pt x="15527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2462;p10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Colonialism documentary</a:t>
            </a:r>
            <a:endParaRPr/>
          </a:p>
        </p:txBody>
      </p:sp>
      <p:sp>
        <p:nvSpPr>
          <p:cNvPr id="2463" name="Google Shape;2463;p104"/>
          <p:cNvSpPr/>
          <p:nvPr/>
        </p:nvSpPr>
        <p:spPr>
          <a:xfrm>
            <a:off x="2663434" y="2443678"/>
            <a:ext cx="402636" cy="401706"/>
          </a:xfrm>
          <a:custGeom>
            <a:avLst/>
            <a:gdLst/>
            <a:ahLst/>
            <a:cxnLst/>
            <a:rect l="l" t="t" r="r" b="b"/>
            <a:pathLst>
              <a:path w="14878" h="14845" extrusionOk="0">
                <a:moveTo>
                  <a:pt x="4303" y="2636"/>
                </a:moveTo>
                <a:lnTo>
                  <a:pt x="12576" y="7440"/>
                </a:lnTo>
                <a:lnTo>
                  <a:pt x="4303" y="12210"/>
                </a:lnTo>
                <a:lnTo>
                  <a:pt x="4303" y="2636"/>
                </a:lnTo>
                <a:close/>
                <a:moveTo>
                  <a:pt x="7439" y="1"/>
                </a:moveTo>
                <a:cubicBezTo>
                  <a:pt x="3336" y="1"/>
                  <a:pt x="0" y="3303"/>
                  <a:pt x="0" y="7406"/>
                </a:cubicBezTo>
                <a:cubicBezTo>
                  <a:pt x="0" y="11542"/>
                  <a:pt x="3336" y="14845"/>
                  <a:pt x="7439" y="14845"/>
                </a:cubicBezTo>
                <a:cubicBezTo>
                  <a:pt x="11542" y="14845"/>
                  <a:pt x="14877" y="11542"/>
                  <a:pt x="14877" y="7406"/>
                </a:cubicBezTo>
                <a:cubicBezTo>
                  <a:pt x="14877" y="3303"/>
                  <a:pt x="11542" y="1"/>
                  <a:pt x="743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4" name="Google Shape;2464;p104"/>
          <p:cNvSpPr/>
          <p:nvPr/>
        </p:nvSpPr>
        <p:spPr>
          <a:xfrm>
            <a:off x="1497592" y="3473636"/>
            <a:ext cx="676569" cy="17468"/>
          </a:xfrm>
          <a:custGeom>
            <a:avLst/>
            <a:gdLst/>
            <a:ahLst/>
            <a:cxnLst/>
            <a:rect l="l" t="t" r="r" b="b"/>
            <a:pathLst>
              <a:path w="155712" h="901" extrusionOk="0">
                <a:moveTo>
                  <a:pt x="434" y="0"/>
                </a:moveTo>
                <a:cubicBezTo>
                  <a:pt x="200" y="0"/>
                  <a:pt x="0" y="200"/>
                  <a:pt x="0" y="467"/>
                </a:cubicBezTo>
                <a:cubicBezTo>
                  <a:pt x="0" y="701"/>
                  <a:pt x="200" y="901"/>
                  <a:pt x="434" y="901"/>
                </a:cubicBezTo>
                <a:lnTo>
                  <a:pt x="155278" y="901"/>
                </a:lnTo>
                <a:cubicBezTo>
                  <a:pt x="155511" y="901"/>
                  <a:pt x="155711" y="701"/>
                  <a:pt x="155711" y="467"/>
                </a:cubicBezTo>
                <a:cubicBezTo>
                  <a:pt x="155711" y="200"/>
                  <a:pt x="155511" y="0"/>
                  <a:pt x="15527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5" name="Google Shape;2465;p104"/>
          <p:cNvSpPr txBox="1">
            <a:spLocks noGrp="1"/>
          </p:cNvSpPr>
          <p:nvPr>
            <p:ph type="title" idx="2"/>
          </p:nvPr>
        </p:nvSpPr>
        <p:spPr>
          <a:xfrm>
            <a:off x="5044850" y="1837225"/>
            <a:ext cx="2742600" cy="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France, 1945</a:t>
            </a:r>
            <a:endParaRPr/>
          </a:p>
        </p:txBody>
      </p:sp>
      <p:sp>
        <p:nvSpPr>
          <p:cNvPr id="2466" name="Google Shape;2466;p104"/>
          <p:cNvSpPr txBox="1">
            <a:spLocks noGrp="1"/>
          </p:cNvSpPr>
          <p:nvPr>
            <p:ph type="subTitle" idx="1"/>
          </p:nvPr>
        </p:nvSpPr>
        <p:spPr>
          <a:xfrm>
            <a:off x="5044850" y="2477276"/>
            <a:ext cx="2742600" cy="13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Right click on it and then choose "Replace image" so you can add yours</a:t>
            </a:r>
            <a:endParaRPr/>
          </a:p>
        </p:txBody>
      </p:sp>
      <p:pic>
        <p:nvPicPr>
          <p:cNvPr id="2467" name="Google Shape;2467;p104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1146182">
            <a:off x="4816773" y="4288097"/>
            <a:ext cx="6700175" cy="4340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p106"/>
          <p:cNvSpPr txBox="1">
            <a:spLocks noGrp="1"/>
          </p:cNvSpPr>
          <p:nvPr>
            <p:ph type="title"/>
          </p:nvPr>
        </p:nvSpPr>
        <p:spPr>
          <a:xfrm>
            <a:off x="2919552" y="1539850"/>
            <a:ext cx="5050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French and Indian War</a:t>
            </a:r>
            <a:endParaRPr/>
          </a:p>
        </p:txBody>
      </p:sp>
      <p:sp>
        <p:nvSpPr>
          <p:cNvPr id="2512" name="Google Shape;2512;p106"/>
          <p:cNvSpPr txBox="1">
            <a:spLocks noGrp="1"/>
          </p:cNvSpPr>
          <p:nvPr>
            <p:ph type="title" idx="2"/>
          </p:nvPr>
        </p:nvSpPr>
        <p:spPr>
          <a:xfrm>
            <a:off x="2919628" y="3052100"/>
            <a:ext cx="5050800" cy="4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Sons of Liberty</a:t>
            </a:r>
            <a:endParaRPr/>
          </a:p>
        </p:txBody>
      </p:sp>
      <p:sp>
        <p:nvSpPr>
          <p:cNvPr id="2513" name="Google Shape;2513;p106"/>
          <p:cNvSpPr txBox="1">
            <a:spLocks noGrp="1"/>
          </p:cNvSpPr>
          <p:nvPr>
            <p:ph type="subTitle" idx="1"/>
          </p:nvPr>
        </p:nvSpPr>
        <p:spPr>
          <a:xfrm>
            <a:off x="2919775" y="3483025"/>
            <a:ext cx="4251000" cy="8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hot and has a poisonous atmosphere</a:t>
            </a:r>
            <a:endParaRPr/>
          </a:p>
        </p:txBody>
      </p:sp>
      <p:sp>
        <p:nvSpPr>
          <p:cNvPr id="2514" name="Google Shape;2514;p106"/>
          <p:cNvSpPr txBox="1">
            <a:spLocks noGrp="1"/>
          </p:cNvSpPr>
          <p:nvPr>
            <p:ph type="subTitle" idx="3"/>
          </p:nvPr>
        </p:nvSpPr>
        <p:spPr>
          <a:xfrm>
            <a:off x="2919775" y="1969625"/>
            <a:ext cx="4251000" cy="8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2515" name="Google Shape;2515;p106"/>
          <p:cNvSpPr txBox="1">
            <a:spLocks noGrp="1"/>
          </p:cNvSpPr>
          <p:nvPr>
            <p:ph type="title" idx="4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 recommendations</a:t>
            </a:r>
            <a:endParaRPr/>
          </a:p>
        </p:txBody>
      </p:sp>
      <p:grpSp>
        <p:nvGrpSpPr>
          <p:cNvPr id="2516" name="Google Shape;2516;p106"/>
          <p:cNvGrpSpPr/>
          <p:nvPr/>
        </p:nvGrpSpPr>
        <p:grpSpPr>
          <a:xfrm>
            <a:off x="2008514" y="1849238"/>
            <a:ext cx="357303" cy="396117"/>
            <a:chOff x="3300325" y="249875"/>
            <a:chExt cx="433725" cy="480900"/>
          </a:xfrm>
        </p:grpSpPr>
        <p:sp>
          <p:nvSpPr>
            <p:cNvPr id="2517" name="Google Shape;2517;p106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18" name="Google Shape;2518;p106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19" name="Google Shape;2519;p106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20" name="Google Shape;2520;p106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21" name="Google Shape;2521;p106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22" name="Google Shape;2522;p106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523" name="Google Shape;2523;p106"/>
          <p:cNvSpPr/>
          <p:nvPr/>
        </p:nvSpPr>
        <p:spPr>
          <a:xfrm>
            <a:off x="1970038" y="3378924"/>
            <a:ext cx="434260" cy="403132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cxnSp>
        <p:nvCxnSpPr>
          <p:cNvPr id="2524" name="Google Shape;2524;p106"/>
          <p:cNvCxnSpPr/>
          <p:nvPr/>
        </p:nvCxnSpPr>
        <p:spPr>
          <a:xfrm>
            <a:off x="1707163" y="2633488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5" name="Google Shape;2525;p106"/>
          <p:cNvCxnSpPr/>
          <p:nvPr/>
        </p:nvCxnSpPr>
        <p:spPr>
          <a:xfrm>
            <a:off x="1707163" y="4146888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p107"/>
          <p:cNvSpPr txBox="1">
            <a:spLocks noGrp="1"/>
          </p:cNvSpPr>
          <p:nvPr>
            <p:ph type="title"/>
          </p:nvPr>
        </p:nvSpPr>
        <p:spPr>
          <a:xfrm>
            <a:off x="3842675" y="2428325"/>
            <a:ext cx="45300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</a:t>
            </a:r>
            <a:endParaRPr/>
          </a:p>
        </p:txBody>
      </p:sp>
      <p:sp>
        <p:nvSpPr>
          <p:cNvPr id="2531" name="Google Shape;2531;p107"/>
          <p:cNvSpPr txBox="1">
            <a:spLocks noGrp="1"/>
          </p:cNvSpPr>
          <p:nvPr>
            <p:ph type="title" idx="2"/>
          </p:nvPr>
        </p:nvSpPr>
        <p:spPr>
          <a:xfrm>
            <a:off x="5342188" y="1291200"/>
            <a:ext cx="1530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532" name="Google Shape;2532;p107"/>
          <p:cNvSpPr txBox="1">
            <a:spLocks noGrp="1"/>
          </p:cNvSpPr>
          <p:nvPr>
            <p:ph type="subTitle" idx="1"/>
          </p:nvPr>
        </p:nvSpPr>
        <p:spPr>
          <a:xfrm>
            <a:off x="4567138" y="3370325"/>
            <a:ext cx="3081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2533" name="Google Shape;2533;p107"/>
          <p:cNvCxnSpPr/>
          <p:nvPr/>
        </p:nvCxnSpPr>
        <p:spPr>
          <a:xfrm>
            <a:off x="5425288" y="2260978"/>
            <a:ext cx="136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34" name="Google Shape;2534;p107"/>
          <p:cNvGrpSpPr/>
          <p:nvPr/>
        </p:nvGrpSpPr>
        <p:grpSpPr>
          <a:xfrm>
            <a:off x="1805872" y="734091"/>
            <a:ext cx="2287695" cy="2289334"/>
            <a:chOff x="1192500" y="238125"/>
            <a:chExt cx="5235000" cy="5238750"/>
          </a:xfrm>
        </p:grpSpPr>
        <p:sp>
          <p:nvSpPr>
            <p:cNvPr id="2535" name="Google Shape;2535;p107"/>
            <p:cNvSpPr/>
            <p:nvPr/>
          </p:nvSpPr>
          <p:spPr>
            <a:xfrm>
              <a:off x="4141150" y="2266250"/>
              <a:ext cx="123500" cy="123525"/>
            </a:xfrm>
            <a:custGeom>
              <a:avLst/>
              <a:gdLst/>
              <a:ahLst/>
              <a:cxnLst/>
              <a:rect l="l" t="t" r="r" b="b"/>
              <a:pathLst>
                <a:path w="4940" h="4941" extrusionOk="0">
                  <a:moveTo>
                    <a:pt x="1" y="1"/>
                  </a:moveTo>
                  <a:lnTo>
                    <a:pt x="1" y="150"/>
                  </a:lnTo>
                  <a:lnTo>
                    <a:pt x="1048" y="1348"/>
                  </a:lnTo>
                  <a:lnTo>
                    <a:pt x="2246" y="2545"/>
                  </a:lnTo>
                  <a:lnTo>
                    <a:pt x="4790" y="4940"/>
                  </a:lnTo>
                  <a:lnTo>
                    <a:pt x="4940" y="4940"/>
                  </a:lnTo>
                  <a:lnTo>
                    <a:pt x="4940" y="4791"/>
                  </a:lnTo>
                  <a:lnTo>
                    <a:pt x="2545" y="23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07"/>
            <p:cNvSpPr/>
            <p:nvPr/>
          </p:nvSpPr>
          <p:spPr>
            <a:xfrm>
              <a:off x="4189800" y="2221350"/>
              <a:ext cx="123500" cy="131000"/>
            </a:xfrm>
            <a:custGeom>
              <a:avLst/>
              <a:gdLst/>
              <a:ahLst/>
              <a:cxnLst/>
              <a:rect l="l" t="t" r="r" b="b"/>
              <a:pathLst>
                <a:path w="4940" h="5240" extrusionOk="0">
                  <a:moveTo>
                    <a:pt x="150" y="1"/>
                  </a:moveTo>
                  <a:lnTo>
                    <a:pt x="0" y="150"/>
                  </a:lnTo>
                  <a:lnTo>
                    <a:pt x="1048" y="1497"/>
                  </a:lnTo>
                  <a:lnTo>
                    <a:pt x="2246" y="2695"/>
                  </a:lnTo>
                  <a:lnTo>
                    <a:pt x="3443" y="3892"/>
                  </a:lnTo>
                  <a:lnTo>
                    <a:pt x="4790" y="5239"/>
                  </a:lnTo>
                  <a:lnTo>
                    <a:pt x="4940" y="5239"/>
                  </a:lnTo>
                  <a:lnTo>
                    <a:pt x="4940" y="5090"/>
                  </a:lnTo>
                  <a:lnTo>
                    <a:pt x="2545" y="2396"/>
                  </a:lnTo>
                  <a:lnTo>
                    <a:pt x="1347" y="1198"/>
                  </a:lnTo>
                  <a:lnTo>
                    <a:pt x="749" y="5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07"/>
            <p:cNvSpPr/>
            <p:nvPr/>
          </p:nvSpPr>
          <p:spPr>
            <a:xfrm>
              <a:off x="4242175" y="2187675"/>
              <a:ext cx="108550" cy="112275"/>
            </a:xfrm>
            <a:custGeom>
              <a:avLst/>
              <a:gdLst/>
              <a:ahLst/>
              <a:cxnLst/>
              <a:rect l="l" t="t" r="r" b="b"/>
              <a:pathLst>
                <a:path w="4342" h="4491" extrusionOk="0">
                  <a:moveTo>
                    <a:pt x="1" y="1"/>
                  </a:moveTo>
                  <a:lnTo>
                    <a:pt x="1" y="150"/>
                  </a:lnTo>
                  <a:lnTo>
                    <a:pt x="1947" y="2395"/>
                  </a:lnTo>
                  <a:lnTo>
                    <a:pt x="4042" y="4491"/>
                  </a:lnTo>
                  <a:lnTo>
                    <a:pt x="4342" y="4491"/>
                  </a:lnTo>
                  <a:lnTo>
                    <a:pt x="4342" y="4341"/>
                  </a:lnTo>
                  <a:lnTo>
                    <a:pt x="2246" y="2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07"/>
            <p:cNvSpPr/>
            <p:nvPr/>
          </p:nvSpPr>
          <p:spPr>
            <a:xfrm>
              <a:off x="4290825" y="2154000"/>
              <a:ext cx="131000" cy="13100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1" y="0"/>
                  </a:moveTo>
                  <a:lnTo>
                    <a:pt x="1" y="150"/>
                  </a:lnTo>
                  <a:lnTo>
                    <a:pt x="1198" y="1348"/>
                  </a:lnTo>
                  <a:lnTo>
                    <a:pt x="2396" y="2695"/>
                  </a:lnTo>
                  <a:lnTo>
                    <a:pt x="3743" y="4042"/>
                  </a:lnTo>
                  <a:lnTo>
                    <a:pt x="5090" y="5239"/>
                  </a:lnTo>
                  <a:lnTo>
                    <a:pt x="5239" y="5239"/>
                  </a:lnTo>
                  <a:lnTo>
                    <a:pt x="5239" y="5090"/>
                  </a:lnTo>
                  <a:lnTo>
                    <a:pt x="4042" y="3742"/>
                  </a:lnTo>
                  <a:lnTo>
                    <a:pt x="2695" y="2395"/>
                  </a:lnTo>
                  <a:lnTo>
                    <a:pt x="149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07"/>
            <p:cNvSpPr/>
            <p:nvPr/>
          </p:nvSpPr>
          <p:spPr>
            <a:xfrm>
              <a:off x="4339475" y="2112825"/>
              <a:ext cx="104800" cy="104800"/>
            </a:xfrm>
            <a:custGeom>
              <a:avLst/>
              <a:gdLst/>
              <a:ahLst/>
              <a:cxnLst/>
              <a:rect l="l" t="t" r="r" b="b"/>
              <a:pathLst>
                <a:path w="4192" h="4192" extrusionOk="0">
                  <a:moveTo>
                    <a:pt x="0" y="1"/>
                  </a:moveTo>
                  <a:lnTo>
                    <a:pt x="0" y="151"/>
                  </a:lnTo>
                  <a:lnTo>
                    <a:pt x="899" y="1198"/>
                  </a:lnTo>
                  <a:lnTo>
                    <a:pt x="1946" y="2246"/>
                  </a:lnTo>
                  <a:lnTo>
                    <a:pt x="4042" y="4192"/>
                  </a:lnTo>
                  <a:lnTo>
                    <a:pt x="4191" y="4192"/>
                  </a:lnTo>
                  <a:lnTo>
                    <a:pt x="4191" y="4042"/>
                  </a:lnTo>
                  <a:lnTo>
                    <a:pt x="2246" y="1947"/>
                  </a:lnTo>
                  <a:lnTo>
                    <a:pt x="1198" y="10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07"/>
            <p:cNvSpPr/>
            <p:nvPr/>
          </p:nvSpPr>
          <p:spPr>
            <a:xfrm>
              <a:off x="4436775" y="2041750"/>
              <a:ext cx="89825" cy="86075"/>
            </a:xfrm>
            <a:custGeom>
              <a:avLst/>
              <a:gdLst/>
              <a:ahLst/>
              <a:cxnLst/>
              <a:rect l="l" t="t" r="r" b="b"/>
              <a:pathLst>
                <a:path w="3593" h="3443" extrusionOk="0">
                  <a:moveTo>
                    <a:pt x="0" y="0"/>
                  </a:moveTo>
                  <a:lnTo>
                    <a:pt x="1647" y="1796"/>
                  </a:lnTo>
                  <a:lnTo>
                    <a:pt x="3443" y="3443"/>
                  </a:lnTo>
                  <a:lnTo>
                    <a:pt x="3592" y="3443"/>
                  </a:lnTo>
                  <a:lnTo>
                    <a:pt x="3592" y="3293"/>
                  </a:lnTo>
                  <a:lnTo>
                    <a:pt x="2844" y="2395"/>
                  </a:lnTo>
                  <a:lnTo>
                    <a:pt x="1946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07"/>
            <p:cNvSpPr/>
            <p:nvPr/>
          </p:nvSpPr>
          <p:spPr>
            <a:xfrm>
              <a:off x="4388125" y="2079150"/>
              <a:ext cx="93575" cy="89850"/>
            </a:xfrm>
            <a:custGeom>
              <a:avLst/>
              <a:gdLst/>
              <a:ahLst/>
              <a:cxnLst/>
              <a:rect l="l" t="t" r="r" b="b"/>
              <a:pathLst>
                <a:path w="3743" h="3594" extrusionOk="0">
                  <a:moveTo>
                    <a:pt x="0" y="1"/>
                  </a:moveTo>
                  <a:lnTo>
                    <a:pt x="1647" y="1947"/>
                  </a:lnTo>
                  <a:lnTo>
                    <a:pt x="3443" y="3593"/>
                  </a:lnTo>
                  <a:lnTo>
                    <a:pt x="3742" y="3593"/>
                  </a:lnTo>
                  <a:lnTo>
                    <a:pt x="3742" y="3443"/>
                  </a:lnTo>
                  <a:lnTo>
                    <a:pt x="1946" y="16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07"/>
            <p:cNvSpPr/>
            <p:nvPr/>
          </p:nvSpPr>
          <p:spPr>
            <a:xfrm>
              <a:off x="4485400" y="2000575"/>
              <a:ext cx="82350" cy="78600"/>
            </a:xfrm>
            <a:custGeom>
              <a:avLst/>
              <a:gdLst/>
              <a:ahLst/>
              <a:cxnLst/>
              <a:rect l="l" t="t" r="r" b="b"/>
              <a:pathLst>
                <a:path w="3294" h="3144" extrusionOk="0">
                  <a:moveTo>
                    <a:pt x="1" y="1"/>
                  </a:moveTo>
                  <a:lnTo>
                    <a:pt x="1" y="150"/>
                  </a:lnTo>
                  <a:lnTo>
                    <a:pt x="1498" y="1797"/>
                  </a:lnTo>
                  <a:lnTo>
                    <a:pt x="2246" y="2545"/>
                  </a:lnTo>
                  <a:lnTo>
                    <a:pt x="3144" y="3144"/>
                  </a:lnTo>
                  <a:lnTo>
                    <a:pt x="3294" y="3144"/>
                  </a:lnTo>
                  <a:lnTo>
                    <a:pt x="3294" y="2994"/>
                  </a:lnTo>
                  <a:lnTo>
                    <a:pt x="2545" y="2246"/>
                  </a:lnTo>
                  <a:lnTo>
                    <a:pt x="1797" y="149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07"/>
            <p:cNvSpPr/>
            <p:nvPr/>
          </p:nvSpPr>
          <p:spPr>
            <a:xfrm>
              <a:off x="4537800" y="196690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0" y="1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695" y="2695"/>
                  </a:lnTo>
                  <a:lnTo>
                    <a:pt x="2844" y="2695"/>
                  </a:lnTo>
                  <a:lnTo>
                    <a:pt x="2844" y="2545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07"/>
            <p:cNvSpPr/>
            <p:nvPr/>
          </p:nvSpPr>
          <p:spPr>
            <a:xfrm>
              <a:off x="4586450" y="19257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1347" y="1796"/>
                  </a:lnTo>
                  <a:lnTo>
                    <a:pt x="2096" y="2395"/>
                  </a:lnTo>
                  <a:lnTo>
                    <a:pt x="2994" y="2994"/>
                  </a:lnTo>
                  <a:lnTo>
                    <a:pt x="2994" y="2994"/>
                  </a:lnTo>
                  <a:lnTo>
                    <a:pt x="2395" y="2096"/>
                  </a:lnTo>
                  <a:lnTo>
                    <a:pt x="1647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07"/>
            <p:cNvSpPr/>
            <p:nvPr/>
          </p:nvSpPr>
          <p:spPr>
            <a:xfrm>
              <a:off x="4635100" y="1888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1347" y="1647"/>
                  </a:lnTo>
                  <a:lnTo>
                    <a:pt x="2096" y="2245"/>
                  </a:lnTo>
                  <a:lnTo>
                    <a:pt x="2844" y="2844"/>
                  </a:lnTo>
                  <a:lnTo>
                    <a:pt x="2994" y="2844"/>
                  </a:lnTo>
                  <a:lnTo>
                    <a:pt x="2395" y="1946"/>
                  </a:lnTo>
                  <a:lnTo>
                    <a:pt x="1647" y="13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07"/>
            <p:cNvSpPr/>
            <p:nvPr/>
          </p:nvSpPr>
          <p:spPr>
            <a:xfrm>
              <a:off x="4683725" y="18471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0"/>
                  </a:lnTo>
                  <a:lnTo>
                    <a:pt x="1348" y="1647"/>
                  </a:lnTo>
                  <a:lnTo>
                    <a:pt x="1947" y="2246"/>
                  </a:lnTo>
                  <a:lnTo>
                    <a:pt x="2695" y="2845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07"/>
            <p:cNvSpPr/>
            <p:nvPr/>
          </p:nvSpPr>
          <p:spPr>
            <a:xfrm>
              <a:off x="4736125" y="181347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0" y="1"/>
                  </a:moveTo>
                  <a:lnTo>
                    <a:pt x="1348" y="1497"/>
                  </a:lnTo>
                  <a:lnTo>
                    <a:pt x="1946" y="2246"/>
                  </a:lnTo>
                  <a:lnTo>
                    <a:pt x="2695" y="2845"/>
                  </a:lnTo>
                  <a:lnTo>
                    <a:pt x="2844" y="2845"/>
                  </a:lnTo>
                  <a:lnTo>
                    <a:pt x="2844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07"/>
            <p:cNvSpPr/>
            <p:nvPr/>
          </p:nvSpPr>
          <p:spPr>
            <a:xfrm>
              <a:off x="4784775" y="1776050"/>
              <a:ext cx="56150" cy="56175"/>
            </a:xfrm>
            <a:custGeom>
              <a:avLst/>
              <a:gdLst/>
              <a:ahLst/>
              <a:cxnLst/>
              <a:rect l="l" t="t" r="r" b="b"/>
              <a:pathLst>
                <a:path w="2246" h="2247" extrusionOk="0">
                  <a:moveTo>
                    <a:pt x="0" y="1"/>
                  </a:moveTo>
                  <a:lnTo>
                    <a:pt x="898" y="1198"/>
                  </a:lnTo>
                  <a:lnTo>
                    <a:pt x="1497" y="1797"/>
                  </a:lnTo>
                  <a:lnTo>
                    <a:pt x="2096" y="2246"/>
                  </a:lnTo>
                  <a:lnTo>
                    <a:pt x="2245" y="2246"/>
                  </a:lnTo>
                  <a:lnTo>
                    <a:pt x="2245" y="2096"/>
                  </a:lnTo>
                  <a:lnTo>
                    <a:pt x="1796" y="1498"/>
                  </a:lnTo>
                  <a:lnTo>
                    <a:pt x="1198" y="8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07"/>
            <p:cNvSpPr/>
            <p:nvPr/>
          </p:nvSpPr>
          <p:spPr>
            <a:xfrm>
              <a:off x="4833425" y="1738650"/>
              <a:ext cx="41175" cy="41175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0" y="0"/>
                  </a:moveTo>
                  <a:lnTo>
                    <a:pt x="748" y="898"/>
                  </a:lnTo>
                  <a:lnTo>
                    <a:pt x="1497" y="1647"/>
                  </a:lnTo>
                  <a:lnTo>
                    <a:pt x="1646" y="1647"/>
                  </a:lnTo>
                  <a:lnTo>
                    <a:pt x="1646" y="149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07"/>
            <p:cNvSpPr/>
            <p:nvPr/>
          </p:nvSpPr>
          <p:spPr>
            <a:xfrm>
              <a:off x="4882050" y="16974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1" y="1"/>
                  </a:moveTo>
                  <a:lnTo>
                    <a:pt x="450" y="749"/>
                  </a:lnTo>
                  <a:lnTo>
                    <a:pt x="1198" y="1348"/>
                  </a:lnTo>
                  <a:lnTo>
                    <a:pt x="1348" y="1348"/>
                  </a:lnTo>
                  <a:lnTo>
                    <a:pt x="1348" y="1198"/>
                  </a:lnTo>
                  <a:lnTo>
                    <a:pt x="749" y="4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07"/>
            <p:cNvSpPr/>
            <p:nvPr/>
          </p:nvSpPr>
          <p:spPr>
            <a:xfrm>
              <a:off x="4930700" y="1660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" y="1"/>
                  </a:moveTo>
                  <a:lnTo>
                    <a:pt x="1" y="151"/>
                  </a:lnTo>
                  <a:lnTo>
                    <a:pt x="599" y="899"/>
                  </a:lnTo>
                  <a:lnTo>
                    <a:pt x="899" y="1198"/>
                  </a:lnTo>
                  <a:lnTo>
                    <a:pt x="1348" y="1348"/>
                  </a:lnTo>
                  <a:lnTo>
                    <a:pt x="1497" y="1348"/>
                  </a:lnTo>
                  <a:lnTo>
                    <a:pt x="1497" y="1198"/>
                  </a:lnTo>
                  <a:lnTo>
                    <a:pt x="1198" y="899"/>
                  </a:lnTo>
                  <a:lnTo>
                    <a:pt x="899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07"/>
            <p:cNvSpPr/>
            <p:nvPr/>
          </p:nvSpPr>
          <p:spPr>
            <a:xfrm>
              <a:off x="4979350" y="1618900"/>
              <a:ext cx="29950" cy="29950"/>
            </a:xfrm>
            <a:custGeom>
              <a:avLst/>
              <a:gdLst/>
              <a:ahLst/>
              <a:cxnLst/>
              <a:rect l="l" t="t" r="r" b="b"/>
              <a:pathLst>
                <a:path w="1198" h="1198" extrusionOk="0">
                  <a:moveTo>
                    <a:pt x="0" y="0"/>
                  </a:moveTo>
                  <a:lnTo>
                    <a:pt x="0" y="150"/>
                  </a:lnTo>
                  <a:lnTo>
                    <a:pt x="450" y="749"/>
                  </a:lnTo>
                  <a:lnTo>
                    <a:pt x="1048" y="1198"/>
                  </a:lnTo>
                  <a:lnTo>
                    <a:pt x="1198" y="1198"/>
                  </a:lnTo>
                  <a:lnTo>
                    <a:pt x="1198" y="1048"/>
                  </a:lnTo>
                  <a:lnTo>
                    <a:pt x="599" y="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07"/>
            <p:cNvSpPr/>
            <p:nvPr/>
          </p:nvSpPr>
          <p:spPr>
            <a:xfrm>
              <a:off x="3228125" y="238600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790" y="1"/>
                  </a:moveTo>
                  <a:lnTo>
                    <a:pt x="2395" y="2395"/>
                  </a:lnTo>
                  <a:lnTo>
                    <a:pt x="0" y="4940"/>
                  </a:lnTo>
                  <a:lnTo>
                    <a:pt x="0" y="5090"/>
                  </a:lnTo>
                  <a:lnTo>
                    <a:pt x="150" y="5090"/>
                  </a:lnTo>
                  <a:lnTo>
                    <a:pt x="1347" y="3892"/>
                  </a:lnTo>
                  <a:lnTo>
                    <a:pt x="2545" y="2695"/>
                  </a:lnTo>
                  <a:lnTo>
                    <a:pt x="4939" y="150"/>
                  </a:lnTo>
                  <a:lnTo>
                    <a:pt x="4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07"/>
            <p:cNvSpPr/>
            <p:nvPr/>
          </p:nvSpPr>
          <p:spPr>
            <a:xfrm>
              <a:off x="3183200" y="2337350"/>
              <a:ext cx="131000" cy="123525"/>
            </a:xfrm>
            <a:custGeom>
              <a:avLst/>
              <a:gdLst/>
              <a:ahLst/>
              <a:cxnLst/>
              <a:rect l="l" t="t" r="r" b="b"/>
              <a:pathLst>
                <a:path w="5240" h="4941" extrusionOk="0">
                  <a:moveTo>
                    <a:pt x="5090" y="1"/>
                  </a:moveTo>
                  <a:lnTo>
                    <a:pt x="2396" y="2545"/>
                  </a:lnTo>
                  <a:lnTo>
                    <a:pt x="1198" y="3593"/>
                  </a:lnTo>
                  <a:lnTo>
                    <a:pt x="600" y="4192"/>
                  </a:lnTo>
                  <a:lnTo>
                    <a:pt x="1" y="4940"/>
                  </a:lnTo>
                  <a:lnTo>
                    <a:pt x="151" y="4940"/>
                  </a:lnTo>
                  <a:lnTo>
                    <a:pt x="1498" y="3892"/>
                  </a:lnTo>
                  <a:lnTo>
                    <a:pt x="2695" y="2845"/>
                  </a:lnTo>
                  <a:lnTo>
                    <a:pt x="3893" y="1497"/>
                  </a:lnTo>
                  <a:lnTo>
                    <a:pt x="5240" y="150"/>
                  </a:lnTo>
                  <a:lnTo>
                    <a:pt x="5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07"/>
            <p:cNvSpPr/>
            <p:nvPr/>
          </p:nvSpPr>
          <p:spPr>
            <a:xfrm>
              <a:off x="3149525" y="2303675"/>
              <a:ext cx="112300" cy="108550"/>
            </a:xfrm>
            <a:custGeom>
              <a:avLst/>
              <a:gdLst/>
              <a:ahLst/>
              <a:cxnLst/>
              <a:rect l="l" t="t" r="r" b="b"/>
              <a:pathLst>
                <a:path w="4492" h="4342" extrusionOk="0">
                  <a:moveTo>
                    <a:pt x="4341" y="1"/>
                  </a:moveTo>
                  <a:lnTo>
                    <a:pt x="2096" y="194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396" y="2246"/>
                  </a:lnTo>
                  <a:lnTo>
                    <a:pt x="4491" y="150"/>
                  </a:lnTo>
                  <a:lnTo>
                    <a:pt x="4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07"/>
            <p:cNvSpPr/>
            <p:nvPr/>
          </p:nvSpPr>
          <p:spPr>
            <a:xfrm>
              <a:off x="3115850" y="2228850"/>
              <a:ext cx="131000" cy="130975"/>
            </a:xfrm>
            <a:custGeom>
              <a:avLst/>
              <a:gdLst/>
              <a:ahLst/>
              <a:cxnLst/>
              <a:rect l="l" t="t" r="r" b="b"/>
              <a:pathLst>
                <a:path w="5240" h="5239" extrusionOk="0">
                  <a:moveTo>
                    <a:pt x="5090" y="0"/>
                  </a:moveTo>
                  <a:lnTo>
                    <a:pt x="3743" y="1197"/>
                  </a:lnTo>
                  <a:lnTo>
                    <a:pt x="2396" y="2545"/>
                  </a:lnTo>
                  <a:lnTo>
                    <a:pt x="1198" y="3892"/>
                  </a:lnTo>
                  <a:lnTo>
                    <a:pt x="1" y="5089"/>
                  </a:lnTo>
                  <a:lnTo>
                    <a:pt x="1" y="5239"/>
                  </a:lnTo>
                  <a:lnTo>
                    <a:pt x="150" y="5239"/>
                  </a:lnTo>
                  <a:lnTo>
                    <a:pt x="1497" y="4041"/>
                  </a:lnTo>
                  <a:lnTo>
                    <a:pt x="2695" y="2844"/>
                  </a:lnTo>
                  <a:lnTo>
                    <a:pt x="4042" y="1497"/>
                  </a:lnTo>
                  <a:lnTo>
                    <a:pt x="5239" y="15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07"/>
            <p:cNvSpPr/>
            <p:nvPr/>
          </p:nvSpPr>
          <p:spPr>
            <a:xfrm>
              <a:off x="3074700" y="22101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1"/>
                  </a:moveTo>
                  <a:lnTo>
                    <a:pt x="1946" y="1797"/>
                  </a:lnTo>
                  <a:lnTo>
                    <a:pt x="1048" y="2845"/>
                  </a:lnTo>
                  <a:lnTo>
                    <a:pt x="0" y="4042"/>
                  </a:lnTo>
                  <a:lnTo>
                    <a:pt x="150" y="4042"/>
                  </a:lnTo>
                  <a:lnTo>
                    <a:pt x="1198" y="3144"/>
                  </a:lnTo>
                  <a:lnTo>
                    <a:pt x="2245" y="2096"/>
                  </a:lnTo>
                  <a:lnTo>
                    <a:pt x="4191" y="15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07"/>
            <p:cNvSpPr/>
            <p:nvPr/>
          </p:nvSpPr>
          <p:spPr>
            <a:xfrm>
              <a:off x="3003600" y="212780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3293" y="1"/>
                  </a:moveTo>
                  <a:lnTo>
                    <a:pt x="2395" y="749"/>
                  </a:lnTo>
                  <a:lnTo>
                    <a:pt x="1497" y="1497"/>
                  </a:lnTo>
                  <a:lnTo>
                    <a:pt x="0" y="3294"/>
                  </a:lnTo>
                  <a:lnTo>
                    <a:pt x="0" y="3443"/>
                  </a:lnTo>
                  <a:lnTo>
                    <a:pt x="1796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07"/>
            <p:cNvSpPr/>
            <p:nvPr/>
          </p:nvSpPr>
          <p:spPr>
            <a:xfrm>
              <a:off x="3041025" y="217270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3"/>
                  </a:lnTo>
                  <a:lnTo>
                    <a:pt x="0" y="3593"/>
                  </a:lnTo>
                  <a:lnTo>
                    <a:pt x="1946" y="1947"/>
                  </a:lnTo>
                  <a:lnTo>
                    <a:pt x="3592" y="151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07"/>
            <p:cNvSpPr/>
            <p:nvPr/>
          </p:nvSpPr>
          <p:spPr>
            <a:xfrm>
              <a:off x="2962425" y="20866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2994" y="0"/>
                  </a:moveTo>
                  <a:lnTo>
                    <a:pt x="2246" y="599"/>
                  </a:lnTo>
                  <a:lnTo>
                    <a:pt x="1049" y="1796"/>
                  </a:lnTo>
                  <a:lnTo>
                    <a:pt x="1" y="2994"/>
                  </a:lnTo>
                  <a:lnTo>
                    <a:pt x="1" y="3143"/>
                  </a:lnTo>
                  <a:lnTo>
                    <a:pt x="151" y="3143"/>
                  </a:lnTo>
                  <a:lnTo>
                    <a:pt x="1797" y="1647"/>
                  </a:lnTo>
                  <a:lnTo>
                    <a:pt x="2545" y="898"/>
                  </a:lnTo>
                  <a:lnTo>
                    <a:pt x="3144" y="150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07"/>
            <p:cNvSpPr/>
            <p:nvPr/>
          </p:nvSpPr>
          <p:spPr>
            <a:xfrm>
              <a:off x="2928750" y="2041750"/>
              <a:ext cx="67375" cy="71100"/>
            </a:xfrm>
            <a:custGeom>
              <a:avLst/>
              <a:gdLst/>
              <a:ahLst/>
              <a:cxnLst/>
              <a:rect l="l" t="t" r="r" b="b"/>
              <a:pathLst>
                <a:path w="2695" h="2844" extrusionOk="0">
                  <a:moveTo>
                    <a:pt x="2545" y="0"/>
                  </a:moveTo>
                  <a:lnTo>
                    <a:pt x="1198" y="1347"/>
                  </a:lnTo>
                  <a:lnTo>
                    <a:pt x="1" y="2694"/>
                  </a:lnTo>
                  <a:lnTo>
                    <a:pt x="1" y="2844"/>
                  </a:lnTo>
                  <a:lnTo>
                    <a:pt x="150" y="2844"/>
                  </a:lnTo>
                  <a:lnTo>
                    <a:pt x="1498" y="1647"/>
                  </a:lnTo>
                  <a:lnTo>
                    <a:pt x="2695" y="150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07"/>
            <p:cNvSpPr/>
            <p:nvPr/>
          </p:nvSpPr>
          <p:spPr>
            <a:xfrm>
              <a:off x="2887600" y="1989350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994" y="1"/>
                  </a:moveTo>
                  <a:lnTo>
                    <a:pt x="2096" y="599"/>
                  </a:lnTo>
                  <a:lnTo>
                    <a:pt x="1497" y="1348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796" y="1647"/>
                  </a:lnTo>
                  <a:lnTo>
                    <a:pt x="2395" y="899"/>
                  </a:lnTo>
                  <a:lnTo>
                    <a:pt x="2994" y="150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07"/>
            <p:cNvSpPr/>
            <p:nvPr/>
          </p:nvSpPr>
          <p:spPr>
            <a:xfrm>
              <a:off x="2853925" y="1944450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2694" y="0"/>
                  </a:moveTo>
                  <a:lnTo>
                    <a:pt x="1946" y="599"/>
                  </a:lnTo>
                  <a:lnTo>
                    <a:pt x="1198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497" y="1497"/>
                  </a:lnTo>
                  <a:lnTo>
                    <a:pt x="2245" y="749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07"/>
            <p:cNvSpPr/>
            <p:nvPr/>
          </p:nvSpPr>
          <p:spPr>
            <a:xfrm>
              <a:off x="2809025" y="189955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2694" y="0"/>
                  </a:moveTo>
                  <a:lnTo>
                    <a:pt x="1946" y="449"/>
                  </a:lnTo>
                  <a:lnTo>
                    <a:pt x="1347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50" y="2844"/>
                  </a:lnTo>
                  <a:lnTo>
                    <a:pt x="1647" y="1497"/>
                  </a:lnTo>
                  <a:lnTo>
                    <a:pt x="2245" y="749"/>
                  </a:lnTo>
                  <a:lnTo>
                    <a:pt x="2844" y="150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07"/>
            <p:cNvSpPr/>
            <p:nvPr/>
          </p:nvSpPr>
          <p:spPr>
            <a:xfrm>
              <a:off x="2775325" y="184715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1"/>
                  </a:moveTo>
                  <a:lnTo>
                    <a:pt x="1947" y="450"/>
                  </a:lnTo>
                  <a:lnTo>
                    <a:pt x="1348" y="1198"/>
                  </a:lnTo>
                  <a:lnTo>
                    <a:pt x="1" y="2695"/>
                  </a:lnTo>
                  <a:lnTo>
                    <a:pt x="151" y="2695"/>
                  </a:lnTo>
                  <a:lnTo>
                    <a:pt x="1647" y="1498"/>
                  </a:lnTo>
                  <a:lnTo>
                    <a:pt x="2246" y="749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07"/>
            <p:cNvSpPr/>
            <p:nvPr/>
          </p:nvSpPr>
          <p:spPr>
            <a:xfrm>
              <a:off x="2737925" y="1809750"/>
              <a:ext cx="56150" cy="56150"/>
            </a:xfrm>
            <a:custGeom>
              <a:avLst/>
              <a:gdLst/>
              <a:ahLst/>
              <a:cxnLst/>
              <a:rect l="l" t="t" r="r" b="b"/>
              <a:pathLst>
                <a:path w="2246" h="2246" extrusionOk="0">
                  <a:moveTo>
                    <a:pt x="2096" y="0"/>
                  </a:moveTo>
                  <a:lnTo>
                    <a:pt x="1497" y="449"/>
                  </a:lnTo>
                  <a:lnTo>
                    <a:pt x="898" y="1048"/>
                  </a:lnTo>
                  <a:lnTo>
                    <a:pt x="0" y="2245"/>
                  </a:lnTo>
                  <a:lnTo>
                    <a:pt x="1198" y="1347"/>
                  </a:lnTo>
                  <a:lnTo>
                    <a:pt x="1796" y="748"/>
                  </a:lnTo>
                  <a:lnTo>
                    <a:pt x="2245" y="15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07"/>
            <p:cNvSpPr/>
            <p:nvPr/>
          </p:nvSpPr>
          <p:spPr>
            <a:xfrm>
              <a:off x="2700500" y="17760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1497" y="1"/>
                  </a:moveTo>
                  <a:lnTo>
                    <a:pt x="599" y="749"/>
                  </a:lnTo>
                  <a:lnTo>
                    <a:pt x="0" y="1647"/>
                  </a:lnTo>
                  <a:lnTo>
                    <a:pt x="0" y="1647"/>
                  </a:lnTo>
                  <a:lnTo>
                    <a:pt x="898" y="1049"/>
                  </a:lnTo>
                  <a:lnTo>
                    <a:pt x="1647" y="151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07"/>
            <p:cNvSpPr/>
            <p:nvPr/>
          </p:nvSpPr>
          <p:spPr>
            <a:xfrm>
              <a:off x="2659325" y="1734900"/>
              <a:ext cx="33725" cy="37450"/>
            </a:xfrm>
            <a:custGeom>
              <a:avLst/>
              <a:gdLst/>
              <a:ahLst/>
              <a:cxnLst/>
              <a:rect l="l" t="t" r="r" b="b"/>
              <a:pathLst>
                <a:path w="1349" h="1498" extrusionOk="0">
                  <a:moveTo>
                    <a:pt x="1198" y="0"/>
                  </a:moveTo>
                  <a:lnTo>
                    <a:pt x="450" y="599"/>
                  </a:lnTo>
                  <a:lnTo>
                    <a:pt x="1" y="1348"/>
                  </a:lnTo>
                  <a:lnTo>
                    <a:pt x="1" y="1497"/>
                  </a:lnTo>
                  <a:lnTo>
                    <a:pt x="151" y="1497"/>
                  </a:lnTo>
                  <a:lnTo>
                    <a:pt x="749" y="899"/>
                  </a:lnTo>
                  <a:lnTo>
                    <a:pt x="134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07"/>
            <p:cNvSpPr/>
            <p:nvPr/>
          </p:nvSpPr>
          <p:spPr>
            <a:xfrm>
              <a:off x="2621925" y="1686250"/>
              <a:ext cx="37425" cy="33700"/>
            </a:xfrm>
            <a:custGeom>
              <a:avLst/>
              <a:gdLst/>
              <a:ahLst/>
              <a:cxnLst/>
              <a:rect l="l" t="t" r="r" b="b"/>
              <a:pathLst>
                <a:path w="1497" h="1348" extrusionOk="0">
                  <a:moveTo>
                    <a:pt x="1347" y="1"/>
                  </a:moveTo>
                  <a:lnTo>
                    <a:pt x="898" y="150"/>
                  </a:lnTo>
                  <a:lnTo>
                    <a:pt x="599" y="450"/>
                  </a:lnTo>
                  <a:lnTo>
                    <a:pt x="0" y="1198"/>
                  </a:lnTo>
                  <a:lnTo>
                    <a:pt x="0" y="1348"/>
                  </a:lnTo>
                  <a:lnTo>
                    <a:pt x="150" y="1348"/>
                  </a:lnTo>
                  <a:lnTo>
                    <a:pt x="898" y="749"/>
                  </a:lnTo>
                  <a:lnTo>
                    <a:pt x="1198" y="450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07"/>
            <p:cNvSpPr/>
            <p:nvPr/>
          </p:nvSpPr>
          <p:spPr>
            <a:xfrm>
              <a:off x="2580750" y="1641350"/>
              <a:ext cx="29975" cy="33700"/>
            </a:xfrm>
            <a:custGeom>
              <a:avLst/>
              <a:gdLst/>
              <a:ahLst/>
              <a:cxnLst/>
              <a:rect l="l" t="t" r="r" b="b"/>
              <a:pathLst>
                <a:path w="1199" h="1348" extrusionOk="0">
                  <a:moveTo>
                    <a:pt x="1048" y="0"/>
                  </a:moveTo>
                  <a:lnTo>
                    <a:pt x="450" y="599"/>
                  </a:lnTo>
                  <a:lnTo>
                    <a:pt x="1" y="1198"/>
                  </a:lnTo>
                  <a:lnTo>
                    <a:pt x="1" y="1348"/>
                  </a:lnTo>
                  <a:lnTo>
                    <a:pt x="150" y="1348"/>
                  </a:lnTo>
                  <a:lnTo>
                    <a:pt x="749" y="749"/>
                  </a:lnTo>
                  <a:lnTo>
                    <a:pt x="119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07"/>
            <p:cNvSpPr/>
            <p:nvPr/>
          </p:nvSpPr>
          <p:spPr>
            <a:xfrm>
              <a:off x="4268375" y="320175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940" y="0"/>
                  </a:moveTo>
                  <a:lnTo>
                    <a:pt x="3593" y="1198"/>
                  </a:lnTo>
                  <a:lnTo>
                    <a:pt x="2395" y="2395"/>
                  </a:lnTo>
                  <a:lnTo>
                    <a:pt x="1" y="4940"/>
                  </a:lnTo>
                  <a:lnTo>
                    <a:pt x="1" y="5090"/>
                  </a:lnTo>
                  <a:lnTo>
                    <a:pt x="150" y="5090"/>
                  </a:lnTo>
                  <a:lnTo>
                    <a:pt x="2695" y="2695"/>
                  </a:lnTo>
                  <a:lnTo>
                    <a:pt x="4940" y="150"/>
                  </a:lnTo>
                  <a:lnTo>
                    <a:pt x="49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07"/>
            <p:cNvSpPr/>
            <p:nvPr/>
          </p:nvSpPr>
          <p:spPr>
            <a:xfrm>
              <a:off x="4309550" y="3250400"/>
              <a:ext cx="127250" cy="127250"/>
            </a:xfrm>
            <a:custGeom>
              <a:avLst/>
              <a:gdLst/>
              <a:ahLst/>
              <a:cxnLst/>
              <a:rect l="l" t="t" r="r" b="b"/>
              <a:pathLst>
                <a:path w="5090" h="5090" extrusionOk="0">
                  <a:moveTo>
                    <a:pt x="4939" y="0"/>
                  </a:moveTo>
                  <a:lnTo>
                    <a:pt x="3742" y="1048"/>
                  </a:lnTo>
                  <a:lnTo>
                    <a:pt x="2545" y="2245"/>
                  </a:lnTo>
                  <a:lnTo>
                    <a:pt x="1197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2844" y="2545"/>
                  </a:lnTo>
                  <a:lnTo>
                    <a:pt x="4041" y="1497"/>
                  </a:lnTo>
                  <a:lnTo>
                    <a:pt x="4640" y="898"/>
                  </a:lnTo>
                  <a:lnTo>
                    <a:pt x="5089" y="150"/>
                  </a:lnTo>
                  <a:lnTo>
                    <a:pt x="4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07"/>
            <p:cNvSpPr/>
            <p:nvPr/>
          </p:nvSpPr>
          <p:spPr>
            <a:xfrm>
              <a:off x="4361925" y="3302775"/>
              <a:ext cx="108550" cy="108550"/>
            </a:xfrm>
            <a:custGeom>
              <a:avLst/>
              <a:gdLst/>
              <a:ahLst/>
              <a:cxnLst/>
              <a:rect l="l" t="t" r="r" b="b"/>
              <a:pathLst>
                <a:path w="4342" h="4342" extrusionOk="0">
                  <a:moveTo>
                    <a:pt x="4341" y="1"/>
                  </a:moveTo>
                  <a:lnTo>
                    <a:pt x="2096" y="209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246" y="2396"/>
                  </a:lnTo>
                  <a:lnTo>
                    <a:pt x="4341" y="150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07"/>
            <p:cNvSpPr/>
            <p:nvPr/>
          </p:nvSpPr>
          <p:spPr>
            <a:xfrm>
              <a:off x="4376900" y="3355175"/>
              <a:ext cx="131000" cy="127250"/>
            </a:xfrm>
            <a:custGeom>
              <a:avLst/>
              <a:gdLst/>
              <a:ahLst/>
              <a:cxnLst/>
              <a:rect l="l" t="t" r="r" b="b"/>
              <a:pathLst>
                <a:path w="5240" h="5090" extrusionOk="0">
                  <a:moveTo>
                    <a:pt x="5089" y="0"/>
                  </a:moveTo>
                  <a:lnTo>
                    <a:pt x="3742" y="1198"/>
                  </a:lnTo>
                  <a:lnTo>
                    <a:pt x="2395" y="2395"/>
                  </a:lnTo>
                  <a:lnTo>
                    <a:pt x="1198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1497" y="3892"/>
                  </a:lnTo>
                  <a:lnTo>
                    <a:pt x="2694" y="2694"/>
                  </a:lnTo>
                  <a:lnTo>
                    <a:pt x="4042" y="1347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07"/>
            <p:cNvSpPr/>
            <p:nvPr/>
          </p:nvSpPr>
          <p:spPr>
            <a:xfrm>
              <a:off x="4440500" y="34038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0"/>
                  </a:moveTo>
                  <a:lnTo>
                    <a:pt x="2994" y="898"/>
                  </a:lnTo>
                  <a:lnTo>
                    <a:pt x="1947" y="1796"/>
                  </a:lnTo>
                  <a:lnTo>
                    <a:pt x="1" y="3892"/>
                  </a:lnTo>
                  <a:lnTo>
                    <a:pt x="1" y="4041"/>
                  </a:lnTo>
                  <a:lnTo>
                    <a:pt x="150" y="4041"/>
                  </a:lnTo>
                  <a:lnTo>
                    <a:pt x="2246" y="2096"/>
                  </a:lnTo>
                  <a:lnTo>
                    <a:pt x="3294" y="104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07"/>
            <p:cNvSpPr/>
            <p:nvPr/>
          </p:nvSpPr>
          <p:spPr>
            <a:xfrm>
              <a:off x="4534050" y="3501100"/>
              <a:ext cx="86100" cy="86100"/>
            </a:xfrm>
            <a:custGeom>
              <a:avLst/>
              <a:gdLst/>
              <a:ahLst/>
              <a:cxnLst/>
              <a:rect l="l" t="t" r="r" b="b"/>
              <a:pathLst>
                <a:path w="3444" h="3444" extrusionOk="0">
                  <a:moveTo>
                    <a:pt x="3294" y="1"/>
                  </a:moveTo>
                  <a:lnTo>
                    <a:pt x="1498" y="1498"/>
                  </a:lnTo>
                  <a:lnTo>
                    <a:pt x="1" y="3294"/>
                  </a:lnTo>
                  <a:lnTo>
                    <a:pt x="1" y="3443"/>
                  </a:lnTo>
                  <a:lnTo>
                    <a:pt x="150" y="3443"/>
                  </a:lnTo>
                  <a:lnTo>
                    <a:pt x="1049" y="2695"/>
                  </a:lnTo>
                  <a:lnTo>
                    <a:pt x="1947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07"/>
            <p:cNvSpPr/>
            <p:nvPr/>
          </p:nvSpPr>
          <p:spPr>
            <a:xfrm>
              <a:off x="4492900" y="345245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4"/>
                  </a:lnTo>
                  <a:lnTo>
                    <a:pt x="0" y="3593"/>
                  </a:lnTo>
                  <a:lnTo>
                    <a:pt x="150" y="3593"/>
                  </a:lnTo>
                  <a:lnTo>
                    <a:pt x="1946" y="1947"/>
                  </a:lnTo>
                  <a:lnTo>
                    <a:pt x="3593" y="151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07"/>
            <p:cNvSpPr/>
            <p:nvPr/>
          </p:nvSpPr>
          <p:spPr>
            <a:xfrm>
              <a:off x="4578950" y="35497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3144" y="1"/>
                  </a:moveTo>
                  <a:lnTo>
                    <a:pt x="1498" y="1497"/>
                  </a:lnTo>
                  <a:lnTo>
                    <a:pt x="749" y="2246"/>
                  </a:lnTo>
                  <a:lnTo>
                    <a:pt x="1" y="2994"/>
                  </a:lnTo>
                  <a:lnTo>
                    <a:pt x="1" y="3144"/>
                  </a:lnTo>
                  <a:lnTo>
                    <a:pt x="151" y="3144"/>
                  </a:lnTo>
                  <a:lnTo>
                    <a:pt x="450" y="2994"/>
                  </a:lnTo>
                  <a:lnTo>
                    <a:pt x="1947" y="1647"/>
                  </a:lnTo>
                  <a:lnTo>
                    <a:pt x="3144" y="150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07"/>
            <p:cNvSpPr/>
            <p:nvPr/>
          </p:nvSpPr>
          <p:spPr>
            <a:xfrm>
              <a:off x="4623875" y="3598400"/>
              <a:ext cx="71100" cy="74850"/>
            </a:xfrm>
            <a:custGeom>
              <a:avLst/>
              <a:gdLst/>
              <a:ahLst/>
              <a:cxnLst/>
              <a:rect l="l" t="t" r="r" b="b"/>
              <a:pathLst>
                <a:path w="2844" h="2994" extrusionOk="0">
                  <a:moveTo>
                    <a:pt x="2694" y="0"/>
                  </a:moveTo>
                  <a:lnTo>
                    <a:pt x="1197" y="1347"/>
                  </a:lnTo>
                  <a:lnTo>
                    <a:pt x="0" y="269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647" y="1647"/>
                  </a:lnTo>
                  <a:lnTo>
                    <a:pt x="2844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07"/>
            <p:cNvSpPr/>
            <p:nvPr/>
          </p:nvSpPr>
          <p:spPr>
            <a:xfrm>
              <a:off x="4657550" y="3650775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2096"/>
                  </a:lnTo>
                  <a:lnTo>
                    <a:pt x="0" y="284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07"/>
            <p:cNvSpPr/>
            <p:nvPr/>
          </p:nvSpPr>
          <p:spPr>
            <a:xfrm>
              <a:off x="4698700" y="369942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2695" y="1"/>
                  </a:moveTo>
                  <a:lnTo>
                    <a:pt x="1348" y="1348"/>
                  </a:lnTo>
                  <a:lnTo>
                    <a:pt x="599" y="1947"/>
                  </a:lnTo>
                  <a:lnTo>
                    <a:pt x="1" y="2845"/>
                  </a:lnTo>
                  <a:lnTo>
                    <a:pt x="150" y="2845"/>
                  </a:lnTo>
                  <a:lnTo>
                    <a:pt x="899" y="2246"/>
                  </a:lnTo>
                  <a:lnTo>
                    <a:pt x="1497" y="1647"/>
                  </a:lnTo>
                  <a:lnTo>
                    <a:pt x="2845" y="150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07"/>
            <p:cNvSpPr/>
            <p:nvPr/>
          </p:nvSpPr>
          <p:spPr>
            <a:xfrm>
              <a:off x="4739875" y="3744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1947"/>
                  </a:lnTo>
                  <a:lnTo>
                    <a:pt x="0" y="2695"/>
                  </a:lnTo>
                  <a:lnTo>
                    <a:pt x="150" y="2845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51"/>
                  </a:lnTo>
                  <a:lnTo>
                    <a:pt x="28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07"/>
            <p:cNvSpPr/>
            <p:nvPr/>
          </p:nvSpPr>
          <p:spPr>
            <a:xfrm>
              <a:off x="4777275" y="3800475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0"/>
                  </a:moveTo>
                  <a:lnTo>
                    <a:pt x="1198" y="1197"/>
                  </a:lnTo>
                  <a:lnTo>
                    <a:pt x="600" y="1946"/>
                  </a:lnTo>
                  <a:lnTo>
                    <a:pt x="1" y="2545"/>
                  </a:lnTo>
                  <a:lnTo>
                    <a:pt x="1" y="2694"/>
                  </a:lnTo>
                  <a:lnTo>
                    <a:pt x="151" y="2694"/>
                  </a:lnTo>
                  <a:lnTo>
                    <a:pt x="749" y="2245"/>
                  </a:lnTo>
                  <a:lnTo>
                    <a:pt x="1498" y="149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07"/>
            <p:cNvSpPr/>
            <p:nvPr/>
          </p:nvSpPr>
          <p:spPr>
            <a:xfrm>
              <a:off x="4829675" y="3845375"/>
              <a:ext cx="56150" cy="59875"/>
            </a:xfrm>
            <a:custGeom>
              <a:avLst/>
              <a:gdLst/>
              <a:ahLst/>
              <a:cxnLst/>
              <a:rect l="l" t="t" r="r" b="b"/>
              <a:pathLst>
                <a:path w="2246" h="2395" extrusionOk="0">
                  <a:moveTo>
                    <a:pt x="2096" y="0"/>
                  </a:moveTo>
                  <a:lnTo>
                    <a:pt x="898" y="1048"/>
                  </a:lnTo>
                  <a:lnTo>
                    <a:pt x="449" y="1647"/>
                  </a:lnTo>
                  <a:lnTo>
                    <a:pt x="0" y="2245"/>
                  </a:lnTo>
                  <a:lnTo>
                    <a:pt x="0" y="2395"/>
                  </a:lnTo>
                  <a:lnTo>
                    <a:pt x="749" y="1946"/>
                  </a:lnTo>
                  <a:lnTo>
                    <a:pt x="1198" y="1347"/>
                  </a:lnTo>
                  <a:lnTo>
                    <a:pt x="2246" y="150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07"/>
            <p:cNvSpPr/>
            <p:nvPr/>
          </p:nvSpPr>
          <p:spPr>
            <a:xfrm>
              <a:off x="4882050" y="3897750"/>
              <a:ext cx="41200" cy="41200"/>
            </a:xfrm>
            <a:custGeom>
              <a:avLst/>
              <a:gdLst/>
              <a:ahLst/>
              <a:cxnLst/>
              <a:rect l="l" t="t" r="r" b="b"/>
              <a:pathLst>
                <a:path w="1648" h="1648" extrusionOk="0">
                  <a:moveTo>
                    <a:pt x="1498" y="1"/>
                  </a:moveTo>
                  <a:lnTo>
                    <a:pt x="749" y="599"/>
                  </a:lnTo>
                  <a:lnTo>
                    <a:pt x="1" y="1497"/>
                  </a:lnTo>
                  <a:lnTo>
                    <a:pt x="1" y="1647"/>
                  </a:lnTo>
                  <a:lnTo>
                    <a:pt x="151" y="1647"/>
                  </a:lnTo>
                  <a:lnTo>
                    <a:pt x="899" y="899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07"/>
            <p:cNvSpPr/>
            <p:nvPr/>
          </p:nvSpPr>
          <p:spPr>
            <a:xfrm>
              <a:off x="4926950" y="3942650"/>
              <a:ext cx="37450" cy="37450"/>
            </a:xfrm>
            <a:custGeom>
              <a:avLst/>
              <a:gdLst/>
              <a:ahLst/>
              <a:cxnLst/>
              <a:rect l="l" t="t" r="r" b="b"/>
              <a:pathLst>
                <a:path w="1498" h="1498" extrusionOk="0">
                  <a:moveTo>
                    <a:pt x="1348" y="1"/>
                  </a:moveTo>
                  <a:lnTo>
                    <a:pt x="600" y="600"/>
                  </a:lnTo>
                  <a:lnTo>
                    <a:pt x="1" y="1348"/>
                  </a:lnTo>
                  <a:lnTo>
                    <a:pt x="151" y="1348"/>
                  </a:lnTo>
                  <a:lnTo>
                    <a:pt x="300" y="1498"/>
                  </a:lnTo>
                  <a:lnTo>
                    <a:pt x="899" y="899"/>
                  </a:lnTo>
                  <a:lnTo>
                    <a:pt x="1498" y="15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07"/>
            <p:cNvSpPr/>
            <p:nvPr/>
          </p:nvSpPr>
          <p:spPr>
            <a:xfrm>
              <a:off x="4964375" y="3995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348" y="0"/>
                  </a:moveTo>
                  <a:lnTo>
                    <a:pt x="599" y="599"/>
                  </a:lnTo>
                  <a:lnTo>
                    <a:pt x="300" y="898"/>
                  </a:lnTo>
                  <a:lnTo>
                    <a:pt x="1" y="1198"/>
                  </a:lnTo>
                  <a:lnTo>
                    <a:pt x="1" y="1347"/>
                  </a:lnTo>
                  <a:lnTo>
                    <a:pt x="150" y="1347"/>
                  </a:lnTo>
                  <a:lnTo>
                    <a:pt x="599" y="1198"/>
                  </a:lnTo>
                  <a:lnTo>
                    <a:pt x="899" y="749"/>
                  </a:lnTo>
                  <a:lnTo>
                    <a:pt x="149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07"/>
            <p:cNvSpPr/>
            <p:nvPr/>
          </p:nvSpPr>
          <p:spPr>
            <a:xfrm>
              <a:off x="5009275" y="4039950"/>
              <a:ext cx="33725" cy="29950"/>
            </a:xfrm>
            <a:custGeom>
              <a:avLst/>
              <a:gdLst/>
              <a:ahLst/>
              <a:cxnLst/>
              <a:rect l="l" t="t" r="r" b="b"/>
              <a:pathLst>
                <a:path w="1349" h="1198" extrusionOk="0">
                  <a:moveTo>
                    <a:pt x="1198" y="0"/>
                  </a:moveTo>
                  <a:lnTo>
                    <a:pt x="600" y="599"/>
                  </a:lnTo>
                  <a:lnTo>
                    <a:pt x="1" y="1048"/>
                  </a:lnTo>
                  <a:lnTo>
                    <a:pt x="1" y="1198"/>
                  </a:lnTo>
                  <a:lnTo>
                    <a:pt x="151" y="1198"/>
                  </a:lnTo>
                  <a:lnTo>
                    <a:pt x="749" y="749"/>
                  </a:lnTo>
                  <a:lnTo>
                    <a:pt x="134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07"/>
            <p:cNvSpPr/>
            <p:nvPr/>
          </p:nvSpPr>
          <p:spPr>
            <a:xfrm>
              <a:off x="3344125" y="3328975"/>
              <a:ext cx="127250" cy="123500"/>
            </a:xfrm>
            <a:custGeom>
              <a:avLst/>
              <a:gdLst/>
              <a:ahLst/>
              <a:cxnLst/>
              <a:rect l="l" t="t" r="r" b="b"/>
              <a:pathLst>
                <a:path w="5090" h="4940" extrusionOk="0">
                  <a:moveTo>
                    <a:pt x="0" y="1"/>
                  </a:moveTo>
                  <a:lnTo>
                    <a:pt x="0" y="150"/>
                  </a:lnTo>
                  <a:lnTo>
                    <a:pt x="2395" y="2695"/>
                  </a:lnTo>
                  <a:lnTo>
                    <a:pt x="4939" y="4940"/>
                  </a:lnTo>
                  <a:lnTo>
                    <a:pt x="5089" y="4940"/>
                  </a:lnTo>
                  <a:lnTo>
                    <a:pt x="3892" y="3593"/>
                  </a:lnTo>
                  <a:lnTo>
                    <a:pt x="2694" y="239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07"/>
            <p:cNvSpPr/>
            <p:nvPr/>
          </p:nvSpPr>
          <p:spPr>
            <a:xfrm>
              <a:off x="3295475" y="3370125"/>
              <a:ext cx="123500" cy="127275"/>
            </a:xfrm>
            <a:custGeom>
              <a:avLst/>
              <a:gdLst/>
              <a:ahLst/>
              <a:cxnLst/>
              <a:rect l="l" t="t" r="r" b="b"/>
              <a:pathLst>
                <a:path w="4940" h="5091" extrusionOk="0">
                  <a:moveTo>
                    <a:pt x="0" y="1"/>
                  </a:moveTo>
                  <a:lnTo>
                    <a:pt x="0" y="151"/>
                  </a:lnTo>
                  <a:lnTo>
                    <a:pt x="2545" y="2845"/>
                  </a:lnTo>
                  <a:lnTo>
                    <a:pt x="3593" y="4042"/>
                  </a:lnTo>
                  <a:lnTo>
                    <a:pt x="4191" y="4641"/>
                  </a:lnTo>
                  <a:lnTo>
                    <a:pt x="4940" y="5090"/>
                  </a:lnTo>
                  <a:lnTo>
                    <a:pt x="4940" y="4940"/>
                  </a:lnTo>
                  <a:lnTo>
                    <a:pt x="3892" y="3743"/>
                  </a:lnTo>
                  <a:lnTo>
                    <a:pt x="2844" y="2546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07"/>
            <p:cNvSpPr/>
            <p:nvPr/>
          </p:nvSpPr>
          <p:spPr>
            <a:xfrm>
              <a:off x="3261800" y="3422525"/>
              <a:ext cx="108525" cy="108550"/>
            </a:xfrm>
            <a:custGeom>
              <a:avLst/>
              <a:gdLst/>
              <a:ahLst/>
              <a:cxnLst/>
              <a:rect l="l" t="t" r="r" b="b"/>
              <a:pathLst>
                <a:path w="4341" h="4342" extrusionOk="0">
                  <a:moveTo>
                    <a:pt x="0" y="0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4191" y="4341"/>
                  </a:lnTo>
                  <a:lnTo>
                    <a:pt x="4341" y="4341"/>
                  </a:lnTo>
                  <a:lnTo>
                    <a:pt x="4341" y="4191"/>
                  </a:lnTo>
                  <a:lnTo>
                    <a:pt x="2245" y="2096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07"/>
            <p:cNvSpPr/>
            <p:nvPr/>
          </p:nvSpPr>
          <p:spPr>
            <a:xfrm>
              <a:off x="3190700" y="3437500"/>
              <a:ext cx="127250" cy="130975"/>
            </a:xfrm>
            <a:custGeom>
              <a:avLst/>
              <a:gdLst/>
              <a:ahLst/>
              <a:cxnLst/>
              <a:rect l="l" t="t" r="r" b="b"/>
              <a:pathLst>
                <a:path w="5090" h="5239" extrusionOk="0">
                  <a:moveTo>
                    <a:pt x="0" y="0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395" y="2694"/>
                  </a:lnTo>
                  <a:lnTo>
                    <a:pt x="3742" y="4042"/>
                  </a:lnTo>
                  <a:lnTo>
                    <a:pt x="5089" y="5239"/>
                  </a:lnTo>
                  <a:lnTo>
                    <a:pt x="5089" y="5089"/>
                  </a:lnTo>
                  <a:lnTo>
                    <a:pt x="3892" y="3742"/>
                  </a:lnTo>
                  <a:lnTo>
                    <a:pt x="2694" y="2395"/>
                  </a:lnTo>
                  <a:lnTo>
                    <a:pt x="134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07"/>
            <p:cNvSpPr/>
            <p:nvPr/>
          </p:nvSpPr>
          <p:spPr>
            <a:xfrm>
              <a:off x="3168250" y="3501100"/>
              <a:ext cx="101050" cy="104800"/>
            </a:xfrm>
            <a:custGeom>
              <a:avLst/>
              <a:gdLst/>
              <a:ahLst/>
              <a:cxnLst/>
              <a:rect l="l" t="t" r="r" b="b"/>
              <a:pathLst>
                <a:path w="4042" h="4192" extrusionOk="0">
                  <a:moveTo>
                    <a:pt x="0" y="1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2844" y="3294"/>
                  </a:lnTo>
                  <a:lnTo>
                    <a:pt x="4041" y="4192"/>
                  </a:lnTo>
                  <a:lnTo>
                    <a:pt x="4041" y="4042"/>
                  </a:lnTo>
                  <a:lnTo>
                    <a:pt x="3143" y="2994"/>
                  </a:lnTo>
                  <a:lnTo>
                    <a:pt x="2245" y="19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07"/>
            <p:cNvSpPr/>
            <p:nvPr/>
          </p:nvSpPr>
          <p:spPr>
            <a:xfrm>
              <a:off x="3085925" y="359465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0" y="1"/>
                  </a:moveTo>
                  <a:lnTo>
                    <a:pt x="0" y="150"/>
                  </a:lnTo>
                  <a:lnTo>
                    <a:pt x="749" y="1048"/>
                  </a:lnTo>
                  <a:lnTo>
                    <a:pt x="1497" y="1947"/>
                  </a:lnTo>
                  <a:lnTo>
                    <a:pt x="3443" y="3443"/>
                  </a:lnTo>
                  <a:lnTo>
                    <a:pt x="3443" y="3294"/>
                  </a:lnTo>
                  <a:lnTo>
                    <a:pt x="1946" y="149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07"/>
            <p:cNvSpPr/>
            <p:nvPr/>
          </p:nvSpPr>
          <p:spPr>
            <a:xfrm>
              <a:off x="3130825" y="3553500"/>
              <a:ext cx="89825" cy="89825"/>
            </a:xfrm>
            <a:custGeom>
              <a:avLst/>
              <a:gdLst/>
              <a:ahLst/>
              <a:cxnLst/>
              <a:rect l="l" t="t" r="r" b="b"/>
              <a:pathLst>
                <a:path w="3593" h="3593" extrusionOk="0">
                  <a:moveTo>
                    <a:pt x="0" y="0"/>
                  </a:moveTo>
                  <a:lnTo>
                    <a:pt x="0" y="150"/>
                  </a:lnTo>
                  <a:lnTo>
                    <a:pt x="1647" y="1946"/>
                  </a:lnTo>
                  <a:lnTo>
                    <a:pt x="3443" y="3593"/>
                  </a:lnTo>
                  <a:lnTo>
                    <a:pt x="3593" y="3593"/>
                  </a:lnTo>
                  <a:lnTo>
                    <a:pt x="3593" y="3443"/>
                  </a:lnTo>
                  <a:lnTo>
                    <a:pt x="1946" y="16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07"/>
            <p:cNvSpPr/>
            <p:nvPr/>
          </p:nvSpPr>
          <p:spPr>
            <a:xfrm>
              <a:off x="3044750" y="3639550"/>
              <a:ext cx="78625" cy="78625"/>
            </a:xfrm>
            <a:custGeom>
              <a:avLst/>
              <a:gdLst/>
              <a:ahLst/>
              <a:cxnLst/>
              <a:rect l="l" t="t" r="r" b="b"/>
              <a:pathLst>
                <a:path w="3145" h="3145" extrusionOk="0">
                  <a:moveTo>
                    <a:pt x="1" y="1"/>
                  </a:moveTo>
                  <a:lnTo>
                    <a:pt x="1" y="151"/>
                  </a:lnTo>
                  <a:lnTo>
                    <a:pt x="599" y="1049"/>
                  </a:lnTo>
                  <a:lnTo>
                    <a:pt x="1348" y="1797"/>
                  </a:lnTo>
                  <a:lnTo>
                    <a:pt x="2994" y="3144"/>
                  </a:lnTo>
                  <a:lnTo>
                    <a:pt x="3144" y="3144"/>
                  </a:lnTo>
                  <a:lnTo>
                    <a:pt x="2096" y="1797"/>
                  </a:lnTo>
                  <a:lnTo>
                    <a:pt x="1049" y="8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07"/>
            <p:cNvSpPr/>
            <p:nvPr/>
          </p:nvSpPr>
          <p:spPr>
            <a:xfrm>
              <a:off x="2999850" y="36844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1"/>
                  </a:lnTo>
                  <a:lnTo>
                    <a:pt x="1348" y="1647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164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07"/>
            <p:cNvSpPr/>
            <p:nvPr/>
          </p:nvSpPr>
          <p:spPr>
            <a:xfrm>
              <a:off x="2947475" y="37181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599" y="898"/>
                  </a:lnTo>
                  <a:lnTo>
                    <a:pt x="1347" y="1647"/>
                  </a:lnTo>
                  <a:lnTo>
                    <a:pt x="2994" y="2994"/>
                  </a:lnTo>
                  <a:lnTo>
                    <a:pt x="2994" y="2844"/>
                  </a:lnTo>
                  <a:lnTo>
                    <a:pt x="1647" y="134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07"/>
            <p:cNvSpPr/>
            <p:nvPr/>
          </p:nvSpPr>
          <p:spPr>
            <a:xfrm>
              <a:off x="2902575" y="375930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599" y="899"/>
                  </a:lnTo>
                  <a:lnTo>
                    <a:pt x="1197" y="1497"/>
                  </a:lnTo>
                  <a:lnTo>
                    <a:pt x="2694" y="2844"/>
                  </a:lnTo>
                  <a:lnTo>
                    <a:pt x="2844" y="2844"/>
                  </a:lnTo>
                  <a:lnTo>
                    <a:pt x="2844" y="2695"/>
                  </a:lnTo>
                  <a:lnTo>
                    <a:pt x="1497" y="1348"/>
                  </a:lnTo>
                  <a:lnTo>
                    <a:pt x="898" y="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07"/>
            <p:cNvSpPr/>
            <p:nvPr/>
          </p:nvSpPr>
          <p:spPr>
            <a:xfrm>
              <a:off x="2857650" y="3800475"/>
              <a:ext cx="71125" cy="71100"/>
            </a:xfrm>
            <a:custGeom>
              <a:avLst/>
              <a:gdLst/>
              <a:ahLst/>
              <a:cxnLst/>
              <a:rect l="l" t="t" r="r" b="b"/>
              <a:pathLst>
                <a:path w="2845" h="2844" extrusionOk="0">
                  <a:moveTo>
                    <a:pt x="151" y="0"/>
                  </a:moveTo>
                  <a:lnTo>
                    <a:pt x="1" y="150"/>
                  </a:lnTo>
                  <a:lnTo>
                    <a:pt x="1" y="449"/>
                  </a:lnTo>
                  <a:lnTo>
                    <a:pt x="600" y="1048"/>
                  </a:lnTo>
                  <a:lnTo>
                    <a:pt x="1198" y="1646"/>
                  </a:lnTo>
                  <a:lnTo>
                    <a:pt x="2695" y="2844"/>
                  </a:lnTo>
                  <a:lnTo>
                    <a:pt x="2845" y="2844"/>
                  </a:lnTo>
                  <a:lnTo>
                    <a:pt x="1498" y="1347"/>
                  </a:lnTo>
                  <a:lnTo>
                    <a:pt x="749" y="599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07"/>
            <p:cNvSpPr/>
            <p:nvPr/>
          </p:nvSpPr>
          <p:spPr>
            <a:xfrm>
              <a:off x="2805275" y="3837875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449" y="749"/>
                  </a:lnTo>
                  <a:lnTo>
                    <a:pt x="1198" y="1498"/>
                  </a:lnTo>
                  <a:lnTo>
                    <a:pt x="2695" y="2845"/>
                  </a:lnTo>
                  <a:lnTo>
                    <a:pt x="2695" y="2695"/>
                  </a:lnTo>
                  <a:lnTo>
                    <a:pt x="1497" y="1198"/>
                  </a:lnTo>
                  <a:lnTo>
                    <a:pt x="749" y="6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07"/>
            <p:cNvSpPr/>
            <p:nvPr/>
          </p:nvSpPr>
          <p:spPr>
            <a:xfrm>
              <a:off x="2767850" y="3890275"/>
              <a:ext cx="59900" cy="56150"/>
            </a:xfrm>
            <a:custGeom>
              <a:avLst/>
              <a:gdLst/>
              <a:ahLst/>
              <a:cxnLst/>
              <a:rect l="l" t="t" r="r" b="b"/>
              <a:pathLst>
                <a:path w="2396" h="2246" extrusionOk="0">
                  <a:moveTo>
                    <a:pt x="1" y="0"/>
                  </a:moveTo>
                  <a:lnTo>
                    <a:pt x="450" y="749"/>
                  </a:lnTo>
                  <a:lnTo>
                    <a:pt x="1048" y="1198"/>
                  </a:lnTo>
                  <a:lnTo>
                    <a:pt x="2246" y="2245"/>
                  </a:lnTo>
                  <a:lnTo>
                    <a:pt x="2395" y="2096"/>
                  </a:lnTo>
                  <a:lnTo>
                    <a:pt x="1348" y="898"/>
                  </a:lnTo>
                  <a:lnTo>
                    <a:pt x="749" y="44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07"/>
            <p:cNvSpPr/>
            <p:nvPr/>
          </p:nvSpPr>
          <p:spPr>
            <a:xfrm>
              <a:off x="2734175" y="39426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0" y="1"/>
                  </a:moveTo>
                  <a:lnTo>
                    <a:pt x="0" y="150"/>
                  </a:lnTo>
                  <a:lnTo>
                    <a:pt x="749" y="899"/>
                  </a:lnTo>
                  <a:lnTo>
                    <a:pt x="1647" y="1647"/>
                  </a:lnTo>
                  <a:lnTo>
                    <a:pt x="1647" y="1498"/>
                  </a:lnTo>
                  <a:lnTo>
                    <a:pt x="1048" y="7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07"/>
            <p:cNvSpPr/>
            <p:nvPr/>
          </p:nvSpPr>
          <p:spPr>
            <a:xfrm>
              <a:off x="2693025" y="3987550"/>
              <a:ext cx="37425" cy="37450"/>
            </a:xfrm>
            <a:custGeom>
              <a:avLst/>
              <a:gdLst/>
              <a:ahLst/>
              <a:cxnLst/>
              <a:rect l="l" t="t" r="r" b="b"/>
              <a:pathLst>
                <a:path w="1497" h="1498" extrusionOk="0">
                  <a:moveTo>
                    <a:pt x="150" y="1"/>
                  </a:moveTo>
                  <a:lnTo>
                    <a:pt x="0" y="151"/>
                  </a:lnTo>
                  <a:lnTo>
                    <a:pt x="0" y="300"/>
                  </a:lnTo>
                  <a:lnTo>
                    <a:pt x="599" y="899"/>
                  </a:lnTo>
                  <a:lnTo>
                    <a:pt x="1347" y="1498"/>
                  </a:lnTo>
                  <a:lnTo>
                    <a:pt x="1497" y="1498"/>
                  </a:lnTo>
                  <a:lnTo>
                    <a:pt x="1497" y="1348"/>
                  </a:lnTo>
                  <a:lnTo>
                    <a:pt x="89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07"/>
            <p:cNvSpPr/>
            <p:nvPr/>
          </p:nvSpPr>
          <p:spPr>
            <a:xfrm>
              <a:off x="2644375" y="4024975"/>
              <a:ext cx="33700" cy="37450"/>
            </a:xfrm>
            <a:custGeom>
              <a:avLst/>
              <a:gdLst/>
              <a:ahLst/>
              <a:cxnLst/>
              <a:rect l="l" t="t" r="r" b="b"/>
              <a:pathLst>
                <a:path w="1348" h="1498" extrusionOk="0">
                  <a:moveTo>
                    <a:pt x="0" y="1"/>
                  </a:moveTo>
                  <a:lnTo>
                    <a:pt x="0" y="150"/>
                  </a:lnTo>
                  <a:lnTo>
                    <a:pt x="150" y="599"/>
                  </a:lnTo>
                  <a:lnTo>
                    <a:pt x="449" y="899"/>
                  </a:lnTo>
                  <a:lnTo>
                    <a:pt x="1198" y="1498"/>
                  </a:lnTo>
                  <a:lnTo>
                    <a:pt x="1347" y="1348"/>
                  </a:lnTo>
                  <a:lnTo>
                    <a:pt x="749" y="599"/>
                  </a:lnTo>
                  <a:lnTo>
                    <a:pt x="449" y="3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07"/>
            <p:cNvSpPr/>
            <p:nvPr/>
          </p:nvSpPr>
          <p:spPr>
            <a:xfrm>
              <a:off x="2599475" y="40698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0" y="1"/>
                  </a:moveTo>
                  <a:lnTo>
                    <a:pt x="0" y="151"/>
                  </a:lnTo>
                  <a:lnTo>
                    <a:pt x="599" y="749"/>
                  </a:lnTo>
                  <a:lnTo>
                    <a:pt x="1197" y="1348"/>
                  </a:lnTo>
                  <a:lnTo>
                    <a:pt x="1347" y="1198"/>
                  </a:lnTo>
                  <a:lnTo>
                    <a:pt x="74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07"/>
            <p:cNvSpPr/>
            <p:nvPr/>
          </p:nvSpPr>
          <p:spPr>
            <a:xfrm>
              <a:off x="3546175" y="255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4641" y="1"/>
                  </a:move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50" y="450"/>
                  </a:lnTo>
                  <a:lnTo>
                    <a:pt x="4641" y="749"/>
                  </a:lnTo>
                  <a:lnTo>
                    <a:pt x="9131" y="749"/>
                  </a:lnTo>
                  <a:lnTo>
                    <a:pt x="9730" y="599"/>
                  </a:lnTo>
                  <a:lnTo>
                    <a:pt x="11526" y="599"/>
                  </a:lnTo>
                  <a:lnTo>
                    <a:pt x="11676" y="450"/>
                  </a:lnTo>
                  <a:lnTo>
                    <a:pt x="11676" y="300"/>
                  </a:lnTo>
                  <a:lnTo>
                    <a:pt x="11526" y="150"/>
                  </a:lnTo>
                  <a:lnTo>
                    <a:pt x="9580" y="150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07"/>
            <p:cNvSpPr/>
            <p:nvPr/>
          </p:nvSpPr>
          <p:spPr>
            <a:xfrm>
              <a:off x="3534950" y="2397225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2396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50" y="450"/>
                  </a:lnTo>
                  <a:lnTo>
                    <a:pt x="2845" y="749"/>
                  </a:lnTo>
                  <a:lnTo>
                    <a:pt x="6586" y="749"/>
                  </a:lnTo>
                  <a:lnTo>
                    <a:pt x="7634" y="599"/>
                  </a:lnTo>
                  <a:lnTo>
                    <a:pt x="11077" y="599"/>
                  </a:lnTo>
                  <a:lnTo>
                    <a:pt x="11227" y="450"/>
                  </a:lnTo>
                  <a:lnTo>
                    <a:pt x="11227" y="300"/>
                  </a:lnTo>
                  <a:lnTo>
                    <a:pt x="11077" y="150"/>
                  </a:lnTo>
                  <a:lnTo>
                    <a:pt x="6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07"/>
            <p:cNvSpPr/>
            <p:nvPr/>
          </p:nvSpPr>
          <p:spPr>
            <a:xfrm>
              <a:off x="3546175" y="2311150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4192" y="1"/>
                  </a:moveTo>
                  <a:lnTo>
                    <a:pt x="1797" y="151"/>
                  </a:lnTo>
                  <a:lnTo>
                    <a:pt x="899" y="300"/>
                  </a:lnTo>
                  <a:lnTo>
                    <a:pt x="150" y="450"/>
                  </a:lnTo>
                  <a:lnTo>
                    <a:pt x="1" y="600"/>
                  </a:lnTo>
                  <a:lnTo>
                    <a:pt x="150" y="600"/>
                  </a:lnTo>
                  <a:lnTo>
                    <a:pt x="450" y="749"/>
                  </a:lnTo>
                  <a:lnTo>
                    <a:pt x="1647" y="899"/>
                  </a:lnTo>
                  <a:lnTo>
                    <a:pt x="2845" y="899"/>
                  </a:lnTo>
                  <a:lnTo>
                    <a:pt x="4940" y="1049"/>
                  </a:lnTo>
                  <a:lnTo>
                    <a:pt x="7036" y="1049"/>
                  </a:lnTo>
                  <a:lnTo>
                    <a:pt x="8981" y="899"/>
                  </a:lnTo>
                  <a:lnTo>
                    <a:pt x="10927" y="600"/>
                  </a:lnTo>
                  <a:lnTo>
                    <a:pt x="10927" y="450"/>
                  </a:lnTo>
                  <a:lnTo>
                    <a:pt x="8682" y="151"/>
                  </a:lnTo>
                  <a:lnTo>
                    <a:pt x="6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07"/>
            <p:cNvSpPr/>
            <p:nvPr/>
          </p:nvSpPr>
          <p:spPr>
            <a:xfrm>
              <a:off x="3549925" y="2232575"/>
              <a:ext cx="261950" cy="22475"/>
            </a:xfrm>
            <a:custGeom>
              <a:avLst/>
              <a:gdLst/>
              <a:ahLst/>
              <a:cxnLst/>
              <a:rect l="l" t="t" r="r" b="b"/>
              <a:pathLst>
                <a:path w="10478" h="899" extrusionOk="0">
                  <a:moveTo>
                    <a:pt x="5688" y="1"/>
                  </a:moveTo>
                  <a:lnTo>
                    <a:pt x="2994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4" y="899"/>
                  </a:lnTo>
                  <a:lnTo>
                    <a:pt x="8083" y="899"/>
                  </a:lnTo>
                  <a:lnTo>
                    <a:pt x="9280" y="749"/>
                  </a:lnTo>
                  <a:lnTo>
                    <a:pt x="10478" y="599"/>
                  </a:lnTo>
                  <a:lnTo>
                    <a:pt x="10478" y="450"/>
                  </a:lnTo>
                  <a:lnTo>
                    <a:pt x="9280" y="150"/>
                  </a:lnTo>
                  <a:lnTo>
                    <a:pt x="8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07"/>
            <p:cNvSpPr/>
            <p:nvPr/>
          </p:nvSpPr>
          <p:spPr>
            <a:xfrm>
              <a:off x="3564900" y="2150250"/>
              <a:ext cx="246975" cy="26225"/>
            </a:xfrm>
            <a:custGeom>
              <a:avLst/>
              <a:gdLst/>
              <a:ahLst/>
              <a:cxnLst/>
              <a:rect l="l" t="t" r="r" b="b"/>
              <a:pathLst>
                <a:path w="9879" h="1049" extrusionOk="0">
                  <a:moveTo>
                    <a:pt x="4939" y="1"/>
                  </a:moveTo>
                  <a:lnTo>
                    <a:pt x="2545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545" y="899"/>
                  </a:lnTo>
                  <a:lnTo>
                    <a:pt x="4939" y="1049"/>
                  </a:lnTo>
                  <a:lnTo>
                    <a:pt x="7484" y="1049"/>
                  </a:lnTo>
                  <a:lnTo>
                    <a:pt x="8532" y="899"/>
                  </a:lnTo>
                  <a:lnTo>
                    <a:pt x="9729" y="749"/>
                  </a:lnTo>
                  <a:lnTo>
                    <a:pt x="9879" y="599"/>
                  </a:lnTo>
                  <a:lnTo>
                    <a:pt x="9729" y="450"/>
                  </a:lnTo>
                  <a:lnTo>
                    <a:pt x="8532" y="150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07"/>
            <p:cNvSpPr/>
            <p:nvPr/>
          </p:nvSpPr>
          <p:spPr>
            <a:xfrm>
              <a:off x="3576125" y="2071675"/>
              <a:ext cx="243250" cy="22475"/>
            </a:xfrm>
            <a:custGeom>
              <a:avLst/>
              <a:gdLst/>
              <a:ahLst/>
              <a:cxnLst/>
              <a:rect l="l" t="t" r="r" b="b"/>
              <a:pathLst>
                <a:path w="9730" h="899" extrusionOk="0">
                  <a:moveTo>
                    <a:pt x="5239" y="1"/>
                  </a:moveTo>
                  <a:lnTo>
                    <a:pt x="2694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694" y="749"/>
                  </a:lnTo>
                  <a:lnTo>
                    <a:pt x="5239" y="899"/>
                  </a:lnTo>
                  <a:lnTo>
                    <a:pt x="8532" y="899"/>
                  </a:lnTo>
                  <a:lnTo>
                    <a:pt x="9580" y="599"/>
                  </a:lnTo>
                  <a:lnTo>
                    <a:pt x="9729" y="450"/>
                  </a:lnTo>
                  <a:lnTo>
                    <a:pt x="9580" y="300"/>
                  </a:lnTo>
                  <a:lnTo>
                    <a:pt x="8532" y="150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07"/>
            <p:cNvSpPr/>
            <p:nvPr/>
          </p:nvSpPr>
          <p:spPr>
            <a:xfrm>
              <a:off x="3587350" y="1993100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2395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2395" y="749"/>
                  </a:lnTo>
                  <a:lnTo>
                    <a:pt x="4640" y="898"/>
                  </a:lnTo>
                  <a:lnTo>
                    <a:pt x="9131" y="599"/>
                  </a:lnTo>
                  <a:lnTo>
                    <a:pt x="9280" y="599"/>
                  </a:lnTo>
                  <a:lnTo>
                    <a:pt x="9430" y="449"/>
                  </a:lnTo>
                  <a:lnTo>
                    <a:pt x="9280" y="150"/>
                  </a:lnTo>
                  <a:lnTo>
                    <a:pt x="9131" y="150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07"/>
            <p:cNvSpPr/>
            <p:nvPr/>
          </p:nvSpPr>
          <p:spPr>
            <a:xfrm>
              <a:off x="3594825" y="1907025"/>
              <a:ext cx="235775" cy="22475"/>
            </a:xfrm>
            <a:custGeom>
              <a:avLst/>
              <a:gdLst/>
              <a:ahLst/>
              <a:cxnLst/>
              <a:rect l="l" t="t" r="r" b="b"/>
              <a:pathLst>
                <a:path w="9431" h="899" extrusionOk="0">
                  <a:moveTo>
                    <a:pt x="1198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6736" y="899"/>
                  </a:lnTo>
                  <a:lnTo>
                    <a:pt x="9281" y="749"/>
                  </a:lnTo>
                  <a:lnTo>
                    <a:pt x="9430" y="749"/>
                  </a:lnTo>
                  <a:lnTo>
                    <a:pt x="9430" y="599"/>
                  </a:lnTo>
                  <a:lnTo>
                    <a:pt x="9430" y="450"/>
                  </a:lnTo>
                  <a:lnTo>
                    <a:pt x="9281" y="450"/>
                  </a:lnTo>
                  <a:lnTo>
                    <a:pt x="6736" y="150"/>
                  </a:lnTo>
                  <a:lnTo>
                    <a:pt x="4341" y="15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07"/>
            <p:cNvSpPr/>
            <p:nvPr/>
          </p:nvSpPr>
          <p:spPr>
            <a:xfrm>
              <a:off x="3609800" y="1828450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4042" y="0"/>
                  </a:moveTo>
                  <a:lnTo>
                    <a:pt x="2096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042" y="898"/>
                  </a:lnTo>
                  <a:lnTo>
                    <a:pt x="5987" y="898"/>
                  </a:lnTo>
                  <a:lnTo>
                    <a:pt x="7933" y="749"/>
                  </a:lnTo>
                  <a:lnTo>
                    <a:pt x="8233" y="749"/>
                  </a:lnTo>
                  <a:lnTo>
                    <a:pt x="8233" y="449"/>
                  </a:lnTo>
                  <a:lnTo>
                    <a:pt x="8233" y="300"/>
                  </a:lnTo>
                  <a:lnTo>
                    <a:pt x="7933" y="30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07"/>
            <p:cNvSpPr/>
            <p:nvPr/>
          </p:nvSpPr>
          <p:spPr>
            <a:xfrm>
              <a:off x="3624750" y="1746125"/>
              <a:ext cx="243275" cy="26225"/>
            </a:xfrm>
            <a:custGeom>
              <a:avLst/>
              <a:gdLst/>
              <a:ahLst/>
              <a:cxnLst/>
              <a:rect l="l" t="t" r="r" b="b"/>
              <a:pathLst>
                <a:path w="9731" h="1049" extrusionOk="0">
                  <a:moveTo>
                    <a:pt x="4791" y="0"/>
                  </a:moveTo>
                  <a:lnTo>
                    <a:pt x="2396" y="150"/>
                  </a:lnTo>
                  <a:lnTo>
                    <a:pt x="151" y="450"/>
                  </a:lnTo>
                  <a:lnTo>
                    <a:pt x="1" y="599"/>
                  </a:lnTo>
                  <a:lnTo>
                    <a:pt x="151" y="749"/>
                  </a:lnTo>
                  <a:lnTo>
                    <a:pt x="2096" y="899"/>
                  </a:lnTo>
                  <a:lnTo>
                    <a:pt x="4042" y="1048"/>
                  </a:lnTo>
                  <a:lnTo>
                    <a:pt x="7784" y="1048"/>
                  </a:lnTo>
                  <a:lnTo>
                    <a:pt x="9580" y="749"/>
                  </a:lnTo>
                  <a:lnTo>
                    <a:pt x="9730" y="749"/>
                  </a:lnTo>
                  <a:lnTo>
                    <a:pt x="9730" y="450"/>
                  </a:lnTo>
                  <a:lnTo>
                    <a:pt x="9580" y="30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07"/>
            <p:cNvSpPr/>
            <p:nvPr/>
          </p:nvSpPr>
          <p:spPr>
            <a:xfrm>
              <a:off x="3632250" y="1667550"/>
              <a:ext cx="198350" cy="22475"/>
            </a:xfrm>
            <a:custGeom>
              <a:avLst/>
              <a:gdLst/>
              <a:ahLst/>
              <a:cxnLst/>
              <a:rect l="l" t="t" r="r" b="b"/>
              <a:pathLst>
                <a:path w="7934" h="899" extrusionOk="0">
                  <a:moveTo>
                    <a:pt x="1946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946" y="898"/>
                  </a:lnTo>
                  <a:lnTo>
                    <a:pt x="5838" y="898"/>
                  </a:lnTo>
                  <a:lnTo>
                    <a:pt x="7634" y="749"/>
                  </a:lnTo>
                  <a:lnTo>
                    <a:pt x="7784" y="599"/>
                  </a:lnTo>
                  <a:lnTo>
                    <a:pt x="7933" y="449"/>
                  </a:lnTo>
                  <a:lnTo>
                    <a:pt x="7784" y="300"/>
                  </a:lnTo>
                  <a:lnTo>
                    <a:pt x="7634" y="300"/>
                  </a:lnTo>
                  <a:lnTo>
                    <a:pt x="5838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07"/>
            <p:cNvSpPr/>
            <p:nvPr/>
          </p:nvSpPr>
          <p:spPr>
            <a:xfrm>
              <a:off x="3654700" y="15066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150" y="748"/>
                  </a:lnTo>
                  <a:lnTo>
                    <a:pt x="1647" y="898"/>
                  </a:lnTo>
                  <a:lnTo>
                    <a:pt x="3293" y="1048"/>
                  </a:lnTo>
                  <a:lnTo>
                    <a:pt x="4790" y="898"/>
                  </a:lnTo>
                  <a:lnTo>
                    <a:pt x="6437" y="748"/>
                  </a:lnTo>
                  <a:lnTo>
                    <a:pt x="6586" y="599"/>
                  </a:lnTo>
                  <a:lnTo>
                    <a:pt x="6586" y="449"/>
                  </a:lnTo>
                  <a:lnTo>
                    <a:pt x="6586" y="299"/>
                  </a:lnTo>
                  <a:lnTo>
                    <a:pt x="6437" y="299"/>
                  </a:lnTo>
                  <a:lnTo>
                    <a:pt x="5838" y="150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07"/>
            <p:cNvSpPr/>
            <p:nvPr/>
          </p:nvSpPr>
          <p:spPr>
            <a:xfrm>
              <a:off x="3643475" y="15889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796" y="1"/>
                  </a:move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796" y="749"/>
                  </a:lnTo>
                  <a:lnTo>
                    <a:pt x="3443" y="899"/>
                  </a:lnTo>
                  <a:lnTo>
                    <a:pt x="5089" y="89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151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07"/>
            <p:cNvSpPr/>
            <p:nvPr/>
          </p:nvSpPr>
          <p:spPr>
            <a:xfrm>
              <a:off x="3665925" y="1424325"/>
              <a:ext cx="149700" cy="26200"/>
            </a:xfrm>
            <a:custGeom>
              <a:avLst/>
              <a:gdLst/>
              <a:ahLst/>
              <a:cxnLst/>
              <a:rect l="l" t="t" r="r" b="b"/>
              <a:pathLst>
                <a:path w="5988" h="1048" extrusionOk="0">
                  <a:moveTo>
                    <a:pt x="2844" y="0"/>
                  </a:moveTo>
                  <a:lnTo>
                    <a:pt x="1497" y="150"/>
                  </a:lnTo>
                  <a:lnTo>
                    <a:pt x="0" y="29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497" y="898"/>
                  </a:lnTo>
                  <a:lnTo>
                    <a:pt x="2844" y="1048"/>
                  </a:lnTo>
                  <a:lnTo>
                    <a:pt x="4341" y="1048"/>
                  </a:lnTo>
                  <a:lnTo>
                    <a:pt x="5688" y="749"/>
                  </a:lnTo>
                  <a:lnTo>
                    <a:pt x="5838" y="599"/>
                  </a:lnTo>
                  <a:lnTo>
                    <a:pt x="5988" y="599"/>
                  </a:lnTo>
                  <a:lnTo>
                    <a:pt x="5838" y="449"/>
                  </a:lnTo>
                  <a:lnTo>
                    <a:pt x="5688" y="299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07"/>
            <p:cNvSpPr/>
            <p:nvPr/>
          </p:nvSpPr>
          <p:spPr>
            <a:xfrm>
              <a:off x="3677150" y="134572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497" y="1"/>
                  </a:moveTo>
                  <a:lnTo>
                    <a:pt x="150" y="300"/>
                  </a:lnTo>
                  <a:lnTo>
                    <a:pt x="150" y="45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2695" y="1049"/>
                  </a:lnTo>
                  <a:lnTo>
                    <a:pt x="4042" y="899"/>
                  </a:lnTo>
                  <a:lnTo>
                    <a:pt x="5239" y="749"/>
                  </a:lnTo>
                  <a:lnTo>
                    <a:pt x="5389" y="600"/>
                  </a:lnTo>
                  <a:lnTo>
                    <a:pt x="5389" y="450"/>
                  </a:lnTo>
                  <a:lnTo>
                    <a:pt x="5389" y="300"/>
                  </a:lnTo>
                  <a:lnTo>
                    <a:pt x="5239" y="151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07"/>
            <p:cNvSpPr/>
            <p:nvPr/>
          </p:nvSpPr>
          <p:spPr>
            <a:xfrm>
              <a:off x="3688375" y="1267150"/>
              <a:ext cx="142225" cy="18725"/>
            </a:xfrm>
            <a:custGeom>
              <a:avLst/>
              <a:gdLst/>
              <a:ahLst/>
              <a:cxnLst/>
              <a:rect l="l" t="t" r="r" b="b"/>
              <a:pathLst>
                <a:path w="5689" h="749" extrusionOk="0">
                  <a:moveTo>
                    <a:pt x="1497" y="1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1497" y="749"/>
                  </a:lnTo>
                  <a:lnTo>
                    <a:pt x="4940" y="749"/>
                  </a:lnTo>
                  <a:lnTo>
                    <a:pt x="5539" y="450"/>
                  </a:lnTo>
                  <a:lnTo>
                    <a:pt x="5688" y="300"/>
                  </a:lnTo>
                  <a:lnTo>
                    <a:pt x="5539" y="150"/>
                  </a:lnTo>
                  <a:lnTo>
                    <a:pt x="49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07"/>
            <p:cNvSpPr/>
            <p:nvPr/>
          </p:nvSpPr>
          <p:spPr>
            <a:xfrm>
              <a:off x="3699600" y="1184825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2844" y="1"/>
                  </a:moveTo>
                  <a:lnTo>
                    <a:pt x="1497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4042" y="899"/>
                  </a:lnTo>
                  <a:lnTo>
                    <a:pt x="4790" y="749"/>
                  </a:lnTo>
                  <a:lnTo>
                    <a:pt x="523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4790" y="15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07"/>
            <p:cNvSpPr/>
            <p:nvPr/>
          </p:nvSpPr>
          <p:spPr>
            <a:xfrm>
              <a:off x="3703350" y="1098775"/>
              <a:ext cx="134725" cy="29950"/>
            </a:xfrm>
            <a:custGeom>
              <a:avLst/>
              <a:gdLst/>
              <a:ahLst/>
              <a:cxnLst/>
              <a:rect l="l" t="t" r="r" b="b"/>
              <a:pathLst>
                <a:path w="5389" h="1198" extrusionOk="0">
                  <a:moveTo>
                    <a:pt x="2694" y="0"/>
                  </a:moveTo>
                  <a:lnTo>
                    <a:pt x="134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8"/>
                  </a:lnTo>
                  <a:lnTo>
                    <a:pt x="150" y="898"/>
                  </a:lnTo>
                  <a:lnTo>
                    <a:pt x="1347" y="1048"/>
                  </a:lnTo>
                  <a:lnTo>
                    <a:pt x="2694" y="1198"/>
                  </a:lnTo>
                  <a:lnTo>
                    <a:pt x="4041" y="1198"/>
                  </a:lnTo>
                  <a:lnTo>
                    <a:pt x="4640" y="1048"/>
                  </a:lnTo>
                  <a:lnTo>
                    <a:pt x="5239" y="898"/>
                  </a:lnTo>
                  <a:lnTo>
                    <a:pt x="5389" y="748"/>
                  </a:lnTo>
                  <a:lnTo>
                    <a:pt x="5389" y="449"/>
                  </a:lnTo>
                  <a:lnTo>
                    <a:pt x="5239" y="449"/>
                  </a:lnTo>
                  <a:lnTo>
                    <a:pt x="4640" y="299"/>
                  </a:lnTo>
                  <a:lnTo>
                    <a:pt x="4041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07"/>
            <p:cNvSpPr/>
            <p:nvPr/>
          </p:nvSpPr>
          <p:spPr>
            <a:xfrm>
              <a:off x="3718300" y="1020175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2695" y="1"/>
                  </a:moveTo>
                  <a:lnTo>
                    <a:pt x="1348" y="151"/>
                  </a:lnTo>
                  <a:lnTo>
                    <a:pt x="151" y="300"/>
                  </a:lnTo>
                  <a:lnTo>
                    <a:pt x="1" y="600"/>
                  </a:lnTo>
                  <a:lnTo>
                    <a:pt x="151" y="749"/>
                  </a:lnTo>
                  <a:lnTo>
                    <a:pt x="1348" y="899"/>
                  </a:lnTo>
                  <a:lnTo>
                    <a:pt x="2695" y="1049"/>
                  </a:lnTo>
                  <a:lnTo>
                    <a:pt x="4042" y="1049"/>
                  </a:lnTo>
                  <a:lnTo>
                    <a:pt x="5240" y="749"/>
                  </a:lnTo>
                  <a:lnTo>
                    <a:pt x="5389" y="600"/>
                  </a:lnTo>
                  <a:lnTo>
                    <a:pt x="5240" y="30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07"/>
            <p:cNvSpPr/>
            <p:nvPr/>
          </p:nvSpPr>
          <p:spPr>
            <a:xfrm>
              <a:off x="3729525" y="941600"/>
              <a:ext cx="108550" cy="22475"/>
            </a:xfrm>
            <a:custGeom>
              <a:avLst/>
              <a:gdLst/>
              <a:ahLst/>
              <a:cxnLst/>
              <a:rect l="l" t="t" r="r" b="b"/>
              <a:pathLst>
                <a:path w="4342" h="899" extrusionOk="0">
                  <a:moveTo>
                    <a:pt x="2246" y="1"/>
                  </a:moveTo>
                  <a:lnTo>
                    <a:pt x="1198" y="150"/>
                  </a:lnTo>
                  <a:lnTo>
                    <a:pt x="151" y="300"/>
                  </a:lnTo>
                  <a:lnTo>
                    <a:pt x="1" y="450"/>
                  </a:lnTo>
                  <a:lnTo>
                    <a:pt x="151" y="599"/>
                  </a:lnTo>
                  <a:lnTo>
                    <a:pt x="1198" y="899"/>
                  </a:lnTo>
                  <a:lnTo>
                    <a:pt x="3743" y="899"/>
                  </a:lnTo>
                  <a:lnTo>
                    <a:pt x="4342" y="599"/>
                  </a:lnTo>
                  <a:lnTo>
                    <a:pt x="4342" y="450"/>
                  </a:lnTo>
                  <a:lnTo>
                    <a:pt x="4342" y="300"/>
                  </a:lnTo>
                  <a:lnTo>
                    <a:pt x="3743" y="150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07"/>
            <p:cNvSpPr/>
            <p:nvPr/>
          </p:nvSpPr>
          <p:spPr>
            <a:xfrm>
              <a:off x="3740750" y="863025"/>
              <a:ext cx="82350" cy="18725"/>
            </a:xfrm>
            <a:custGeom>
              <a:avLst/>
              <a:gdLst/>
              <a:ahLst/>
              <a:cxnLst/>
              <a:rect l="l" t="t" r="r" b="b"/>
              <a:pathLst>
                <a:path w="3294" h="749" extrusionOk="0">
                  <a:moveTo>
                    <a:pt x="1498" y="0"/>
                  </a:moveTo>
                  <a:lnTo>
                    <a:pt x="151" y="300"/>
                  </a:lnTo>
                  <a:lnTo>
                    <a:pt x="1" y="449"/>
                  </a:lnTo>
                  <a:lnTo>
                    <a:pt x="151" y="599"/>
                  </a:lnTo>
                  <a:lnTo>
                    <a:pt x="1647" y="749"/>
                  </a:lnTo>
                  <a:lnTo>
                    <a:pt x="2396" y="749"/>
                  </a:lnTo>
                  <a:lnTo>
                    <a:pt x="2995" y="599"/>
                  </a:lnTo>
                  <a:lnTo>
                    <a:pt x="3144" y="599"/>
                  </a:lnTo>
                  <a:lnTo>
                    <a:pt x="3294" y="449"/>
                  </a:lnTo>
                  <a:lnTo>
                    <a:pt x="3144" y="150"/>
                  </a:lnTo>
                  <a:lnTo>
                    <a:pt x="2995" y="15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07"/>
            <p:cNvSpPr/>
            <p:nvPr/>
          </p:nvSpPr>
          <p:spPr>
            <a:xfrm>
              <a:off x="3744500" y="780700"/>
              <a:ext cx="71125" cy="22475"/>
            </a:xfrm>
            <a:custGeom>
              <a:avLst/>
              <a:gdLst/>
              <a:ahLst/>
              <a:cxnLst/>
              <a:rect l="l" t="t" r="r" b="b"/>
              <a:pathLst>
                <a:path w="2845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1946" y="898"/>
                  </a:lnTo>
                  <a:lnTo>
                    <a:pt x="2545" y="749"/>
                  </a:lnTo>
                  <a:lnTo>
                    <a:pt x="2695" y="599"/>
                  </a:lnTo>
                  <a:lnTo>
                    <a:pt x="2845" y="449"/>
                  </a:lnTo>
                  <a:lnTo>
                    <a:pt x="2695" y="300"/>
                  </a:lnTo>
                  <a:lnTo>
                    <a:pt x="2545" y="150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07"/>
            <p:cNvSpPr/>
            <p:nvPr/>
          </p:nvSpPr>
          <p:spPr>
            <a:xfrm>
              <a:off x="3759475" y="698375"/>
              <a:ext cx="67375" cy="26225"/>
            </a:xfrm>
            <a:custGeom>
              <a:avLst/>
              <a:gdLst/>
              <a:ahLst/>
              <a:cxnLst/>
              <a:rect l="l" t="t" r="r" b="b"/>
              <a:pathLst>
                <a:path w="2695" h="104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749"/>
                  </a:lnTo>
                  <a:lnTo>
                    <a:pt x="749" y="899"/>
                  </a:lnTo>
                  <a:lnTo>
                    <a:pt x="1497" y="1048"/>
                  </a:lnTo>
                  <a:lnTo>
                    <a:pt x="2096" y="899"/>
                  </a:lnTo>
                  <a:lnTo>
                    <a:pt x="2395" y="899"/>
                  </a:lnTo>
                  <a:lnTo>
                    <a:pt x="2695" y="749"/>
                  </a:lnTo>
                  <a:lnTo>
                    <a:pt x="2695" y="450"/>
                  </a:lnTo>
                  <a:lnTo>
                    <a:pt x="26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07"/>
            <p:cNvSpPr/>
            <p:nvPr/>
          </p:nvSpPr>
          <p:spPr>
            <a:xfrm>
              <a:off x="3766950" y="62352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048" y="1"/>
                  </a:moveTo>
                  <a:lnTo>
                    <a:pt x="1" y="151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048" y="600"/>
                  </a:lnTo>
                  <a:lnTo>
                    <a:pt x="2246" y="450"/>
                  </a:lnTo>
                  <a:lnTo>
                    <a:pt x="2396" y="300"/>
                  </a:lnTo>
                  <a:lnTo>
                    <a:pt x="2246" y="151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07"/>
            <p:cNvSpPr/>
            <p:nvPr/>
          </p:nvSpPr>
          <p:spPr>
            <a:xfrm>
              <a:off x="3512500" y="2827550"/>
              <a:ext cx="18725" cy="295650"/>
            </a:xfrm>
            <a:custGeom>
              <a:avLst/>
              <a:gdLst/>
              <a:ahLst/>
              <a:cxnLst/>
              <a:rect l="l" t="t" r="r" b="b"/>
              <a:pathLst>
                <a:path w="749" h="11826" extrusionOk="0">
                  <a:moveTo>
                    <a:pt x="300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150" y="749"/>
                  </a:lnTo>
                  <a:lnTo>
                    <a:pt x="1" y="1497"/>
                  </a:lnTo>
                  <a:lnTo>
                    <a:pt x="1" y="2096"/>
                  </a:lnTo>
                  <a:lnTo>
                    <a:pt x="1" y="2695"/>
                  </a:lnTo>
                  <a:lnTo>
                    <a:pt x="1" y="7185"/>
                  </a:lnTo>
                  <a:lnTo>
                    <a:pt x="150" y="11676"/>
                  </a:lnTo>
                  <a:lnTo>
                    <a:pt x="300" y="11825"/>
                  </a:lnTo>
                  <a:lnTo>
                    <a:pt x="450" y="11676"/>
                  </a:lnTo>
                  <a:lnTo>
                    <a:pt x="749" y="7185"/>
                  </a:lnTo>
                  <a:lnTo>
                    <a:pt x="599" y="2695"/>
                  </a:lnTo>
                  <a:lnTo>
                    <a:pt x="599" y="2096"/>
                  </a:lnTo>
                  <a:lnTo>
                    <a:pt x="599" y="1497"/>
                  </a:lnTo>
                  <a:lnTo>
                    <a:pt x="599" y="1348"/>
                  </a:lnTo>
                  <a:lnTo>
                    <a:pt x="599" y="749"/>
                  </a:lnTo>
                  <a:lnTo>
                    <a:pt x="450" y="30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07"/>
            <p:cNvSpPr/>
            <p:nvPr/>
          </p:nvSpPr>
          <p:spPr>
            <a:xfrm>
              <a:off x="3351600" y="2850000"/>
              <a:ext cx="15000" cy="280675"/>
            </a:xfrm>
            <a:custGeom>
              <a:avLst/>
              <a:gdLst/>
              <a:ahLst/>
              <a:cxnLst/>
              <a:rect l="l" t="t" r="r" b="b"/>
              <a:pathLst>
                <a:path w="600" h="11227" extrusionOk="0">
                  <a:moveTo>
                    <a:pt x="300" y="1"/>
                  </a:moveTo>
                  <a:lnTo>
                    <a:pt x="150" y="150"/>
                  </a:lnTo>
                  <a:lnTo>
                    <a:pt x="0" y="5539"/>
                  </a:lnTo>
                  <a:lnTo>
                    <a:pt x="0" y="6587"/>
                  </a:lnTo>
                  <a:lnTo>
                    <a:pt x="0" y="7634"/>
                  </a:lnTo>
                  <a:lnTo>
                    <a:pt x="0" y="9430"/>
                  </a:lnTo>
                  <a:lnTo>
                    <a:pt x="150" y="11077"/>
                  </a:lnTo>
                  <a:lnTo>
                    <a:pt x="300" y="11227"/>
                  </a:lnTo>
                  <a:lnTo>
                    <a:pt x="449" y="11077"/>
                  </a:lnTo>
                  <a:lnTo>
                    <a:pt x="599" y="8832"/>
                  </a:lnTo>
                  <a:lnTo>
                    <a:pt x="599" y="6587"/>
                  </a:lnTo>
                  <a:lnTo>
                    <a:pt x="599" y="5539"/>
                  </a:lnTo>
                  <a:lnTo>
                    <a:pt x="599" y="4641"/>
                  </a:lnTo>
                  <a:lnTo>
                    <a:pt x="449" y="15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07"/>
            <p:cNvSpPr/>
            <p:nvPr/>
          </p:nvSpPr>
          <p:spPr>
            <a:xfrm>
              <a:off x="3265525" y="28462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50" y="1"/>
                  </a:moveTo>
                  <a:lnTo>
                    <a:pt x="150" y="2396"/>
                  </a:lnTo>
                  <a:lnTo>
                    <a:pt x="1" y="4940"/>
                  </a:lnTo>
                  <a:lnTo>
                    <a:pt x="1" y="7485"/>
                  </a:lnTo>
                  <a:lnTo>
                    <a:pt x="300" y="9880"/>
                  </a:lnTo>
                  <a:lnTo>
                    <a:pt x="300" y="10778"/>
                  </a:lnTo>
                  <a:lnTo>
                    <a:pt x="450" y="10928"/>
                  </a:lnTo>
                  <a:lnTo>
                    <a:pt x="600" y="10778"/>
                  </a:lnTo>
                  <a:lnTo>
                    <a:pt x="600" y="10478"/>
                  </a:lnTo>
                  <a:lnTo>
                    <a:pt x="749" y="9131"/>
                  </a:lnTo>
                  <a:lnTo>
                    <a:pt x="1049" y="6886"/>
                  </a:lnTo>
                  <a:lnTo>
                    <a:pt x="1049" y="4491"/>
                  </a:lnTo>
                  <a:lnTo>
                    <a:pt x="899" y="2246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07"/>
            <p:cNvSpPr/>
            <p:nvPr/>
          </p:nvSpPr>
          <p:spPr>
            <a:xfrm>
              <a:off x="3186950" y="28575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150" y="1048"/>
                  </a:lnTo>
                  <a:lnTo>
                    <a:pt x="1" y="2245"/>
                  </a:lnTo>
                  <a:lnTo>
                    <a:pt x="1" y="4640"/>
                  </a:lnTo>
                  <a:lnTo>
                    <a:pt x="1" y="7484"/>
                  </a:lnTo>
                  <a:lnTo>
                    <a:pt x="300" y="10178"/>
                  </a:lnTo>
                  <a:lnTo>
                    <a:pt x="300" y="10328"/>
                  </a:lnTo>
                  <a:lnTo>
                    <a:pt x="599" y="10328"/>
                  </a:lnTo>
                  <a:lnTo>
                    <a:pt x="599" y="10178"/>
                  </a:lnTo>
                  <a:lnTo>
                    <a:pt x="749" y="7484"/>
                  </a:lnTo>
                  <a:lnTo>
                    <a:pt x="899" y="4640"/>
                  </a:lnTo>
                  <a:lnTo>
                    <a:pt x="899" y="2245"/>
                  </a:lnTo>
                  <a:lnTo>
                    <a:pt x="749" y="1048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07"/>
            <p:cNvSpPr/>
            <p:nvPr/>
          </p:nvSpPr>
          <p:spPr>
            <a:xfrm>
              <a:off x="3100875" y="28575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0"/>
                  </a:moveTo>
                  <a:lnTo>
                    <a:pt x="300" y="1197"/>
                  </a:lnTo>
                  <a:lnTo>
                    <a:pt x="151" y="2395"/>
                  </a:lnTo>
                  <a:lnTo>
                    <a:pt x="1" y="4790"/>
                  </a:lnTo>
                  <a:lnTo>
                    <a:pt x="300" y="7334"/>
                  </a:lnTo>
                  <a:lnTo>
                    <a:pt x="450" y="9579"/>
                  </a:lnTo>
                  <a:lnTo>
                    <a:pt x="600" y="9729"/>
                  </a:lnTo>
                  <a:lnTo>
                    <a:pt x="749" y="9579"/>
                  </a:lnTo>
                  <a:lnTo>
                    <a:pt x="899" y="7334"/>
                  </a:lnTo>
                  <a:lnTo>
                    <a:pt x="1198" y="4790"/>
                  </a:lnTo>
                  <a:lnTo>
                    <a:pt x="1198" y="2395"/>
                  </a:lnTo>
                  <a:lnTo>
                    <a:pt x="1049" y="119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07"/>
            <p:cNvSpPr/>
            <p:nvPr/>
          </p:nvSpPr>
          <p:spPr>
            <a:xfrm>
              <a:off x="3026050" y="2846250"/>
              <a:ext cx="22475" cy="243275"/>
            </a:xfrm>
            <a:custGeom>
              <a:avLst/>
              <a:gdLst/>
              <a:ahLst/>
              <a:cxnLst/>
              <a:rect l="l" t="t" r="r" b="b"/>
              <a:pathLst>
                <a:path w="899" h="9731" extrusionOk="0">
                  <a:moveTo>
                    <a:pt x="449" y="1"/>
                  </a:moveTo>
                  <a:lnTo>
                    <a:pt x="300" y="151"/>
                  </a:lnTo>
                  <a:lnTo>
                    <a:pt x="0" y="1198"/>
                  </a:lnTo>
                  <a:lnTo>
                    <a:pt x="0" y="2396"/>
                  </a:lnTo>
                  <a:lnTo>
                    <a:pt x="0" y="4641"/>
                  </a:lnTo>
                  <a:lnTo>
                    <a:pt x="0" y="7036"/>
                  </a:lnTo>
                  <a:lnTo>
                    <a:pt x="300" y="9580"/>
                  </a:lnTo>
                  <a:lnTo>
                    <a:pt x="300" y="9730"/>
                  </a:lnTo>
                  <a:lnTo>
                    <a:pt x="599" y="9730"/>
                  </a:lnTo>
                  <a:lnTo>
                    <a:pt x="599" y="9580"/>
                  </a:lnTo>
                  <a:lnTo>
                    <a:pt x="749" y="7036"/>
                  </a:lnTo>
                  <a:lnTo>
                    <a:pt x="749" y="4641"/>
                  </a:lnTo>
                  <a:lnTo>
                    <a:pt x="898" y="239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07"/>
            <p:cNvSpPr/>
            <p:nvPr/>
          </p:nvSpPr>
          <p:spPr>
            <a:xfrm>
              <a:off x="2943725" y="284625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300" y="1"/>
                  </a:moveTo>
                  <a:lnTo>
                    <a:pt x="300" y="151"/>
                  </a:lnTo>
                  <a:lnTo>
                    <a:pt x="0" y="4641"/>
                  </a:lnTo>
                  <a:lnTo>
                    <a:pt x="150" y="6886"/>
                  </a:lnTo>
                  <a:lnTo>
                    <a:pt x="300" y="9131"/>
                  </a:lnTo>
                  <a:lnTo>
                    <a:pt x="599" y="9281"/>
                  </a:lnTo>
                  <a:lnTo>
                    <a:pt x="749" y="9131"/>
                  </a:lnTo>
                  <a:lnTo>
                    <a:pt x="899" y="6886"/>
                  </a:lnTo>
                  <a:lnTo>
                    <a:pt x="899" y="4641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07"/>
            <p:cNvSpPr/>
            <p:nvPr/>
          </p:nvSpPr>
          <p:spPr>
            <a:xfrm>
              <a:off x="2861400" y="2835025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599" y="1"/>
                  </a:moveTo>
                  <a:lnTo>
                    <a:pt x="450" y="151"/>
                  </a:lnTo>
                  <a:lnTo>
                    <a:pt x="300" y="300"/>
                  </a:lnTo>
                  <a:lnTo>
                    <a:pt x="150" y="2695"/>
                  </a:lnTo>
                  <a:lnTo>
                    <a:pt x="1" y="5090"/>
                  </a:lnTo>
                  <a:lnTo>
                    <a:pt x="1" y="7186"/>
                  </a:lnTo>
                  <a:lnTo>
                    <a:pt x="1" y="8383"/>
                  </a:lnTo>
                  <a:lnTo>
                    <a:pt x="150" y="9431"/>
                  </a:lnTo>
                  <a:lnTo>
                    <a:pt x="599" y="9431"/>
                  </a:lnTo>
                  <a:lnTo>
                    <a:pt x="749" y="8383"/>
                  </a:lnTo>
                  <a:lnTo>
                    <a:pt x="899" y="7186"/>
                  </a:lnTo>
                  <a:lnTo>
                    <a:pt x="899" y="5090"/>
                  </a:lnTo>
                  <a:lnTo>
                    <a:pt x="899" y="2695"/>
                  </a:lnTo>
                  <a:lnTo>
                    <a:pt x="749" y="300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07"/>
            <p:cNvSpPr/>
            <p:nvPr/>
          </p:nvSpPr>
          <p:spPr>
            <a:xfrm>
              <a:off x="2782825" y="2850000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300"/>
                  </a:lnTo>
                  <a:lnTo>
                    <a:pt x="0" y="2246"/>
                  </a:lnTo>
                  <a:lnTo>
                    <a:pt x="0" y="4192"/>
                  </a:lnTo>
                  <a:lnTo>
                    <a:pt x="0" y="6137"/>
                  </a:lnTo>
                  <a:lnTo>
                    <a:pt x="300" y="8083"/>
                  </a:lnTo>
                  <a:lnTo>
                    <a:pt x="300" y="8233"/>
                  </a:lnTo>
                  <a:lnTo>
                    <a:pt x="449" y="8083"/>
                  </a:lnTo>
                  <a:lnTo>
                    <a:pt x="898" y="4192"/>
                  </a:lnTo>
                  <a:lnTo>
                    <a:pt x="898" y="2246"/>
                  </a:lnTo>
                  <a:lnTo>
                    <a:pt x="749" y="300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07"/>
            <p:cNvSpPr/>
            <p:nvPr/>
          </p:nvSpPr>
          <p:spPr>
            <a:xfrm>
              <a:off x="2696750" y="2797625"/>
              <a:ext cx="29975" cy="246975"/>
            </a:xfrm>
            <a:custGeom>
              <a:avLst/>
              <a:gdLst/>
              <a:ahLst/>
              <a:cxnLst/>
              <a:rect l="l" t="t" r="r" b="b"/>
              <a:pathLst>
                <a:path w="1199" h="9879" extrusionOk="0">
                  <a:moveTo>
                    <a:pt x="599" y="0"/>
                  </a:moveTo>
                  <a:lnTo>
                    <a:pt x="450" y="150"/>
                  </a:lnTo>
                  <a:lnTo>
                    <a:pt x="150" y="2545"/>
                  </a:lnTo>
                  <a:lnTo>
                    <a:pt x="1" y="4940"/>
                  </a:lnTo>
                  <a:lnTo>
                    <a:pt x="150" y="7334"/>
                  </a:lnTo>
                  <a:lnTo>
                    <a:pt x="450" y="9729"/>
                  </a:lnTo>
                  <a:lnTo>
                    <a:pt x="599" y="9879"/>
                  </a:lnTo>
                  <a:lnTo>
                    <a:pt x="749" y="9729"/>
                  </a:lnTo>
                  <a:lnTo>
                    <a:pt x="1048" y="7634"/>
                  </a:lnTo>
                  <a:lnTo>
                    <a:pt x="1198" y="5688"/>
                  </a:lnTo>
                  <a:lnTo>
                    <a:pt x="1198" y="3892"/>
                  </a:lnTo>
                  <a:lnTo>
                    <a:pt x="1048" y="1946"/>
                  </a:lnTo>
                  <a:lnTo>
                    <a:pt x="899" y="150"/>
                  </a:lnTo>
                  <a:lnTo>
                    <a:pt x="74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07"/>
            <p:cNvSpPr/>
            <p:nvPr/>
          </p:nvSpPr>
          <p:spPr>
            <a:xfrm>
              <a:off x="2621925" y="283877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299" y="1"/>
                  </a:moveTo>
                  <a:lnTo>
                    <a:pt x="150" y="150"/>
                  </a:lnTo>
                  <a:lnTo>
                    <a:pt x="0" y="2096"/>
                  </a:lnTo>
                  <a:lnTo>
                    <a:pt x="0" y="3892"/>
                  </a:lnTo>
                  <a:lnTo>
                    <a:pt x="0" y="5838"/>
                  </a:lnTo>
                  <a:lnTo>
                    <a:pt x="299" y="7634"/>
                  </a:lnTo>
                  <a:lnTo>
                    <a:pt x="449" y="7784"/>
                  </a:lnTo>
                  <a:lnTo>
                    <a:pt x="599" y="7634"/>
                  </a:lnTo>
                  <a:lnTo>
                    <a:pt x="749" y="5838"/>
                  </a:lnTo>
                  <a:lnTo>
                    <a:pt x="898" y="3892"/>
                  </a:lnTo>
                  <a:lnTo>
                    <a:pt x="749" y="2096"/>
                  </a:lnTo>
                  <a:lnTo>
                    <a:pt x="59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07"/>
            <p:cNvSpPr/>
            <p:nvPr/>
          </p:nvSpPr>
          <p:spPr>
            <a:xfrm>
              <a:off x="2461000" y="2846250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450" y="1"/>
                  </a:moveTo>
                  <a:lnTo>
                    <a:pt x="300" y="151"/>
                  </a:lnTo>
                  <a:lnTo>
                    <a:pt x="151" y="300"/>
                  </a:lnTo>
                  <a:lnTo>
                    <a:pt x="151" y="899"/>
                  </a:lnTo>
                  <a:lnTo>
                    <a:pt x="1" y="2246"/>
                  </a:lnTo>
                  <a:lnTo>
                    <a:pt x="1" y="3743"/>
                  </a:lnTo>
                  <a:lnTo>
                    <a:pt x="151" y="5090"/>
                  </a:lnTo>
                  <a:lnTo>
                    <a:pt x="300" y="6587"/>
                  </a:lnTo>
                  <a:lnTo>
                    <a:pt x="600" y="6587"/>
                  </a:lnTo>
                  <a:lnTo>
                    <a:pt x="899" y="4940"/>
                  </a:lnTo>
                  <a:lnTo>
                    <a:pt x="899" y="3444"/>
                  </a:lnTo>
                  <a:lnTo>
                    <a:pt x="899" y="1797"/>
                  </a:lnTo>
                  <a:lnTo>
                    <a:pt x="600" y="300"/>
                  </a:lnTo>
                  <a:lnTo>
                    <a:pt x="600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07"/>
            <p:cNvSpPr/>
            <p:nvPr/>
          </p:nvSpPr>
          <p:spPr>
            <a:xfrm>
              <a:off x="2539600" y="285000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1"/>
                  </a:moveTo>
                  <a:lnTo>
                    <a:pt x="300" y="150"/>
                  </a:lnTo>
                  <a:lnTo>
                    <a:pt x="0" y="1797"/>
                  </a:lnTo>
                  <a:lnTo>
                    <a:pt x="0" y="3443"/>
                  </a:lnTo>
                  <a:lnTo>
                    <a:pt x="150" y="5090"/>
                  </a:lnTo>
                  <a:lnTo>
                    <a:pt x="300" y="6736"/>
                  </a:lnTo>
                  <a:lnTo>
                    <a:pt x="449" y="6886"/>
                  </a:lnTo>
                  <a:lnTo>
                    <a:pt x="599" y="6886"/>
                  </a:lnTo>
                  <a:lnTo>
                    <a:pt x="599" y="6736"/>
                  </a:lnTo>
                  <a:lnTo>
                    <a:pt x="898" y="5090"/>
                  </a:lnTo>
                  <a:lnTo>
                    <a:pt x="898" y="3443"/>
                  </a:lnTo>
                  <a:lnTo>
                    <a:pt x="898" y="1797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07"/>
            <p:cNvSpPr/>
            <p:nvPr/>
          </p:nvSpPr>
          <p:spPr>
            <a:xfrm>
              <a:off x="2378700" y="28537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299" y="0"/>
                  </a:moveTo>
                  <a:lnTo>
                    <a:pt x="299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150" y="4491"/>
                  </a:lnTo>
                  <a:lnTo>
                    <a:pt x="299" y="5838"/>
                  </a:lnTo>
                  <a:lnTo>
                    <a:pt x="449" y="5987"/>
                  </a:lnTo>
                  <a:lnTo>
                    <a:pt x="599" y="5838"/>
                  </a:lnTo>
                  <a:lnTo>
                    <a:pt x="898" y="4491"/>
                  </a:lnTo>
                  <a:lnTo>
                    <a:pt x="898" y="2994"/>
                  </a:lnTo>
                  <a:lnTo>
                    <a:pt x="898" y="1497"/>
                  </a:lnTo>
                  <a:lnTo>
                    <a:pt x="748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07"/>
            <p:cNvSpPr/>
            <p:nvPr/>
          </p:nvSpPr>
          <p:spPr>
            <a:xfrm>
              <a:off x="2296375" y="2853750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449" y="0"/>
                  </a:moveTo>
                  <a:lnTo>
                    <a:pt x="299" y="150"/>
                  </a:lnTo>
                  <a:lnTo>
                    <a:pt x="150" y="1497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239"/>
                  </a:lnTo>
                  <a:lnTo>
                    <a:pt x="449" y="5389"/>
                  </a:lnTo>
                  <a:lnTo>
                    <a:pt x="74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1048" y="149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07"/>
            <p:cNvSpPr/>
            <p:nvPr/>
          </p:nvSpPr>
          <p:spPr>
            <a:xfrm>
              <a:off x="2217775" y="2838775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300" y="1"/>
                  </a:moveTo>
                  <a:lnTo>
                    <a:pt x="151" y="599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1" y="4042"/>
                  </a:lnTo>
                  <a:lnTo>
                    <a:pt x="300" y="5539"/>
                  </a:lnTo>
                  <a:lnTo>
                    <a:pt x="450" y="5688"/>
                  </a:lnTo>
                  <a:lnTo>
                    <a:pt x="749" y="5539"/>
                  </a:lnTo>
                  <a:lnTo>
                    <a:pt x="899" y="4042"/>
                  </a:lnTo>
                  <a:lnTo>
                    <a:pt x="899" y="2695"/>
                  </a:lnTo>
                  <a:lnTo>
                    <a:pt x="899" y="1348"/>
                  </a:lnTo>
                  <a:lnTo>
                    <a:pt x="749" y="599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07"/>
            <p:cNvSpPr/>
            <p:nvPr/>
          </p:nvSpPr>
          <p:spPr>
            <a:xfrm>
              <a:off x="2139200" y="2831300"/>
              <a:ext cx="22475" cy="134725"/>
            </a:xfrm>
            <a:custGeom>
              <a:avLst/>
              <a:gdLst/>
              <a:ahLst/>
              <a:cxnLst/>
              <a:rect l="l" t="t" r="r" b="b"/>
              <a:pathLst>
                <a:path w="899" h="5389" extrusionOk="0">
                  <a:moveTo>
                    <a:pt x="300" y="0"/>
                  </a:moveTo>
                  <a:lnTo>
                    <a:pt x="150" y="150"/>
                  </a:lnTo>
                  <a:lnTo>
                    <a:pt x="1" y="749"/>
                  </a:lnTo>
                  <a:lnTo>
                    <a:pt x="1" y="1347"/>
                  </a:lnTo>
                  <a:lnTo>
                    <a:pt x="1" y="2545"/>
                  </a:lnTo>
                  <a:lnTo>
                    <a:pt x="1" y="3892"/>
                  </a:lnTo>
                  <a:lnTo>
                    <a:pt x="150" y="5239"/>
                  </a:lnTo>
                  <a:lnTo>
                    <a:pt x="300" y="5389"/>
                  </a:lnTo>
                  <a:lnTo>
                    <a:pt x="599" y="5389"/>
                  </a:lnTo>
                  <a:lnTo>
                    <a:pt x="599" y="5239"/>
                  </a:lnTo>
                  <a:lnTo>
                    <a:pt x="749" y="3892"/>
                  </a:lnTo>
                  <a:lnTo>
                    <a:pt x="899" y="2545"/>
                  </a:lnTo>
                  <a:lnTo>
                    <a:pt x="749" y="1347"/>
                  </a:lnTo>
                  <a:lnTo>
                    <a:pt x="749" y="749"/>
                  </a:lnTo>
                  <a:lnTo>
                    <a:pt x="450" y="15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07"/>
            <p:cNvSpPr/>
            <p:nvPr/>
          </p:nvSpPr>
          <p:spPr>
            <a:xfrm>
              <a:off x="2053150" y="2827550"/>
              <a:ext cx="29950" cy="138475"/>
            </a:xfrm>
            <a:custGeom>
              <a:avLst/>
              <a:gdLst/>
              <a:ahLst/>
              <a:cxnLst/>
              <a:rect l="l" t="t" r="r" b="b"/>
              <a:pathLst>
                <a:path w="1198" h="5539" extrusionOk="0">
                  <a:moveTo>
                    <a:pt x="599" y="1"/>
                  </a:moveTo>
                  <a:lnTo>
                    <a:pt x="449" y="150"/>
                  </a:lnTo>
                  <a:lnTo>
                    <a:pt x="150" y="749"/>
                  </a:lnTo>
                  <a:lnTo>
                    <a:pt x="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389"/>
                  </a:lnTo>
                  <a:lnTo>
                    <a:pt x="599" y="5539"/>
                  </a:lnTo>
                  <a:lnTo>
                    <a:pt x="748" y="5389"/>
                  </a:lnTo>
                  <a:lnTo>
                    <a:pt x="1048" y="4042"/>
                  </a:lnTo>
                  <a:lnTo>
                    <a:pt x="1197" y="2695"/>
                  </a:lnTo>
                  <a:lnTo>
                    <a:pt x="1048" y="1348"/>
                  </a:lnTo>
                  <a:lnTo>
                    <a:pt x="1048" y="749"/>
                  </a:lnTo>
                  <a:lnTo>
                    <a:pt x="748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07"/>
            <p:cNvSpPr/>
            <p:nvPr/>
          </p:nvSpPr>
          <p:spPr>
            <a:xfrm>
              <a:off x="1974550" y="28125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450" y="1"/>
                  </a:moveTo>
                  <a:lnTo>
                    <a:pt x="300" y="151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300" y="5240"/>
                  </a:lnTo>
                  <a:lnTo>
                    <a:pt x="450" y="5389"/>
                  </a:lnTo>
                  <a:lnTo>
                    <a:pt x="599" y="5240"/>
                  </a:lnTo>
                  <a:lnTo>
                    <a:pt x="899" y="4042"/>
                  </a:lnTo>
                  <a:lnTo>
                    <a:pt x="1049" y="2695"/>
                  </a:lnTo>
                  <a:lnTo>
                    <a:pt x="899" y="1348"/>
                  </a:lnTo>
                  <a:lnTo>
                    <a:pt x="749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07"/>
            <p:cNvSpPr/>
            <p:nvPr/>
          </p:nvSpPr>
          <p:spPr>
            <a:xfrm>
              <a:off x="1895975" y="282755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450" y="1"/>
                  </a:moveTo>
                  <a:lnTo>
                    <a:pt x="150" y="150"/>
                  </a:lnTo>
                  <a:lnTo>
                    <a:pt x="1" y="599"/>
                  </a:lnTo>
                  <a:lnTo>
                    <a:pt x="1" y="1048"/>
                  </a:lnTo>
                  <a:lnTo>
                    <a:pt x="1" y="2096"/>
                  </a:lnTo>
                  <a:lnTo>
                    <a:pt x="1" y="3144"/>
                  </a:lnTo>
                  <a:lnTo>
                    <a:pt x="300" y="4192"/>
                  </a:lnTo>
                  <a:lnTo>
                    <a:pt x="450" y="4341"/>
                  </a:lnTo>
                  <a:lnTo>
                    <a:pt x="599" y="4192"/>
                  </a:lnTo>
                  <a:lnTo>
                    <a:pt x="899" y="3144"/>
                  </a:lnTo>
                  <a:lnTo>
                    <a:pt x="899" y="2096"/>
                  </a:lnTo>
                  <a:lnTo>
                    <a:pt x="899" y="1048"/>
                  </a:lnTo>
                  <a:lnTo>
                    <a:pt x="749" y="599"/>
                  </a:lnTo>
                  <a:lnTo>
                    <a:pt x="599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07"/>
            <p:cNvSpPr/>
            <p:nvPr/>
          </p:nvSpPr>
          <p:spPr>
            <a:xfrm>
              <a:off x="1813650" y="2846250"/>
              <a:ext cx="22475" cy="78625"/>
            </a:xfrm>
            <a:custGeom>
              <a:avLst/>
              <a:gdLst/>
              <a:ahLst/>
              <a:cxnLst/>
              <a:rect l="l" t="t" r="r" b="b"/>
              <a:pathLst>
                <a:path w="899" h="3145" extrusionOk="0">
                  <a:moveTo>
                    <a:pt x="300" y="1"/>
                  </a:moveTo>
                  <a:lnTo>
                    <a:pt x="150" y="151"/>
                  </a:lnTo>
                  <a:lnTo>
                    <a:pt x="1" y="899"/>
                  </a:lnTo>
                  <a:lnTo>
                    <a:pt x="150" y="1647"/>
                  </a:lnTo>
                  <a:lnTo>
                    <a:pt x="300" y="3144"/>
                  </a:lnTo>
                  <a:lnTo>
                    <a:pt x="599" y="3144"/>
                  </a:lnTo>
                  <a:lnTo>
                    <a:pt x="899" y="1647"/>
                  </a:lnTo>
                  <a:lnTo>
                    <a:pt x="899" y="899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07"/>
            <p:cNvSpPr/>
            <p:nvPr/>
          </p:nvSpPr>
          <p:spPr>
            <a:xfrm>
              <a:off x="1735075" y="28537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749"/>
                  </a:lnTo>
                  <a:lnTo>
                    <a:pt x="0" y="1347"/>
                  </a:lnTo>
                  <a:lnTo>
                    <a:pt x="0" y="1946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8" y="1347"/>
                  </a:lnTo>
                  <a:lnTo>
                    <a:pt x="749" y="749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07"/>
            <p:cNvSpPr/>
            <p:nvPr/>
          </p:nvSpPr>
          <p:spPr>
            <a:xfrm>
              <a:off x="1652750" y="28387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1"/>
                  </a:moveTo>
                  <a:lnTo>
                    <a:pt x="150" y="300"/>
                  </a:lnTo>
                  <a:lnTo>
                    <a:pt x="0" y="599"/>
                  </a:lnTo>
                  <a:lnTo>
                    <a:pt x="0" y="1348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749" y="30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07"/>
            <p:cNvSpPr/>
            <p:nvPr/>
          </p:nvSpPr>
          <p:spPr>
            <a:xfrm>
              <a:off x="1574175" y="284252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1198"/>
                  </a:lnTo>
                  <a:lnTo>
                    <a:pt x="150" y="2245"/>
                  </a:lnTo>
                  <a:lnTo>
                    <a:pt x="300" y="2395"/>
                  </a:lnTo>
                  <a:lnTo>
                    <a:pt x="449" y="2395"/>
                  </a:lnTo>
                  <a:lnTo>
                    <a:pt x="599" y="2245"/>
                  </a:lnTo>
                  <a:lnTo>
                    <a:pt x="749" y="1198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07"/>
            <p:cNvSpPr/>
            <p:nvPr/>
          </p:nvSpPr>
          <p:spPr>
            <a:xfrm>
              <a:off x="3781925" y="313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2096" y="1"/>
                  </a:moveTo>
                  <a:lnTo>
                    <a:pt x="898" y="151"/>
                  </a:lnTo>
                  <a:lnTo>
                    <a:pt x="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450"/>
                  </a:lnTo>
                  <a:lnTo>
                    <a:pt x="898" y="600"/>
                  </a:lnTo>
                  <a:lnTo>
                    <a:pt x="2246" y="600"/>
                  </a:lnTo>
                  <a:lnTo>
                    <a:pt x="6886" y="749"/>
                  </a:lnTo>
                  <a:lnTo>
                    <a:pt x="9280" y="600"/>
                  </a:lnTo>
                  <a:lnTo>
                    <a:pt x="11526" y="450"/>
                  </a:lnTo>
                  <a:lnTo>
                    <a:pt x="11675" y="450"/>
                  </a:lnTo>
                  <a:lnTo>
                    <a:pt x="11675" y="300"/>
                  </a:lnTo>
                  <a:lnTo>
                    <a:pt x="11526" y="151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07"/>
            <p:cNvSpPr/>
            <p:nvPr/>
          </p:nvSpPr>
          <p:spPr>
            <a:xfrm>
              <a:off x="3804375" y="3299050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3742" y="0"/>
                  </a:moveTo>
                  <a:lnTo>
                    <a:pt x="150" y="150"/>
                  </a:lnTo>
                  <a:lnTo>
                    <a:pt x="0" y="299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491" y="748"/>
                  </a:lnTo>
                  <a:lnTo>
                    <a:pt x="8682" y="748"/>
                  </a:lnTo>
                  <a:lnTo>
                    <a:pt x="10478" y="599"/>
                  </a:lnTo>
                  <a:lnTo>
                    <a:pt x="11077" y="449"/>
                  </a:lnTo>
                  <a:lnTo>
                    <a:pt x="11226" y="299"/>
                  </a:lnTo>
                  <a:lnTo>
                    <a:pt x="11077" y="299"/>
                  </a:lnTo>
                  <a:lnTo>
                    <a:pt x="10628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07"/>
            <p:cNvSpPr/>
            <p:nvPr/>
          </p:nvSpPr>
          <p:spPr>
            <a:xfrm>
              <a:off x="3800625" y="3377625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1947" y="0"/>
                  </a:moveTo>
                  <a:lnTo>
                    <a:pt x="1" y="300"/>
                  </a:lnTo>
                  <a:lnTo>
                    <a:pt x="1" y="449"/>
                  </a:lnTo>
                  <a:lnTo>
                    <a:pt x="2246" y="898"/>
                  </a:lnTo>
                  <a:lnTo>
                    <a:pt x="4491" y="1048"/>
                  </a:lnTo>
                  <a:lnTo>
                    <a:pt x="6886" y="898"/>
                  </a:lnTo>
                  <a:lnTo>
                    <a:pt x="9131" y="749"/>
                  </a:lnTo>
                  <a:lnTo>
                    <a:pt x="10029" y="749"/>
                  </a:lnTo>
                  <a:lnTo>
                    <a:pt x="10179" y="599"/>
                  </a:lnTo>
                  <a:lnTo>
                    <a:pt x="10927" y="599"/>
                  </a:lnTo>
                  <a:lnTo>
                    <a:pt x="10927" y="449"/>
                  </a:lnTo>
                  <a:lnTo>
                    <a:pt x="10778" y="300"/>
                  </a:lnTo>
                  <a:lnTo>
                    <a:pt x="10329" y="300"/>
                  </a:lnTo>
                  <a:lnTo>
                    <a:pt x="9281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07"/>
            <p:cNvSpPr/>
            <p:nvPr/>
          </p:nvSpPr>
          <p:spPr>
            <a:xfrm>
              <a:off x="3808125" y="3459950"/>
              <a:ext cx="261950" cy="18725"/>
            </a:xfrm>
            <a:custGeom>
              <a:avLst/>
              <a:gdLst/>
              <a:ahLst/>
              <a:cxnLst/>
              <a:rect l="l" t="t" r="r" b="b"/>
              <a:pathLst>
                <a:path w="10478" h="749" extrusionOk="0">
                  <a:moveTo>
                    <a:pt x="1198" y="0"/>
                  </a:moveTo>
                  <a:lnTo>
                    <a:pt x="0" y="300"/>
                  </a:lnTo>
                  <a:lnTo>
                    <a:pt x="0" y="449"/>
                  </a:lnTo>
                  <a:lnTo>
                    <a:pt x="1198" y="749"/>
                  </a:lnTo>
                  <a:lnTo>
                    <a:pt x="7185" y="749"/>
                  </a:lnTo>
                  <a:lnTo>
                    <a:pt x="9430" y="599"/>
                  </a:lnTo>
                  <a:lnTo>
                    <a:pt x="10178" y="599"/>
                  </a:lnTo>
                  <a:lnTo>
                    <a:pt x="10328" y="449"/>
                  </a:lnTo>
                  <a:lnTo>
                    <a:pt x="10478" y="449"/>
                  </a:lnTo>
                  <a:lnTo>
                    <a:pt x="10328" y="150"/>
                  </a:lnTo>
                  <a:lnTo>
                    <a:pt x="9580" y="15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07"/>
            <p:cNvSpPr/>
            <p:nvPr/>
          </p:nvSpPr>
          <p:spPr>
            <a:xfrm>
              <a:off x="3808125" y="3534775"/>
              <a:ext cx="246975" cy="29975"/>
            </a:xfrm>
            <a:custGeom>
              <a:avLst/>
              <a:gdLst/>
              <a:ahLst/>
              <a:cxnLst/>
              <a:rect l="l" t="t" r="r" b="b"/>
              <a:pathLst>
                <a:path w="9879" h="1199" extrusionOk="0">
                  <a:moveTo>
                    <a:pt x="4640" y="1"/>
                  </a:moveTo>
                  <a:lnTo>
                    <a:pt x="2245" y="151"/>
                  </a:lnTo>
                  <a:lnTo>
                    <a:pt x="1198" y="300"/>
                  </a:lnTo>
                  <a:lnTo>
                    <a:pt x="15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898" y="899"/>
                  </a:lnTo>
                  <a:lnTo>
                    <a:pt x="2395" y="1198"/>
                  </a:lnTo>
                  <a:lnTo>
                    <a:pt x="4341" y="1198"/>
                  </a:lnTo>
                  <a:lnTo>
                    <a:pt x="6287" y="1049"/>
                  </a:lnTo>
                  <a:lnTo>
                    <a:pt x="7933" y="899"/>
                  </a:lnTo>
                  <a:lnTo>
                    <a:pt x="8981" y="899"/>
                  </a:lnTo>
                  <a:lnTo>
                    <a:pt x="9729" y="749"/>
                  </a:lnTo>
                  <a:lnTo>
                    <a:pt x="9879" y="600"/>
                  </a:lnTo>
                  <a:lnTo>
                    <a:pt x="9729" y="600"/>
                  </a:lnTo>
                  <a:lnTo>
                    <a:pt x="9131" y="450"/>
                  </a:lnTo>
                  <a:lnTo>
                    <a:pt x="6885" y="300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07"/>
            <p:cNvSpPr/>
            <p:nvPr/>
          </p:nvSpPr>
          <p:spPr>
            <a:xfrm>
              <a:off x="3800625" y="3620850"/>
              <a:ext cx="243250" cy="18725"/>
            </a:xfrm>
            <a:custGeom>
              <a:avLst/>
              <a:gdLst/>
              <a:ahLst/>
              <a:cxnLst/>
              <a:rect l="l" t="t" r="r" b="b"/>
              <a:pathLst>
                <a:path w="9730" h="7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749"/>
                  </a:lnTo>
                  <a:lnTo>
                    <a:pt x="4491" y="749"/>
                  </a:lnTo>
                  <a:lnTo>
                    <a:pt x="8832" y="599"/>
                  </a:lnTo>
                  <a:lnTo>
                    <a:pt x="9580" y="599"/>
                  </a:lnTo>
                  <a:lnTo>
                    <a:pt x="9730" y="449"/>
                  </a:lnTo>
                  <a:lnTo>
                    <a:pt x="9730" y="300"/>
                  </a:lnTo>
                  <a:lnTo>
                    <a:pt x="9580" y="150"/>
                  </a:lnTo>
                  <a:lnTo>
                    <a:pt x="8982" y="150"/>
                  </a:lnTo>
                  <a:lnTo>
                    <a:pt x="6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07"/>
            <p:cNvSpPr/>
            <p:nvPr/>
          </p:nvSpPr>
          <p:spPr>
            <a:xfrm>
              <a:off x="3796900" y="3699425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4490" y="1"/>
                  </a:moveTo>
                  <a:lnTo>
                    <a:pt x="299" y="30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299" y="749"/>
                  </a:lnTo>
                  <a:lnTo>
                    <a:pt x="4490" y="899"/>
                  </a:lnTo>
                  <a:lnTo>
                    <a:pt x="6586" y="899"/>
                  </a:lnTo>
                  <a:lnTo>
                    <a:pt x="8681" y="599"/>
                  </a:lnTo>
                  <a:lnTo>
                    <a:pt x="9280" y="599"/>
                  </a:lnTo>
                  <a:lnTo>
                    <a:pt x="9430" y="450"/>
                  </a:lnTo>
                  <a:lnTo>
                    <a:pt x="9280" y="300"/>
                  </a:lnTo>
                  <a:lnTo>
                    <a:pt x="8681" y="150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07"/>
            <p:cNvSpPr/>
            <p:nvPr/>
          </p:nvSpPr>
          <p:spPr>
            <a:xfrm>
              <a:off x="3789400" y="3781750"/>
              <a:ext cx="235775" cy="26225"/>
            </a:xfrm>
            <a:custGeom>
              <a:avLst/>
              <a:gdLst/>
              <a:ahLst/>
              <a:cxnLst/>
              <a:rect l="l" t="t" r="r" b="b"/>
              <a:pathLst>
                <a:path w="9431" h="1049" extrusionOk="0">
                  <a:moveTo>
                    <a:pt x="3593" y="1"/>
                  </a:moveTo>
                  <a:lnTo>
                    <a:pt x="1947" y="150"/>
                  </a:ln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2695" y="749"/>
                  </a:lnTo>
                  <a:lnTo>
                    <a:pt x="5090" y="899"/>
                  </a:lnTo>
                  <a:lnTo>
                    <a:pt x="6736" y="1048"/>
                  </a:lnTo>
                  <a:lnTo>
                    <a:pt x="8383" y="899"/>
                  </a:lnTo>
                  <a:lnTo>
                    <a:pt x="9131" y="749"/>
                  </a:lnTo>
                  <a:lnTo>
                    <a:pt x="9431" y="749"/>
                  </a:lnTo>
                  <a:lnTo>
                    <a:pt x="9431" y="599"/>
                  </a:lnTo>
                  <a:lnTo>
                    <a:pt x="9431" y="450"/>
                  </a:lnTo>
                  <a:lnTo>
                    <a:pt x="9281" y="300"/>
                  </a:lnTo>
                  <a:lnTo>
                    <a:pt x="8532" y="150"/>
                  </a:lnTo>
                  <a:lnTo>
                    <a:pt x="7185" y="150"/>
                  </a:lnTo>
                  <a:lnTo>
                    <a:pt x="59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07"/>
            <p:cNvSpPr/>
            <p:nvPr/>
          </p:nvSpPr>
          <p:spPr>
            <a:xfrm>
              <a:off x="3804375" y="3864075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2096" y="1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096" y="749"/>
                  </a:lnTo>
                  <a:lnTo>
                    <a:pt x="3892" y="899"/>
                  </a:lnTo>
                  <a:lnTo>
                    <a:pt x="7484" y="599"/>
                  </a:lnTo>
                  <a:lnTo>
                    <a:pt x="8083" y="599"/>
                  </a:lnTo>
                  <a:lnTo>
                    <a:pt x="8233" y="450"/>
                  </a:lnTo>
                  <a:lnTo>
                    <a:pt x="8083" y="300"/>
                  </a:lnTo>
                  <a:lnTo>
                    <a:pt x="7484" y="300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07"/>
            <p:cNvSpPr/>
            <p:nvPr/>
          </p:nvSpPr>
          <p:spPr>
            <a:xfrm>
              <a:off x="3751975" y="3938925"/>
              <a:ext cx="243275" cy="29950"/>
            </a:xfrm>
            <a:custGeom>
              <a:avLst/>
              <a:gdLst/>
              <a:ahLst/>
              <a:cxnLst/>
              <a:rect l="l" t="t" r="r" b="b"/>
              <a:pathLst>
                <a:path w="9731" h="1198" extrusionOk="0">
                  <a:moveTo>
                    <a:pt x="3743" y="0"/>
                  </a:moveTo>
                  <a:lnTo>
                    <a:pt x="1947" y="150"/>
                  </a:lnTo>
                  <a:lnTo>
                    <a:pt x="151" y="449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51" y="898"/>
                  </a:lnTo>
                  <a:lnTo>
                    <a:pt x="2246" y="1048"/>
                  </a:lnTo>
                  <a:lnTo>
                    <a:pt x="4641" y="1198"/>
                  </a:lnTo>
                  <a:lnTo>
                    <a:pt x="6886" y="1048"/>
                  </a:lnTo>
                  <a:lnTo>
                    <a:pt x="9131" y="898"/>
                  </a:lnTo>
                  <a:lnTo>
                    <a:pt x="9580" y="749"/>
                  </a:lnTo>
                  <a:lnTo>
                    <a:pt x="9730" y="599"/>
                  </a:lnTo>
                  <a:lnTo>
                    <a:pt x="9580" y="449"/>
                  </a:lnTo>
                  <a:lnTo>
                    <a:pt x="9131" y="299"/>
                  </a:lnTo>
                  <a:lnTo>
                    <a:pt x="7635" y="150"/>
                  </a:lnTo>
                  <a:lnTo>
                    <a:pt x="5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07"/>
            <p:cNvSpPr/>
            <p:nvPr/>
          </p:nvSpPr>
          <p:spPr>
            <a:xfrm>
              <a:off x="3789400" y="4021250"/>
              <a:ext cx="198350" cy="26200"/>
            </a:xfrm>
            <a:custGeom>
              <a:avLst/>
              <a:gdLst/>
              <a:ahLst/>
              <a:cxnLst/>
              <a:rect l="l" t="t" r="r" b="b"/>
              <a:pathLst>
                <a:path w="7934" h="1048" extrusionOk="0">
                  <a:moveTo>
                    <a:pt x="3743" y="0"/>
                  </a:moveTo>
                  <a:lnTo>
                    <a:pt x="1947" y="150"/>
                  </a:lnTo>
                  <a:lnTo>
                    <a:pt x="300" y="299"/>
                  </a:lnTo>
                  <a:lnTo>
                    <a:pt x="150" y="299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300" y="748"/>
                  </a:lnTo>
                  <a:lnTo>
                    <a:pt x="3743" y="1048"/>
                  </a:lnTo>
                  <a:lnTo>
                    <a:pt x="5389" y="1048"/>
                  </a:lnTo>
                  <a:lnTo>
                    <a:pt x="7185" y="748"/>
                  </a:lnTo>
                  <a:lnTo>
                    <a:pt x="7784" y="748"/>
                  </a:lnTo>
                  <a:lnTo>
                    <a:pt x="7934" y="599"/>
                  </a:lnTo>
                  <a:lnTo>
                    <a:pt x="7784" y="449"/>
                  </a:lnTo>
                  <a:lnTo>
                    <a:pt x="7185" y="299"/>
                  </a:lnTo>
                  <a:lnTo>
                    <a:pt x="5539" y="150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07"/>
            <p:cNvSpPr/>
            <p:nvPr/>
          </p:nvSpPr>
          <p:spPr>
            <a:xfrm>
              <a:off x="3800625" y="41821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8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" y="749"/>
                  </a:lnTo>
                  <a:lnTo>
                    <a:pt x="150" y="749"/>
                  </a:lnTo>
                  <a:lnTo>
                    <a:pt x="749" y="898"/>
                  </a:lnTo>
                  <a:lnTo>
                    <a:pt x="2096" y="1048"/>
                  </a:lnTo>
                  <a:lnTo>
                    <a:pt x="3294" y="1048"/>
                  </a:lnTo>
                  <a:lnTo>
                    <a:pt x="5838" y="749"/>
                  </a:lnTo>
                  <a:lnTo>
                    <a:pt x="6437" y="599"/>
                  </a:lnTo>
                  <a:lnTo>
                    <a:pt x="6587" y="599"/>
                  </a:lnTo>
                  <a:lnTo>
                    <a:pt x="6587" y="449"/>
                  </a:lnTo>
                  <a:lnTo>
                    <a:pt x="6587" y="300"/>
                  </a:lnTo>
                  <a:lnTo>
                    <a:pt x="6437" y="300"/>
                  </a:lnTo>
                  <a:lnTo>
                    <a:pt x="5838" y="150"/>
                  </a:lnTo>
                  <a:lnTo>
                    <a:pt x="4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07"/>
            <p:cNvSpPr/>
            <p:nvPr/>
          </p:nvSpPr>
          <p:spPr>
            <a:xfrm>
              <a:off x="3804375" y="41035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647" y="1"/>
                  </a:moveTo>
                  <a:lnTo>
                    <a:pt x="15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1647" y="899"/>
                  </a:lnTo>
                  <a:lnTo>
                    <a:pt x="3144" y="899"/>
                  </a:lnTo>
                  <a:lnTo>
                    <a:pt x="6137" y="74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300"/>
                  </a:lnTo>
                  <a:lnTo>
                    <a:pt x="6137" y="151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07"/>
            <p:cNvSpPr/>
            <p:nvPr/>
          </p:nvSpPr>
          <p:spPr>
            <a:xfrm>
              <a:off x="3804375" y="4264475"/>
              <a:ext cx="149700" cy="22475"/>
            </a:xfrm>
            <a:custGeom>
              <a:avLst/>
              <a:gdLst/>
              <a:ahLst/>
              <a:cxnLst/>
              <a:rect l="l" t="t" r="r" b="b"/>
              <a:pathLst>
                <a:path w="5988" h="89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50" y="749"/>
                  </a:lnTo>
                  <a:lnTo>
                    <a:pt x="1497" y="898"/>
                  </a:lnTo>
                  <a:lnTo>
                    <a:pt x="3892" y="898"/>
                  </a:lnTo>
                  <a:lnTo>
                    <a:pt x="5239" y="749"/>
                  </a:lnTo>
                  <a:lnTo>
                    <a:pt x="5988" y="599"/>
                  </a:lnTo>
                  <a:lnTo>
                    <a:pt x="5988" y="449"/>
                  </a:lnTo>
                  <a:lnTo>
                    <a:pt x="5988" y="300"/>
                  </a:lnTo>
                  <a:lnTo>
                    <a:pt x="5239" y="150"/>
                  </a:lnTo>
                  <a:lnTo>
                    <a:pt x="4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07"/>
            <p:cNvSpPr/>
            <p:nvPr/>
          </p:nvSpPr>
          <p:spPr>
            <a:xfrm>
              <a:off x="3808125" y="4343050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2395" y="0"/>
                  </a:moveTo>
                  <a:lnTo>
                    <a:pt x="1198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50" y="749"/>
                  </a:lnTo>
                  <a:lnTo>
                    <a:pt x="300" y="898"/>
                  </a:lnTo>
                  <a:lnTo>
                    <a:pt x="1347" y="1048"/>
                  </a:lnTo>
                  <a:lnTo>
                    <a:pt x="2395" y="1048"/>
                  </a:lnTo>
                  <a:lnTo>
                    <a:pt x="3892" y="898"/>
                  </a:lnTo>
                  <a:lnTo>
                    <a:pt x="4640" y="749"/>
                  </a:lnTo>
                  <a:lnTo>
                    <a:pt x="5239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07"/>
            <p:cNvSpPr/>
            <p:nvPr/>
          </p:nvSpPr>
          <p:spPr>
            <a:xfrm>
              <a:off x="3789400" y="4425375"/>
              <a:ext cx="142225" cy="22475"/>
            </a:xfrm>
            <a:custGeom>
              <a:avLst/>
              <a:gdLst/>
              <a:ahLst/>
              <a:cxnLst/>
              <a:rect l="l" t="t" r="r" b="b"/>
              <a:pathLst>
                <a:path w="5689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2695" y="898"/>
                  </a:lnTo>
                  <a:lnTo>
                    <a:pt x="4940" y="749"/>
                  </a:lnTo>
                  <a:lnTo>
                    <a:pt x="5539" y="599"/>
                  </a:lnTo>
                  <a:lnTo>
                    <a:pt x="5689" y="599"/>
                  </a:lnTo>
                  <a:lnTo>
                    <a:pt x="5689" y="449"/>
                  </a:lnTo>
                  <a:lnTo>
                    <a:pt x="5539" y="300"/>
                  </a:lnTo>
                  <a:lnTo>
                    <a:pt x="4940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07"/>
            <p:cNvSpPr/>
            <p:nvPr/>
          </p:nvSpPr>
          <p:spPr>
            <a:xfrm>
              <a:off x="3785675" y="4507700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1497" y="0"/>
                  </a:moveTo>
                  <a:lnTo>
                    <a:pt x="449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599" y="749"/>
                  </a:lnTo>
                  <a:lnTo>
                    <a:pt x="1198" y="898"/>
                  </a:lnTo>
                  <a:lnTo>
                    <a:pt x="2545" y="898"/>
                  </a:lnTo>
                  <a:lnTo>
                    <a:pt x="4640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389" y="300"/>
                  </a:lnTo>
                  <a:lnTo>
                    <a:pt x="5239" y="15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07"/>
            <p:cNvSpPr/>
            <p:nvPr/>
          </p:nvSpPr>
          <p:spPr>
            <a:xfrm>
              <a:off x="3781925" y="458627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348" y="1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048" y="1048"/>
                  </a:lnTo>
                  <a:lnTo>
                    <a:pt x="3293" y="1048"/>
                  </a:lnTo>
                  <a:lnTo>
                    <a:pt x="4341" y="899"/>
                  </a:lnTo>
                  <a:lnTo>
                    <a:pt x="5089" y="749"/>
                  </a:lnTo>
                  <a:lnTo>
                    <a:pt x="5239" y="749"/>
                  </a:lnTo>
                  <a:lnTo>
                    <a:pt x="538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5089" y="300"/>
                  </a:lnTo>
                  <a:lnTo>
                    <a:pt x="4341" y="150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07"/>
            <p:cNvSpPr/>
            <p:nvPr/>
          </p:nvSpPr>
          <p:spPr>
            <a:xfrm>
              <a:off x="3766950" y="4668600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2246" y="1048"/>
                  </a:lnTo>
                  <a:lnTo>
                    <a:pt x="3294" y="899"/>
                  </a:lnTo>
                  <a:lnTo>
                    <a:pt x="4491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491" y="150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07"/>
            <p:cNvSpPr/>
            <p:nvPr/>
          </p:nvSpPr>
          <p:spPr>
            <a:xfrm>
              <a:off x="3781925" y="4750925"/>
              <a:ext cx="108550" cy="18725"/>
            </a:xfrm>
            <a:custGeom>
              <a:avLst/>
              <a:gdLst/>
              <a:ahLst/>
              <a:cxnLst/>
              <a:rect l="l" t="t" r="r" b="b"/>
              <a:pathLst>
                <a:path w="4342" h="749" extrusionOk="0">
                  <a:moveTo>
                    <a:pt x="599" y="0"/>
                  </a:moveTo>
                  <a:lnTo>
                    <a:pt x="0" y="15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599" y="749"/>
                  </a:lnTo>
                  <a:lnTo>
                    <a:pt x="3443" y="749"/>
                  </a:lnTo>
                  <a:lnTo>
                    <a:pt x="4191" y="449"/>
                  </a:lnTo>
                  <a:lnTo>
                    <a:pt x="4341" y="449"/>
                  </a:lnTo>
                  <a:lnTo>
                    <a:pt x="4191" y="300"/>
                  </a:lnTo>
                  <a:lnTo>
                    <a:pt x="4191" y="150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07"/>
            <p:cNvSpPr/>
            <p:nvPr/>
          </p:nvSpPr>
          <p:spPr>
            <a:xfrm>
              <a:off x="3796900" y="4829500"/>
              <a:ext cx="82350" cy="22475"/>
            </a:xfrm>
            <a:custGeom>
              <a:avLst/>
              <a:gdLst/>
              <a:ahLst/>
              <a:cxnLst/>
              <a:rect l="l" t="t" r="r" b="b"/>
              <a:pathLst>
                <a:path w="3294" h="899" extrusionOk="0">
                  <a:moveTo>
                    <a:pt x="749" y="1"/>
                  </a:moveTo>
                  <a:lnTo>
                    <a:pt x="29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" y="749"/>
                  </a:lnTo>
                  <a:lnTo>
                    <a:pt x="749" y="899"/>
                  </a:lnTo>
                  <a:lnTo>
                    <a:pt x="1347" y="899"/>
                  </a:lnTo>
                  <a:lnTo>
                    <a:pt x="2395" y="749"/>
                  </a:lnTo>
                  <a:lnTo>
                    <a:pt x="3143" y="599"/>
                  </a:lnTo>
                  <a:lnTo>
                    <a:pt x="3293" y="450"/>
                  </a:lnTo>
                  <a:lnTo>
                    <a:pt x="3143" y="300"/>
                  </a:lnTo>
                  <a:lnTo>
                    <a:pt x="2545" y="15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07"/>
            <p:cNvSpPr/>
            <p:nvPr/>
          </p:nvSpPr>
          <p:spPr>
            <a:xfrm>
              <a:off x="3804375" y="4911825"/>
              <a:ext cx="71125" cy="18725"/>
            </a:xfrm>
            <a:custGeom>
              <a:avLst/>
              <a:gdLst/>
              <a:ahLst/>
              <a:cxnLst/>
              <a:rect l="l" t="t" r="r" b="b"/>
              <a:pathLst>
                <a:path w="2845" h="749" extrusionOk="0">
                  <a:moveTo>
                    <a:pt x="899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899" y="749"/>
                  </a:lnTo>
                  <a:lnTo>
                    <a:pt x="1647" y="749"/>
                  </a:lnTo>
                  <a:lnTo>
                    <a:pt x="2395" y="599"/>
                  </a:lnTo>
                  <a:lnTo>
                    <a:pt x="2695" y="599"/>
                  </a:lnTo>
                  <a:lnTo>
                    <a:pt x="2844" y="450"/>
                  </a:lnTo>
                  <a:lnTo>
                    <a:pt x="2695" y="150"/>
                  </a:lnTo>
                  <a:lnTo>
                    <a:pt x="2395" y="150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07"/>
            <p:cNvSpPr/>
            <p:nvPr/>
          </p:nvSpPr>
          <p:spPr>
            <a:xfrm>
              <a:off x="3793150" y="4990400"/>
              <a:ext cx="67375" cy="22475"/>
            </a:xfrm>
            <a:custGeom>
              <a:avLst/>
              <a:gdLst/>
              <a:ahLst/>
              <a:cxnLst/>
              <a:rect l="l" t="t" r="r" b="b"/>
              <a:pathLst>
                <a:path w="2695" h="899" extrusionOk="0">
                  <a:moveTo>
                    <a:pt x="1048" y="1"/>
                  </a:moveTo>
                  <a:lnTo>
                    <a:pt x="449" y="15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749"/>
                  </a:lnTo>
                  <a:lnTo>
                    <a:pt x="300" y="899"/>
                  </a:lnTo>
                  <a:lnTo>
                    <a:pt x="1647" y="899"/>
                  </a:lnTo>
                  <a:lnTo>
                    <a:pt x="2395" y="749"/>
                  </a:lnTo>
                  <a:lnTo>
                    <a:pt x="2545" y="600"/>
                  </a:lnTo>
                  <a:lnTo>
                    <a:pt x="2695" y="450"/>
                  </a:lnTo>
                  <a:lnTo>
                    <a:pt x="2545" y="300"/>
                  </a:lnTo>
                  <a:lnTo>
                    <a:pt x="2395" y="300"/>
                  </a:lnTo>
                  <a:lnTo>
                    <a:pt x="1797" y="150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07"/>
            <p:cNvSpPr/>
            <p:nvPr/>
          </p:nvSpPr>
          <p:spPr>
            <a:xfrm>
              <a:off x="3793150" y="507647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300" y="449"/>
                  </a:lnTo>
                  <a:lnTo>
                    <a:pt x="1048" y="599"/>
                  </a:lnTo>
                  <a:lnTo>
                    <a:pt x="1946" y="599"/>
                  </a:lnTo>
                  <a:lnTo>
                    <a:pt x="2395" y="449"/>
                  </a:lnTo>
                  <a:lnTo>
                    <a:pt x="23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07"/>
            <p:cNvSpPr/>
            <p:nvPr/>
          </p:nvSpPr>
          <p:spPr>
            <a:xfrm>
              <a:off x="1192500" y="238125"/>
              <a:ext cx="5235000" cy="5238750"/>
            </a:xfrm>
            <a:custGeom>
              <a:avLst/>
              <a:gdLst/>
              <a:ahLst/>
              <a:cxnLst/>
              <a:rect l="l" t="t" r="r" b="b"/>
              <a:pathLst>
                <a:path w="209400" h="209550" extrusionOk="0">
                  <a:moveTo>
                    <a:pt x="100135" y="23200"/>
                  </a:moveTo>
                  <a:lnTo>
                    <a:pt x="98638" y="34276"/>
                  </a:lnTo>
                  <a:lnTo>
                    <a:pt x="94597" y="34725"/>
                  </a:lnTo>
                  <a:lnTo>
                    <a:pt x="90555" y="35324"/>
                  </a:lnTo>
                  <a:lnTo>
                    <a:pt x="90555" y="35324"/>
                  </a:lnTo>
                  <a:lnTo>
                    <a:pt x="90705" y="24248"/>
                  </a:lnTo>
                  <a:lnTo>
                    <a:pt x="95345" y="23649"/>
                  </a:lnTo>
                  <a:lnTo>
                    <a:pt x="100135" y="23200"/>
                  </a:lnTo>
                  <a:close/>
                  <a:moveTo>
                    <a:pt x="108517" y="23200"/>
                  </a:moveTo>
                  <a:lnTo>
                    <a:pt x="113606" y="23500"/>
                  </a:lnTo>
                  <a:lnTo>
                    <a:pt x="118845" y="24248"/>
                  </a:lnTo>
                  <a:lnTo>
                    <a:pt x="118845" y="35324"/>
                  </a:lnTo>
                  <a:lnTo>
                    <a:pt x="114504" y="34576"/>
                  </a:lnTo>
                  <a:lnTo>
                    <a:pt x="110163" y="34127"/>
                  </a:lnTo>
                  <a:lnTo>
                    <a:pt x="108517" y="23200"/>
                  </a:lnTo>
                  <a:close/>
                  <a:moveTo>
                    <a:pt x="89657" y="24398"/>
                  </a:moveTo>
                  <a:lnTo>
                    <a:pt x="89657" y="24547"/>
                  </a:lnTo>
                  <a:lnTo>
                    <a:pt x="88310" y="24996"/>
                  </a:lnTo>
                  <a:lnTo>
                    <a:pt x="87262" y="25146"/>
                  </a:lnTo>
                  <a:lnTo>
                    <a:pt x="86215" y="25595"/>
                  </a:lnTo>
                  <a:lnTo>
                    <a:pt x="86215" y="25745"/>
                  </a:lnTo>
                  <a:lnTo>
                    <a:pt x="88011" y="25296"/>
                  </a:lnTo>
                  <a:lnTo>
                    <a:pt x="88909" y="25146"/>
                  </a:lnTo>
                  <a:lnTo>
                    <a:pt x="89657" y="24996"/>
                  </a:lnTo>
                  <a:lnTo>
                    <a:pt x="89657" y="25745"/>
                  </a:lnTo>
                  <a:lnTo>
                    <a:pt x="88310" y="26194"/>
                  </a:lnTo>
                  <a:lnTo>
                    <a:pt x="87412" y="26493"/>
                  </a:lnTo>
                  <a:lnTo>
                    <a:pt x="86514" y="26792"/>
                  </a:lnTo>
                  <a:lnTo>
                    <a:pt x="86364" y="26942"/>
                  </a:lnTo>
                  <a:lnTo>
                    <a:pt x="86514" y="26942"/>
                  </a:lnTo>
                  <a:lnTo>
                    <a:pt x="88460" y="26493"/>
                  </a:lnTo>
                  <a:lnTo>
                    <a:pt x="89657" y="26194"/>
                  </a:lnTo>
                  <a:lnTo>
                    <a:pt x="89657" y="27092"/>
                  </a:lnTo>
                  <a:lnTo>
                    <a:pt x="88310" y="27541"/>
                  </a:lnTo>
                  <a:lnTo>
                    <a:pt x="87412" y="27691"/>
                  </a:lnTo>
                  <a:lnTo>
                    <a:pt x="86514" y="28140"/>
                  </a:lnTo>
                  <a:lnTo>
                    <a:pt x="86514" y="28289"/>
                  </a:lnTo>
                  <a:lnTo>
                    <a:pt x="87412" y="27990"/>
                  </a:lnTo>
                  <a:lnTo>
                    <a:pt x="88310" y="27840"/>
                  </a:lnTo>
                  <a:lnTo>
                    <a:pt x="89657" y="27391"/>
                  </a:lnTo>
                  <a:lnTo>
                    <a:pt x="89657" y="28289"/>
                  </a:lnTo>
                  <a:lnTo>
                    <a:pt x="88310" y="28589"/>
                  </a:lnTo>
                  <a:lnTo>
                    <a:pt x="87562" y="28888"/>
                  </a:lnTo>
                  <a:lnTo>
                    <a:pt x="86963" y="29187"/>
                  </a:lnTo>
                  <a:lnTo>
                    <a:pt x="86963" y="29337"/>
                  </a:lnTo>
                  <a:lnTo>
                    <a:pt x="87113" y="29337"/>
                  </a:lnTo>
                  <a:lnTo>
                    <a:pt x="88759" y="28738"/>
                  </a:lnTo>
                  <a:lnTo>
                    <a:pt x="89657" y="28589"/>
                  </a:lnTo>
                  <a:lnTo>
                    <a:pt x="89657" y="29786"/>
                  </a:lnTo>
                  <a:lnTo>
                    <a:pt x="88610" y="30085"/>
                  </a:lnTo>
                  <a:lnTo>
                    <a:pt x="87712" y="30385"/>
                  </a:lnTo>
                  <a:lnTo>
                    <a:pt x="86963" y="30684"/>
                  </a:lnTo>
                  <a:lnTo>
                    <a:pt x="86963" y="30834"/>
                  </a:lnTo>
                  <a:lnTo>
                    <a:pt x="87861" y="30534"/>
                  </a:lnTo>
                  <a:lnTo>
                    <a:pt x="88610" y="30385"/>
                  </a:lnTo>
                  <a:lnTo>
                    <a:pt x="89657" y="30085"/>
                  </a:lnTo>
                  <a:lnTo>
                    <a:pt x="89657" y="30983"/>
                  </a:lnTo>
                  <a:lnTo>
                    <a:pt x="88759" y="31133"/>
                  </a:lnTo>
                  <a:lnTo>
                    <a:pt x="88011" y="31433"/>
                  </a:lnTo>
                  <a:lnTo>
                    <a:pt x="87262" y="31732"/>
                  </a:lnTo>
                  <a:lnTo>
                    <a:pt x="87262" y="31882"/>
                  </a:lnTo>
                  <a:lnTo>
                    <a:pt x="89208" y="31283"/>
                  </a:lnTo>
                  <a:lnTo>
                    <a:pt x="89657" y="31283"/>
                  </a:lnTo>
                  <a:lnTo>
                    <a:pt x="89657" y="32031"/>
                  </a:lnTo>
                  <a:lnTo>
                    <a:pt x="89059" y="32181"/>
                  </a:lnTo>
                  <a:lnTo>
                    <a:pt x="87562" y="32780"/>
                  </a:lnTo>
                  <a:lnTo>
                    <a:pt x="87562" y="32929"/>
                  </a:lnTo>
                  <a:lnTo>
                    <a:pt x="87712" y="32929"/>
                  </a:lnTo>
                  <a:lnTo>
                    <a:pt x="89059" y="32480"/>
                  </a:lnTo>
                  <a:lnTo>
                    <a:pt x="89657" y="32331"/>
                  </a:lnTo>
                  <a:lnTo>
                    <a:pt x="89657" y="32331"/>
                  </a:lnTo>
                  <a:lnTo>
                    <a:pt x="89508" y="33229"/>
                  </a:lnTo>
                  <a:lnTo>
                    <a:pt x="88759" y="33378"/>
                  </a:lnTo>
                  <a:lnTo>
                    <a:pt x="87861" y="33678"/>
                  </a:lnTo>
                  <a:lnTo>
                    <a:pt x="87861" y="33827"/>
                  </a:lnTo>
                  <a:lnTo>
                    <a:pt x="88759" y="33678"/>
                  </a:lnTo>
                  <a:lnTo>
                    <a:pt x="89508" y="33378"/>
                  </a:lnTo>
                  <a:lnTo>
                    <a:pt x="89508" y="34276"/>
                  </a:lnTo>
                  <a:lnTo>
                    <a:pt x="89208" y="34276"/>
                  </a:lnTo>
                  <a:lnTo>
                    <a:pt x="88759" y="34576"/>
                  </a:lnTo>
                  <a:lnTo>
                    <a:pt x="88161" y="34725"/>
                  </a:lnTo>
                  <a:lnTo>
                    <a:pt x="88161" y="34875"/>
                  </a:lnTo>
                  <a:lnTo>
                    <a:pt x="89358" y="34576"/>
                  </a:lnTo>
                  <a:lnTo>
                    <a:pt x="89508" y="34426"/>
                  </a:lnTo>
                  <a:lnTo>
                    <a:pt x="89508" y="35174"/>
                  </a:lnTo>
                  <a:lnTo>
                    <a:pt x="88310" y="35773"/>
                  </a:lnTo>
                  <a:lnTo>
                    <a:pt x="88310" y="35923"/>
                  </a:lnTo>
                  <a:lnTo>
                    <a:pt x="88460" y="35923"/>
                  </a:lnTo>
                  <a:lnTo>
                    <a:pt x="89059" y="35624"/>
                  </a:lnTo>
                  <a:lnTo>
                    <a:pt x="89508" y="35474"/>
                  </a:lnTo>
                  <a:lnTo>
                    <a:pt x="89508" y="35624"/>
                  </a:lnTo>
                  <a:lnTo>
                    <a:pt x="89508" y="36222"/>
                  </a:lnTo>
                  <a:lnTo>
                    <a:pt x="89358" y="36222"/>
                  </a:lnTo>
                  <a:lnTo>
                    <a:pt x="88909" y="36522"/>
                  </a:lnTo>
                  <a:lnTo>
                    <a:pt x="88460" y="36821"/>
                  </a:lnTo>
                  <a:lnTo>
                    <a:pt x="88610" y="36821"/>
                  </a:lnTo>
                  <a:lnTo>
                    <a:pt x="88909" y="36671"/>
                  </a:lnTo>
                  <a:lnTo>
                    <a:pt x="89358" y="36522"/>
                  </a:lnTo>
                  <a:lnTo>
                    <a:pt x="89508" y="36522"/>
                  </a:lnTo>
                  <a:lnTo>
                    <a:pt x="89508" y="37120"/>
                  </a:lnTo>
                  <a:lnTo>
                    <a:pt x="89508" y="37270"/>
                  </a:lnTo>
                  <a:lnTo>
                    <a:pt x="88909" y="37569"/>
                  </a:lnTo>
                  <a:lnTo>
                    <a:pt x="88909" y="37719"/>
                  </a:lnTo>
                  <a:lnTo>
                    <a:pt x="89508" y="37420"/>
                  </a:lnTo>
                  <a:lnTo>
                    <a:pt x="89508" y="38318"/>
                  </a:lnTo>
                  <a:lnTo>
                    <a:pt x="88909" y="38617"/>
                  </a:lnTo>
                  <a:lnTo>
                    <a:pt x="88011" y="36971"/>
                  </a:lnTo>
                  <a:lnTo>
                    <a:pt x="87412" y="36073"/>
                  </a:lnTo>
                  <a:lnTo>
                    <a:pt x="82024" y="26343"/>
                  </a:lnTo>
                  <a:lnTo>
                    <a:pt x="85766" y="25296"/>
                  </a:lnTo>
                  <a:lnTo>
                    <a:pt x="89657" y="24398"/>
                  </a:lnTo>
                  <a:close/>
                  <a:moveTo>
                    <a:pt x="119743" y="24398"/>
                  </a:moveTo>
                  <a:lnTo>
                    <a:pt x="123634" y="25296"/>
                  </a:lnTo>
                  <a:lnTo>
                    <a:pt x="127526" y="26343"/>
                  </a:lnTo>
                  <a:lnTo>
                    <a:pt x="121988" y="36073"/>
                  </a:lnTo>
                  <a:lnTo>
                    <a:pt x="121389" y="36971"/>
                  </a:lnTo>
                  <a:lnTo>
                    <a:pt x="120491" y="38617"/>
                  </a:lnTo>
                  <a:lnTo>
                    <a:pt x="120042" y="38318"/>
                  </a:lnTo>
                  <a:lnTo>
                    <a:pt x="119892" y="38318"/>
                  </a:lnTo>
                  <a:lnTo>
                    <a:pt x="119892" y="37420"/>
                  </a:lnTo>
                  <a:lnTo>
                    <a:pt x="120491" y="37719"/>
                  </a:lnTo>
                  <a:lnTo>
                    <a:pt x="120641" y="37569"/>
                  </a:lnTo>
                  <a:lnTo>
                    <a:pt x="119892" y="37270"/>
                  </a:lnTo>
                  <a:lnTo>
                    <a:pt x="119892" y="37120"/>
                  </a:lnTo>
                  <a:lnTo>
                    <a:pt x="119892" y="36671"/>
                  </a:lnTo>
                  <a:lnTo>
                    <a:pt x="119892" y="36522"/>
                  </a:lnTo>
                  <a:lnTo>
                    <a:pt x="120042" y="36522"/>
                  </a:lnTo>
                  <a:lnTo>
                    <a:pt x="120491" y="36821"/>
                  </a:lnTo>
                  <a:lnTo>
                    <a:pt x="120940" y="36821"/>
                  </a:lnTo>
                  <a:lnTo>
                    <a:pt x="120491" y="36522"/>
                  </a:lnTo>
                  <a:lnTo>
                    <a:pt x="120042" y="36222"/>
                  </a:lnTo>
                  <a:lnTo>
                    <a:pt x="119892" y="36222"/>
                  </a:lnTo>
                  <a:lnTo>
                    <a:pt x="119892" y="35624"/>
                  </a:lnTo>
                  <a:lnTo>
                    <a:pt x="119892" y="35474"/>
                  </a:lnTo>
                  <a:lnTo>
                    <a:pt x="120491" y="35773"/>
                  </a:lnTo>
                  <a:lnTo>
                    <a:pt x="120940" y="35923"/>
                  </a:lnTo>
                  <a:lnTo>
                    <a:pt x="121090" y="35923"/>
                  </a:lnTo>
                  <a:lnTo>
                    <a:pt x="121090" y="35773"/>
                  </a:lnTo>
                  <a:lnTo>
                    <a:pt x="119892" y="35174"/>
                  </a:lnTo>
                  <a:lnTo>
                    <a:pt x="119892" y="34426"/>
                  </a:lnTo>
                  <a:lnTo>
                    <a:pt x="120042" y="34576"/>
                  </a:lnTo>
                  <a:lnTo>
                    <a:pt x="121239" y="34875"/>
                  </a:lnTo>
                  <a:lnTo>
                    <a:pt x="121239" y="34725"/>
                  </a:lnTo>
                  <a:lnTo>
                    <a:pt x="120790" y="34576"/>
                  </a:lnTo>
                  <a:lnTo>
                    <a:pt x="120192" y="34276"/>
                  </a:lnTo>
                  <a:lnTo>
                    <a:pt x="119892" y="34276"/>
                  </a:lnTo>
                  <a:lnTo>
                    <a:pt x="119892" y="33378"/>
                  </a:lnTo>
                  <a:lnTo>
                    <a:pt x="120641" y="33678"/>
                  </a:lnTo>
                  <a:lnTo>
                    <a:pt x="121539" y="33827"/>
                  </a:lnTo>
                  <a:lnTo>
                    <a:pt x="121539" y="33678"/>
                  </a:lnTo>
                  <a:lnTo>
                    <a:pt x="120790" y="33378"/>
                  </a:lnTo>
                  <a:lnTo>
                    <a:pt x="119892" y="33229"/>
                  </a:lnTo>
                  <a:lnTo>
                    <a:pt x="119892" y="32331"/>
                  </a:lnTo>
                  <a:lnTo>
                    <a:pt x="120491" y="32480"/>
                  </a:lnTo>
                  <a:lnTo>
                    <a:pt x="121838" y="32929"/>
                  </a:lnTo>
                  <a:lnTo>
                    <a:pt x="121838" y="32780"/>
                  </a:lnTo>
                  <a:lnTo>
                    <a:pt x="120341" y="32181"/>
                  </a:lnTo>
                  <a:lnTo>
                    <a:pt x="119892" y="32031"/>
                  </a:lnTo>
                  <a:lnTo>
                    <a:pt x="119892" y="31283"/>
                  </a:lnTo>
                  <a:lnTo>
                    <a:pt x="120192" y="31283"/>
                  </a:lnTo>
                  <a:lnTo>
                    <a:pt x="122138" y="31882"/>
                  </a:lnTo>
                  <a:lnTo>
                    <a:pt x="122138" y="31732"/>
                  </a:lnTo>
                  <a:lnTo>
                    <a:pt x="121539" y="31433"/>
                  </a:lnTo>
                  <a:lnTo>
                    <a:pt x="120641" y="31133"/>
                  </a:lnTo>
                  <a:lnTo>
                    <a:pt x="119892" y="30983"/>
                  </a:lnTo>
                  <a:lnTo>
                    <a:pt x="119892" y="30085"/>
                  </a:lnTo>
                  <a:lnTo>
                    <a:pt x="120790" y="30385"/>
                  </a:lnTo>
                  <a:lnTo>
                    <a:pt x="121688" y="30534"/>
                  </a:lnTo>
                  <a:lnTo>
                    <a:pt x="122437" y="30834"/>
                  </a:lnTo>
                  <a:lnTo>
                    <a:pt x="122437" y="30684"/>
                  </a:lnTo>
                  <a:lnTo>
                    <a:pt x="121688" y="30385"/>
                  </a:lnTo>
                  <a:lnTo>
                    <a:pt x="120940" y="30085"/>
                  </a:lnTo>
                  <a:lnTo>
                    <a:pt x="119892" y="29786"/>
                  </a:lnTo>
                  <a:lnTo>
                    <a:pt x="119743" y="28589"/>
                  </a:lnTo>
                  <a:lnTo>
                    <a:pt x="120790" y="28738"/>
                  </a:lnTo>
                  <a:lnTo>
                    <a:pt x="122437" y="29337"/>
                  </a:lnTo>
                  <a:lnTo>
                    <a:pt x="122437" y="29187"/>
                  </a:lnTo>
                  <a:lnTo>
                    <a:pt x="121838" y="28888"/>
                  </a:lnTo>
                  <a:lnTo>
                    <a:pt x="121239" y="28589"/>
                  </a:lnTo>
                  <a:lnTo>
                    <a:pt x="119743" y="28289"/>
                  </a:lnTo>
                  <a:lnTo>
                    <a:pt x="119743" y="27391"/>
                  </a:lnTo>
                  <a:lnTo>
                    <a:pt x="121090" y="27840"/>
                  </a:lnTo>
                  <a:lnTo>
                    <a:pt x="121988" y="27990"/>
                  </a:lnTo>
                  <a:lnTo>
                    <a:pt x="122886" y="28289"/>
                  </a:lnTo>
                  <a:lnTo>
                    <a:pt x="122886" y="28140"/>
                  </a:lnTo>
                  <a:lnTo>
                    <a:pt x="121988" y="27691"/>
                  </a:lnTo>
                  <a:lnTo>
                    <a:pt x="121090" y="27541"/>
                  </a:lnTo>
                  <a:lnTo>
                    <a:pt x="119743" y="27092"/>
                  </a:lnTo>
                  <a:lnTo>
                    <a:pt x="119743" y="26194"/>
                  </a:lnTo>
                  <a:lnTo>
                    <a:pt x="120940" y="26493"/>
                  </a:lnTo>
                  <a:lnTo>
                    <a:pt x="122886" y="26942"/>
                  </a:lnTo>
                  <a:lnTo>
                    <a:pt x="123036" y="26942"/>
                  </a:lnTo>
                  <a:lnTo>
                    <a:pt x="123036" y="26792"/>
                  </a:lnTo>
                  <a:lnTo>
                    <a:pt x="122138" y="26493"/>
                  </a:lnTo>
                  <a:lnTo>
                    <a:pt x="121239" y="26194"/>
                  </a:lnTo>
                  <a:lnTo>
                    <a:pt x="119743" y="25745"/>
                  </a:lnTo>
                  <a:lnTo>
                    <a:pt x="119743" y="24996"/>
                  </a:lnTo>
                  <a:lnTo>
                    <a:pt x="120641" y="25146"/>
                  </a:lnTo>
                  <a:lnTo>
                    <a:pt x="121539" y="25296"/>
                  </a:lnTo>
                  <a:lnTo>
                    <a:pt x="123185" y="25745"/>
                  </a:lnTo>
                  <a:lnTo>
                    <a:pt x="123335" y="25595"/>
                  </a:lnTo>
                  <a:lnTo>
                    <a:pt x="123185" y="25595"/>
                  </a:lnTo>
                  <a:lnTo>
                    <a:pt x="122287" y="25146"/>
                  </a:lnTo>
                  <a:lnTo>
                    <a:pt x="121090" y="24996"/>
                  </a:lnTo>
                  <a:lnTo>
                    <a:pt x="119743" y="24547"/>
                  </a:lnTo>
                  <a:lnTo>
                    <a:pt x="119743" y="24398"/>
                  </a:lnTo>
                  <a:close/>
                  <a:moveTo>
                    <a:pt x="89508" y="38467"/>
                  </a:moveTo>
                  <a:lnTo>
                    <a:pt x="89508" y="39665"/>
                  </a:lnTo>
                  <a:lnTo>
                    <a:pt x="89059" y="38767"/>
                  </a:lnTo>
                  <a:lnTo>
                    <a:pt x="89508" y="38467"/>
                  </a:lnTo>
                  <a:close/>
                  <a:moveTo>
                    <a:pt x="119892" y="38467"/>
                  </a:moveTo>
                  <a:lnTo>
                    <a:pt x="120491" y="38767"/>
                  </a:lnTo>
                  <a:lnTo>
                    <a:pt x="119892" y="39665"/>
                  </a:lnTo>
                  <a:lnTo>
                    <a:pt x="119892" y="38467"/>
                  </a:lnTo>
                  <a:close/>
                  <a:moveTo>
                    <a:pt x="80976" y="26643"/>
                  </a:moveTo>
                  <a:lnTo>
                    <a:pt x="86514" y="36372"/>
                  </a:lnTo>
                  <a:lnTo>
                    <a:pt x="81874" y="37719"/>
                  </a:lnTo>
                  <a:lnTo>
                    <a:pt x="77384" y="39515"/>
                  </a:lnTo>
                  <a:lnTo>
                    <a:pt x="73043" y="41461"/>
                  </a:lnTo>
                  <a:lnTo>
                    <a:pt x="68702" y="43706"/>
                  </a:lnTo>
                  <a:lnTo>
                    <a:pt x="65260" y="33229"/>
                  </a:lnTo>
                  <a:lnTo>
                    <a:pt x="69002" y="31283"/>
                  </a:lnTo>
                  <a:lnTo>
                    <a:pt x="72893" y="29487"/>
                  </a:lnTo>
                  <a:lnTo>
                    <a:pt x="76935" y="27990"/>
                  </a:lnTo>
                  <a:lnTo>
                    <a:pt x="80976" y="26643"/>
                  </a:lnTo>
                  <a:close/>
                  <a:moveTo>
                    <a:pt x="128424" y="26643"/>
                  </a:moveTo>
                  <a:lnTo>
                    <a:pt x="132465" y="27990"/>
                  </a:lnTo>
                  <a:lnTo>
                    <a:pt x="136507" y="29487"/>
                  </a:lnTo>
                  <a:lnTo>
                    <a:pt x="140398" y="31283"/>
                  </a:lnTo>
                  <a:lnTo>
                    <a:pt x="144140" y="33229"/>
                  </a:lnTo>
                  <a:lnTo>
                    <a:pt x="140698" y="43706"/>
                  </a:lnTo>
                  <a:lnTo>
                    <a:pt x="136507" y="41461"/>
                  </a:lnTo>
                  <a:lnTo>
                    <a:pt x="132166" y="39515"/>
                  </a:lnTo>
                  <a:lnTo>
                    <a:pt x="127526" y="37719"/>
                  </a:lnTo>
                  <a:lnTo>
                    <a:pt x="122886" y="36372"/>
                  </a:lnTo>
                  <a:lnTo>
                    <a:pt x="128424" y="26643"/>
                  </a:lnTo>
                  <a:close/>
                  <a:moveTo>
                    <a:pt x="64511" y="33678"/>
                  </a:moveTo>
                  <a:lnTo>
                    <a:pt x="64511" y="33827"/>
                  </a:lnTo>
                  <a:lnTo>
                    <a:pt x="63314" y="34576"/>
                  </a:lnTo>
                  <a:lnTo>
                    <a:pt x="62416" y="35174"/>
                  </a:lnTo>
                  <a:lnTo>
                    <a:pt x="61518" y="35923"/>
                  </a:lnTo>
                  <a:lnTo>
                    <a:pt x="61667" y="35923"/>
                  </a:lnTo>
                  <a:lnTo>
                    <a:pt x="63613" y="34725"/>
                  </a:lnTo>
                  <a:lnTo>
                    <a:pt x="64511" y="34127"/>
                  </a:lnTo>
                  <a:lnTo>
                    <a:pt x="64811" y="35025"/>
                  </a:lnTo>
                  <a:lnTo>
                    <a:pt x="63613" y="35923"/>
                  </a:lnTo>
                  <a:lnTo>
                    <a:pt x="62865" y="36372"/>
                  </a:lnTo>
                  <a:lnTo>
                    <a:pt x="62117" y="36971"/>
                  </a:lnTo>
                  <a:lnTo>
                    <a:pt x="62117" y="37120"/>
                  </a:lnTo>
                  <a:lnTo>
                    <a:pt x="62266" y="37120"/>
                  </a:lnTo>
                  <a:lnTo>
                    <a:pt x="63913" y="36073"/>
                  </a:lnTo>
                  <a:lnTo>
                    <a:pt x="64960" y="35324"/>
                  </a:lnTo>
                  <a:lnTo>
                    <a:pt x="65260" y="36222"/>
                  </a:lnTo>
                  <a:lnTo>
                    <a:pt x="64062" y="36971"/>
                  </a:lnTo>
                  <a:lnTo>
                    <a:pt x="63314" y="37569"/>
                  </a:lnTo>
                  <a:lnTo>
                    <a:pt x="62566" y="38168"/>
                  </a:lnTo>
                  <a:lnTo>
                    <a:pt x="62566" y="38318"/>
                  </a:lnTo>
                  <a:lnTo>
                    <a:pt x="62715" y="38318"/>
                  </a:lnTo>
                  <a:lnTo>
                    <a:pt x="63464" y="37869"/>
                  </a:lnTo>
                  <a:lnTo>
                    <a:pt x="64212" y="37270"/>
                  </a:lnTo>
                  <a:lnTo>
                    <a:pt x="65409" y="36372"/>
                  </a:lnTo>
                  <a:lnTo>
                    <a:pt x="65559" y="37270"/>
                  </a:lnTo>
                  <a:lnTo>
                    <a:pt x="64661" y="38018"/>
                  </a:lnTo>
                  <a:lnTo>
                    <a:pt x="63913" y="38467"/>
                  </a:lnTo>
                  <a:lnTo>
                    <a:pt x="63464" y="39066"/>
                  </a:lnTo>
                  <a:lnTo>
                    <a:pt x="63464" y="39216"/>
                  </a:lnTo>
                  <a:lnTo>
                    <a:pt x="63613" y="39216"/>
                  </a:lnTo>
                  <a:lnTo>
                    <a:pt x="64960" y="38168"/>
                  </a:lnTo>
                  <a:lnTo>
                    <a:pt x="65709" y="37569"/>
                  </a:lnTo>
                  <a:lnTo>
                    <a:pt x="66158" y="38767"/>
                  </a:lnTo>
                  <a:lnTo>
                    <a:pt x="65260" y="39365"/>
                  </a:lnTo>
                  <a:lnTo>
                    <a:pt x="64511" y="39815"/>
                  </a:lnTo>
                  <a:lnTo>
                    <a:pt x="63913" y="40413"/>
                  </a:lnTo>
                  <a:lnTo>
                    <a:pt x="63913" y="40563"/>
                  </a:lnTo>
                  <a:lnTo>
                    <a:pt x="64661" y="40114"/>
                  </a:lnTo>
                  <a:lnTo>
                    <a:pt x="65409" y="39515"/>
                  </a:lnTo>
                  <a:lnTo>
                    <a:pt x="66158" y="39066"/>
                  </a:lnTo>
                  <a:lnTo>
                    <a:pt x="66457" y="39964"/>
                  </a:lnTo>
                  <a:lnTo>
                    <a:pt x="65709" y="40264"/>
                  </a:lnTo>
                  <a:lnTo>
                    <a:pt x="65110" y="40862"/>
                  </a:lnTo>
                  <a:lnTo>
                    <a:pt x="64511" y="41461"/>
                  </a:lnTo>
                  <a:lnTo>
                    <a:pt x="64511" y="41461"/>
                  </a:lnTo>
                  <a:lnTo>
                    <a:pt x="66308" y="40264"/>
                  </a:lnTo>
                  <a:lnTo>
                    <a:pt x="66607" y="40114"/>
                  </a:lnTo>
                  <a:lnTo>
                    <a:pt x="66757" y="40862"/>
                  </a:lnTo>
                  <a:lnTo>
                    <a:pt x="66457" y="41162"/>
                  </a:lnTo>
                  <a:lnTo>
                    <a:pt x="65858" y="41611"/>
                  </a:lnTo>
                  <a:lnTo>
                    <a:pt x="65110" y="42209"/>
                  </a:lnTo>
                  <a:lnTo>
                    <a:pt x="65110" y="42359"/>
                  </a:lnTo>
                  <a:lnTo>
                    <a:pt x="65260" y="42359"/>
                  </a:lnTo>
                  <a:lnTo>
                    <a:pt x="66457" y="41461"/>
                  </a:lnTo>
                  <a:lnTo>
                    <a:pt x="66906" y="41162"/>
                  </a:lnTo>
                  <a:lnTo>
                    <a:pt x="67206" y="41910"/>
                  </a:lnTo>
                  <a:lnTo>
                    <a:pt x="66607" y="42359"/>
                  </a:lnTo>
                  <a:lnTo>
                    <a:pt x="65709" y="43107"/>
                  </a:lnTo>
                  <a:lnTo>
                    <a:pt x="65858" y="43107"/>
                  </a:lnTo>
                  <a:lnTo>
                    <a:pt x="66308" y="42808"/>
                  </a:lnTo>
                  <a:lnTo>
                    <a:pt x="66757" y="42509"/>
                  </a:lnTo>
                  <a:lnTo>
                    <a:pt x="67206" y="42209"/>
                  </a:lnTo>
                  <a:lnTo>
                    <a:pt x="67505" y="42958"/>
                  </a:lnTo>
                  <a:lnTo>
                    <a:pt x="67206" y="43257"/>
                  </a:lnTo>
                  <a:lnTo>
                    <a:pt x="66757" y="43556"/>
                  </a:lnTo>
                  <a:lnTo>
                    <a:pt x="66308" y="44006"/>
                  </a:lnTo>
                  <a:lnTo>
                    <a:pt x="66457" y="44006"/>
                  </a:lnTo>
                  <a:lnTo>
                    <a:pt x="67505" y="43257"/>
                  </a:lnTo>
                  <a:lnTo>
                    <a:pt x="67804" y="43856"/>
                  </a:lnTo>
                  <a:lnTo>
                    <a:pt x="66906" y="44754"/>
                  </a:lnTo>
                  <a:lnTo>
                    <a:pt x="66906" y="44904"/>
                  </a:lnTo>
                  <a:lnTo>
                    <a:pt x="67505" y="44455"/>
                  </a:lnTo>
                  <a:lnTo>
                    <a:pt x="67954" y="44155"/>
                  </a:lnTo>
                  <a:lnTo>
                    <a:pt x="67954" y="44305"/>
                  </a:lnTo>
                  <a:lnTo>
                    <a:pt x="68104" y="44754"/>
                  </a:lnTo>
                  <a:lnTo>
                    <a:pt x="67954" y="45053"/>
                  </a:lnTo>
                  <a:lnTo>
                    <a:pt x="67505" y="45353"/>
                  </a:lnTo>
                  <a:lnTo>
                    <a:pt x="67355" y="45652"/>
                  </a:lnTo>
                  <a:lnTo>
                    <a:pt x="67355" y="45802"/>
                  </a:lnTo>
                  <a:lnTo>
                    <a:pt x="67804" y="45502"/>
                  </a:lnTo>
                  <a:lnTo>
                    <a:pt x="68104" y="45203"/>
                  </a:lnTo>
                  <a:lnTo>
                    <a:pt x="68253" y="45053"/>
                  </a:lnTo>
                  <a:lnTo>
                    <a:pt x="68253" y="45203"/>
                  </a:lnTo>
                  <a:lnTo>
                    <a:pt x="68403" y="45802"/>
                  </a:lnTo>
                  <a:lnTo>
                    <a:pt x="67954" y="46400"/>
                  </a:lnTo>
                  <a:lnTo>
                    <a:pt x="68553" y="46101"/>
                  </a:lnTo>
                  <a:lnTo>
                    <a:pt x="68702" y="46849"/>
                  </a:lnTo>
                  <a:lnTo>
                    <a:pt x="68403" y="47298"/>
                  </a:lnTo>
                  <a:lnTo>
                    <a:pt x="66906" y="46101"/>
                  </a:lnTo>
                  <a:lnTo>
                    <a:pt x="66158" y="45353"/>
                  </a:lnTo>
                  <a:lnTo>
                    <a:pt x="57776" y="38018"/>
                  </a:lnTo>
                  <a:lnTo>
                    <a:pt x="61069" y="35773"/>
                  </a:lnTo>
                  <a:lnTo>
                    <a:pt x="64511" y="33678"/>
                  </a:lnTo>
                  <a:close/>
                  <a:moveTo>
                    <a:pt x="145038" y="33678"/>
                  </a:moveTo>
                  <a:lnTo>
                    <a:pt x="148331" y="35773"/>
                  </a:lnTo>
                  <a:lnTo>
                    <a:pt x="151624" y="38018"/>
                  </a:lnTo>
                  <a:lnTo>
                    <a:pt x="143242" y="45353"/>
                  </a:lnTo>
                  <a:lnTo>
                    <a:pt x="142494" y="46101"/>
                  </a:lnTo>
                  <a:lnTo>
                    <a:pt x="141147" y="47298"/>
                  </a:lnTo>
                  <a:lnTo>
                    <a:pt x="140698" y="46849"/>
                  </a:lnTo>
                  <a:lnTo>
                    <a:pt x="140997" y="46101"/>
                  </a:lnTo>
                  <a:lnTo>
                    <a:pt x="141446" y="46400"/>
                  </a:lnTo>
                  <a:lnTo>
                    <a:pt x="140997" y="45802"/>
                  </a:lnTo>
                  <a:lnTo>
                    <a:pt x="141147" y="45203"/>
                  </a:lnTo>
                  <a:lnTo>
                    <a:pt x="141296" y="45053"/>
                  </a:lnTo>
                  <a:lnTo>
                    <a:pt x="141296" y="45203"/>
                  </a:lnTo>
                  <a:lnTo>
                    <a:pt x="141895" y="45652"/>
                  </a:lnTo>
                  <a:lnTo>
                    <a:pt x="142045" y="45802"/>
                  </a:lnTo>
                  <a:lnTo>
                    <a:pt x="142194" y="45652"/>
                  </a:lnTo>
                  <a:lnTo>
                    <a:pt x="141895" y="45353"/>
                  </a:lnTo>
                  <a:lnTo>
                    <a:pt x="141446" y="45053"/>
                  </a:lnTo>
                  <a:lnTo>
                    <a:pt x="141296" y="44754"/>
                  </a:lnTo>
                  <a:lnTo>
                    <a:pt x="141596" y="44305"/>
                  </a:lnTo>
                  <a:lnTo>
                    <a:pt x="141596" y="44155"/>
                  </a:lnTo>
                  <a:lnTo>
                    <a:pt x="142194" y="44754"/>
                  </a:lnTo>
                  <a:lnTo>
                    <a:pt x="142494" y="44904"/>
                  </a:lnTo>
                  <a:lnTo>
                    <a:pt x="142643" y="44754"/>
                  </a:lnTo>
                  <a:lnTo>
                    <a:pt x="141596" y="43856"/>
                  </a:lnTo>
                  <a:lnTo>
                    <a:pt x="141895" y="43257"/>
                  </a:lnTo>
                  <a:lnTo>
                    <a:pt x="142045" y="43257"/>
                  </a:lnTo>
                  <a:lnTo>
                    <a:pt x="143093" y="44006"/>
                  </a:lnTo>
                  <a:lnTo>
                    <a:pt x="143093" y="44006"/>
                  </a:lnTo>
                  <a:lnTo>
                    <a:pt x="142643" y="43556"/>
                  </a:lnTo>
                  <a:lnTo>
                    <a:pt x="142344" y="43257"/>
                  </a:lnTo>
                  <a:lnTo>
                    <a:pt x="141895" y="42958"/>
                  </a:lnTo>
                  <a:lnTo>
                    <a:pt x="142194" y="42209"/>
                  </a:lnTo>
                  <a:lnTo>
                    <a:pt x="142643" y="42509"/>
                  </a:lnTo>
                  <a:lnTo>
                    <a:pt x="143093" y="42808"/>
                  </a:lnTo>
                  <a:lnTo>
                    <a:pt x="143691" y="43107"/>
                  </a:lnTo>
                  <a:lnTo>
                    <a:pt x="142793" y="42359"/>
                  </a:lnTo>
                  <a:lnTo>
                    <a:pt x="142344" y="41910"/>
                  </a:lnTo>
                  <a:lnTo>
                    <a:pt x="142494" y="41162"/>
                  </a:lnTo>
                  <a:lnTo>
                    <a:pt x="143093" y="41461"/>
                  </a:lnTo>
                  <a:lnTo>
                    <a:pt x="144140" y="42359"/>
                  </a:lnTo>
                  <a:lnTo>
                    <a:pt x="144290" y="42359"/>
                  </a:lnTo>
                  <a:lnTo>
                    <a:pt x="144290" y="42209"/>
                  </a:lnTo>
                  <a:lnTo>
                    <a:pt x="143691" y="41611"/>
                  </a:lnTo>
                  <a:lnTo>
                    <a:pt x="142943" y="41162"/>
                  </a:lnTo>
                  <a:lnTo>
                    <a:pt x="142643" y="40862"/>
                  </a:lnTo>
                  <a:lnTo>
                    <a:pt x="142943" y="40114"/>
                  </a:lnTo>
                  <a:lnTo>
                    <a:pt x="143093" y="40264"/>
                  </a:lnTo>
                  <a:lnTo>
                    <a:pt x="144889" y="41461"/>
                  </a:lnTo>
                  <a:lnTo>
                    <a:pt x="144290" y="40862"/>
                  </a:lnTo>
                  <a:lnTo>
                    <a:pt x="143691" y="40264"/>
                  </a:lnTo>
                  <a:lnTo>
                    <a:pt x="142943" y="39964"/>
                  </a:lnTo>
                  <a:lnTo>
                    <a:pt x="143242" y="39066"/>
                  </a:lnTo>
                  <a:lnTo>
                    <a:pt x="143991" y="39515"/>
                  </a:lnTo>
                  <a:lnTo>
                    <a:pt x="144739" y="40114"/>
                  </a:lnTo>
                  <a:lnTo>
                    <a:pt x="145487" y="40563"/>
                  </a:lnTo>
                  <a:lnTo>
                    <a:pt x="145487" y="40413"/>
                  </a:lnTo>
                  <a:lnTo>
                    <a:pt x="144889" y="39815"/>
                  </a:lnTo>
                  <a:lnTo>
                    <a:pt x="144290" y="39365"/>
                  </a:lnTo>
                  <a:lnTo>
                    <a:pt x="143392" y="38767"/>
                  </a:lnTo>
                  <a:lnTo>
                    <a:pt x="143691" y="37569"/>
                  </a:lnTo>
                  <a:lnTo>
                    <a:pt x="144589" y="38168"/>
                  </a:lnTo>
                  <a:lnTo>
                    <a:pt x="145936" y="39216"/>
                  </a:lnTo>
                  <a:lnTo>
                    <a:pt x="145936" y="39066"/>
                  </a:lnTo>
                  <a:lnTo>
                    <a:pt x="145487" y="38467"/>
                  </a:lnTo>
                  <a:lnTo>
                    <a:pt x="144889" y="38018"/>
                  </a:lnTo>
                  <a:lnTo>
                    <a:pt x="143841" y="37270"/>
                  </a:lnTo>
                  <a:lnTo>
                    <a:pt x="144140" y="36372"/>
                  </a:lnTo>
                  <a:lnTo>
                    <a:pt x="145188" y="37270"/>
                  </a:lnTo>
                  <a:lnTo>
                    <a:pt x="145936" y="37869"/>
                  </a:lnTo>
                  <a:lnTo>
                    <a:pt x="146834" y="38318"/>
                  </a:lnTo>
                  <a:lnTo>
                    <a:pt x="146834" y="38168"/>
                  </a:lnTo>
                  <a:lnTo>
                    <a:pt x="146086" y="37569"/>
                  </a:lnTo>
                  <a:lnTo>
                    <a:pt x="145338" y="36971"/>
                  </a:lnTo>
                  <a:lnTo>
                    <a:pt x="144140" y="36222"/>
                  </a:lnTo>
                  <a:lnTo>
                    <a:pt x="144440" y="35324"/>
                  </a:lnTo>
                  <a:lnTo>
                    <a:pt x="145487" y="36073"/>
                  </a:lnTo>
                  <a:lnTo>
                    <a:pt x="147134" y="37120"/>
                  </a:lnTo>
                  <a:lnTo>
                    <a:pt x="147283" y="37120"/>
                  </a:lnTo>
                  <a:lnTo>
                    <a:pt x="147283" y="36971"/>
                  </a:lnTo>
                  <a:lnTo>
                    <a:pt x="146535" y="36372"/>
                  </a:lnTo>
                  <a:lnTo>
                    <a:pt x="145936" y="35923"/>
                  </a:lnTo>
                  <a:lnTo>
                    <a:pt x="144589" y="35025"/>
                  </a:lnTo>
                  <a:lnTo>
                    <a:pt x="144889" y="34127"/>
                  </a:lnTo>
                  <a:lnTo>
                    <a:pt x="145787" y="34725"/>
                  </a:lnTo>
                  <a:lnTo>
                    <a:pt x="147882" y="35923"/>
                  </a:lnTo>
                  <a:lnTo>
                    <a:pt x="147134" y="35174"/>
                  </a:lnTo>
                  <a:lnTo>
                    <a:pt x="146236" y="34576"/>
                  </a:lnTo>
                  <a:lnTo>
                    <a:pt x="145038" y="33827"/>
                  </a:lnTo>
                  <a:lnTo>
                    <a:pt x="145038" y="33678"/>
                  </a:lnTo>
                  <a:close/>
                  <a:moveTo>
                    <a:pt x="140548" y="46999"/>
                  </a:moveTo>
                  <a:lnTo>
                    <a:pt x="140997" y="47448"/>
                  </a:lnTo>
                  <a:lnTo>
                    <a:pt x="140249" y="48047"/>
                  </a:lnTo>
                  <a:lnTo>
                    <a:pt x="140249" y="48047"/>
                  </a:lnTo>
                  <a:lnTo>
                    <a:pt x="140548" y="46999"/>
                  </a:lnTo>
                  <a:close/>
                  <a:moveTo>
                    <a:pt x="68852" y="46999"/>
                  </a:moveTo>
                  <a:lnTo>
                    <a:pt x="69151" y="48047"/>
                  </a:lnTo>
                  <a:lnTo>
                    <a:pt x="69151" y="48047"/>
                  </a:lnTo>
                  <a:lnTo>
                    <a:pt x="68403" y="47448"/>
                  </a:lnTo>
                  <a:lnTo>
                    <a:pt x="68852" y="46999"/>
                  </a:lnTo>
                  <a:close/>
                  <a:moveTo>
                    <a:pt x="96094" y="53286"/>
                  </a:moveTo>
                  <a:lnTo>
                    <a:pt x="95046" y="60620"/>
                  </a:lnTo>
                  <a:lnTo>
                    <a:pt x="94896" y="60620"/>
                  </a:lnTo>
                  <a:lnTo>
                    <a:pt x="93100" y="53884"/>
                  </a:lnTo>
                  <a:lnTo>
                    <a:pt x="96094" y="53286"/>
                  </a:lnTo>
                  <a:close/>
                  <a:moveTo>
                    <a:pt x="113007" y="53286"/>
                  </a:moveTo>
                  <a:lnTo>
                    <a:pt x="116150" y="53884"/>
                  </a:lnTo>
                  <a:lnTo>
                    <a:pt x="114803" y="60620"/>
                  </a:lnTo>
                  <a:lnTo>
                    <a:pt x="114055" y="60470"/>
                  </a:lnTo>
                  <a:lnTo>
                    <a:pt x="113007" y="53286"/>
                  </a:lnTo>
                  <a:close/>
                  <a:moveTo>
                    <a:pt x="110313" y="35174"/>
                  </a:moveTo>
                  <a:lnTo>
                    <a:pt x="114654" y="35624"/>
                  </a:lnTo>
                  <a:lnTo>
                    <a:pt x="118994" y="36372"/>
                  </a:lnTo>
                  <a:lnTo>
                    <a:pt x="118994" y="43257"/>
                  </a:lnTo>
                  <a:lnTo>
                    <a:pt x="122437" y="37270"/>
                  </a:lnTo>
                  <a:lnTo>
                    <a:pt x="127077" y="38617"/>
                  </a:lnTo>
                  <a:lnTo>
                    <a:pt x="131717" y="40413"/>
                  </a:lnTo>
                  <a:lnTo>
                    <a:pt x="136058" y="42359"/>
                  </a:lnTo>
                  <a:lnTo>
                    <a:pt x="140398" y="44754"/>
                  </a:lnTo>
                  <a:lnTo>
                    <a:pt x="138153" y="51190"/>
                  </a:lnTo>
                  <a:lnTo>
                    <a:pt x="138153" y="51190"/>
                  </a:lnTo>
                  <a:lnTo>
                    <a:pt x="143392" y="46700"/>
                  </a:lnTo>
                  <a:lnTo>
                    <a:pt x="145637" y="48197"/>
                  </a:lnTo>
                  <a:lnTo>
                    <a:pt x="147733" y="49843"/>
                  </a:lnTo>
                  <a:lnTo>
                    <a:pt x="149828" y="51489"/>
                  </a:lnTo>
                  <a:lnTo>
                    <a:pt x="151774" y="53286"/>
                  </a:lnTo>
                  <a:lnTo>
                    <a:pt x="138902" y="63164"/>
                  </a:lnTo>
                  <a:lnTo>
                    <a:pt x="136207" y="61069"/>
                  </a:lnTo>
                  <a:lnTo>
                    <a:pt x="133513" y="59273"/>
                  </a:lnTo>
                  <a:lnTo>
                    <a:pt x="135609" y="55980"/>
                  </a:lnTo>
                  <a:lnTo>
                    <a:pt x="136357" y="55980"/>
                  </a:lnTo>
                  <a:lnTo>
                    <a:pt x="137105" y="55830"/>
                  </a:lnTo>
                  <a:lnTo>
                    <a:pt x="137704" y="55231"/>
                  </a:lnTo>
                  <a:lnTo>
                    <a:pt x="138153" y="54483"/>
                  </a:lnTo>
                  <a:lnTo>
                    <a:pt x="138303" y="54034"/>
                  </a:lnTo>
                  <a:lnTo>
                    <a:pt x="138303" y="53735"/>
                  </a:lnTo>
                  <a:lnTo>
                    <a:pt x="138003" y="52837"/>
                  </a:lnTo>
                  <a:lnTo>
                    <a:pt x="137554" y="52238"/>
                  </a:lnTo>
                  <a:lnTo>
                    <a:pt x="137255" y="51938"/>
                  </a:lnTo>
                  <a:lnTo>
                    <a:pt x="136806" y="51789"/>
                  </a:lnTo>
                  <a:lnTo>
                    <a:pt x="136357" y="51639"/>
                  </a:lnTo>
                  <a:lnTo>
                    <a:pt x="135908" y="51639"/>
                  </a:lnTo>
                  <a:lnTo>
                    <a:pt x="135160" y="51789"/>
                  </a:lnTo>
                  <a:lnTo>
                    <a:pt x="134411" y="52388"/>
                  </a:lnTo>
                  <a:lnTo>
                    <a:pt x="134261" y="52687"/>
                  </a:lnTo>
                  <a:lnTo>
                    <a:pt x="133962" y="53136"/>
                  </a:lnTo>
                  <a:lnTo>
                    <a:pt x="133962" y="53735"/>
                  </a:lnTo>
                  <a:lnTo>
                    <a:pt x="133962" y="54483"/>
                  </a:lnTo>
                  <a:lnTo>
                    <a:pt x="134261" y="55082"/>
                  </a:lnTo>
                  <a:lnTo>
                    <a:pt x="134711" y="55531"/>
                  </a:lnTo>
                  <a:lnTo>
                    <a:pt x="132765" y="58824"/>
                  </a:lnTo>
                  <a:lnTo>
                    <a:pt x="129172" y="56728"/>
                  </a:lnTo>
                  <a:lnTo>
                    <a:pt x="125430" y="54932"/>
                  </a:lnTo>
                  <a:lnTo>
                    <a:pt x="121539" y="53585"/>
                  </a:lnTo>
                  <a:lnTo>
                    <a:pt x="117348" y="52388"/>
                  </a:lnTo>
                  <a:lnTo>
                    <a:pt x="118246" y="48346"/>
                  </a:lnTo>
                  <a:lnTo>
                    <a:pt x="118994" y="48047"/>
                  </a:lnTo>
                  <a:lnTo>
                    <a:pt x="119743" y="47598"/>
                  </a:lnTo>
                  <a:lnTo>
                    <a:pt x="120192" y="46999"/>
                  </a:lnTo>
                  <a:lnTo>
                    <a:pt x="120341" y="46101"/>
                  </a:lnTo>
                  <a:lnTo>
                    <a:pt x="120341" y="45652"/>
                  </a:lnTo>
                  <a:lnTo>
                    <a:pt x="120192" y="45203"/>
                  </a:lnTo>
                  <a:lnTo>
                    <a:pt x="119743" y="44604"/>
                  </a:lnTo>
                  <a:lnTo>
                    <a:pt x="118994" y="44155"/>
                  </a:lnTo>
                  <a:lnTo>
                    <a:pt x="118545" y="44006"/>
                  </a:lnTo>
                  <a:lnTo>
                    <a:pt x="118096" y="43856"/>
                  </a:lnTo>
                  <a:lnTo>
                    <a:pt x="117647" y="44006"/>
                  </a:lnTo>
                  <a:lnTo>
                    <a:pt x="117198" y="44155"/>
                  </a:lnTo>
                  <a:lnTo>
                    <a:pt x="116599" y="44604"/>
                  </a:lnTo>
                  <a:lnTo>
                    <a:pt x="116150" y="45203"/>
                  </a:lnTo>
                  <a:lnTo>
                    <a:pt x="116001" y="45652"/>
                  </a:lnTo>
                  <a:lnTo>
                    <a:pt x="115851" y="46101"/>
                  </a:lnTo>
                  <a:lnTo>
                    <a:pt x="116001" y="46849"/>
                  </a:lnTo>
                  <a:lnTo>
                    <a:pt x="116300" y="47298"/>
                  </a:lnTo>
                  <a:lnTo>
                    <a:pt x="116749" y="47897"/>
                  </a:lnTo>
                  <a:lnTo>
                    <a:pt x="117348" y="48197"/>
                  </a:lnTo>
                  <a:lnTo>
                    <a:pt x="116450" y="52238"/>
                  </a:lnTo>
                  <a:lnTo>
                    <a:pt x="112708" y="51489"/>
                  </a:lnTo>
                  <a:lnTo>
                    <a:pt x="110313" y="35174"/>
                  </a:lnTo>
                  <a:close/>
                  <a:moveTo>
                    <a:pt x="98488" y="35174"/>
                  </a:moveTo>
                  <a:lnTo>
                    <a:pt x="96243" y="51489"/>
                  </a:lnTo>
                  <a:lnTo>
                    <a:pt x="92651" y="52238"/>
                  </a:lnTo>
                  <a:lnTo>
                    <a:pt x="91453" y="48346"/>
                  </a:lnTo>
                  <a:lnTo>
                    <a:pt x="92052" y="47747"/>
                  </a:lnTo>
                  <a:lnTo>
                    <a:pt x="92501" y="46999"/>
                  </a:lnTo>
                  <a:lnTo>
                    <a:pt x="92501" y="46251"/>
                  </a:lnTo>
                  <a:lnTo>
                    <a:pt x="92352" y="45353"/>
                  </a:lnTo>
                  <a:lnTo>
                    <a:pt x="92052" y="45053"/>
                  </a:lnTo>
                  <a:lnTo>
                    <a:pt x="91753" y="44754"/>
                  </a:lnTo>
                  <a:lnTo>
                    <a:pt x="91004" y="44305"/>
                  </a:lnTo>
                  <a:lnTo>
                    <a:pt x="90256" y="44155"/>
                  </a:lnTo>
                  <a:lnTo>
                    <a:pt x="89807" y="44305"/>
                  </a:lnTo>
                  <a:lnTo>
                    <a:pt x="89358" y="44455"/>
                  </a:lnTo>
                  <a:lnTo>
                    <a:pt x="88909" y="44604"/>
                  </a:lnTo>
                  <a:lnTo>
                    <a:pt x="88610" y="44904"/>
                  </a:lnTo>
                  <a:lnTo>
                    <a:pt x="88310" y="45652"/>
                  </a:lnTo>
                  <a:lnTo>
                    <a:pt x="88161" y="46550"/>
                  </a:lnTo>
                  <a:lnTo>
                    <a:pt x="88161" y="46999"/>
                  </a:lnTo>
                  <a:lnTo>
                    <a:pt x="88310" y="47448"/>
                  </a:lnTo>
                  <a:lnTo>
                    <a:pt x="88759" y="47897"/>
                  </a:lnTo>
                  <a:lnTo>
                    <a:pt x="89208" y="48346"/>
                  </a:lnTo>
                  <a:lnTo>
                    <a:pt x="89807" y="48496"/>
                  </a:lnTo>
                  <a:lnTo>
                    <a:pt x="90555" y="48646"/>
                  </a:lnTo>
                  <a:lnTo>
                    <a:pt x="91603" y="52537"/>
                  </a:lnTo>
                  <a:lnTo>
                    <a:pt x="87412" y="53735"/>
                  </a:lnTo>
                  <a:lnTo>
                    <a:pt x="83521" y="55231"/>
                  </a:lnTo>
                  <a:lnTo>
                    <a:pt x="79629" y="57028"/>
                  </a:lnTo>
                  <a:lnTo>
                    <a:pt x="75887" y="59273"/>
                  </a:lnTo>
                  <a:lnTo>
                    <a:pt x="73941" y="55680"/>
                  </a:lnTo>
                  <a:lnTo>
                    <a:pt x="74390" y="54932"/>
                  </a:lnTo>
                  <a:lnTo>
                    <a:pt x="74540" y="54034"/>
                  </a:lnTo>
                  <a:lnTo>
                    <a:pt x="74240" y="53286"/>
                  </a:lnTo>
                  <a:lnTo>
                    <a:pt x="73791" y="52537"/>
                  </a:lnTo>
                  <a:lnTo>
                    <a:pt x="73492" y="52238"/>
                  </a:lnTo>
                  <a:lnTo>
                    <a:pt x="73043" y="52088"/>
                  </a:lnTo>
                  <a:lnTo>
                    <a:pt x="72295" y="51938"/>
                  </a:lnTo>
                  <a:lnTo>
                    <a:pt x="71397" y="52088"/>
                  </a:lnTo>
                  <a:lnTo>
                    <a:pt x="71097" y="52388"/>
                  </a:lnTo>
                  <a:lnTo>
                    <a:pt x="70648" y="52687"/>
                  </a:lnTo>
                  <a:lnTo>
                    <a:pt x="70499" y="52986"/>
                  </a:lnTo>
                  <a:lnTo>
                    <a:pt x="70199" y="53286"/>
                  </a:lnTo>
                  <a:lnTo>
                    <a:pt x="70049" y="54184"/>
                  </a:lnTo>
                  <a:lnTo>
                    <a:pt x="70199" y="55082"/>
                  </a:lnTo>
                  <a:lnTo>
                    <a:pt x="70499" y="55381"/>
                  </a:lnTo>
                  <a:lnTo>
                    <a:pt x="70798" y="55680"/>
                  </a:lnTo>
                  <a:lnTo>
                    <a:pt x="71247" y="56129"/>
                  </a:lnTo>
                  <a:lnTo>
                    <a:pt x="71846" y="56279"/>
                  </a:lnTo>
                  <a:lnTo>
                    <a:pt x="72444" y="56429"/>
                  </a:lnTo>
                  <a:lnTo>
                    <a:pt x="73043" y="56279"/>
                  </a:lnTo>
                  <a:lnTo>
                    <a:pt x="75139" y="59722"/>
                  </a:lnTo>
                  <a:lnTo>
                    <a:pt x="72444" y="61668"/>
                  </a:lnTo>
                  <a:lnTo>
                    <a:pt x="69750" y="63763"/>
                  </a:lnTo>
                  <a:lnTo>
                    <a:pt x="56728" y="54184"/>
                  </a:lnTo>
                  <a:lnTo>
                    <a:pt x="58824" y="52088"/>
                  </a:lnTo>
                  <a:lnTo>
                    <a:pt x="61218" y="50142"/>
                  </a:lnTo>
                  <a:lnTo>
                    <a:pt x="63613" y="48346"/>
                  </a:lnTo>
                  <a:lnTo>
                    <a:pt x="66008" y="46550"/>
                  </a:lnTo>
                  <a:lnTo>
                    <a:pt x="71247" y="51190"/>
                  </a:lnTo>
                  <a:lnTo>
                    <a:pt x="71247" y="51190"/>
                  </a:lnTo>
                  <a:lnTo>
                    <a:pt x="69151" y="44754"/>
                  </a:lnTo>
                  <a:lnTo>
                    <a:pt x="73342" y="42359"/>
                  </a:lnTo>
                  <a:lnTo>
                    <a:pt x="77683" y="40264"/>
                  </a:lnTo>
                  <a:lnTo>
                    <a:pt x="82323" y="38617"/>
                  </a:lnTo>
                  <a:lnTo>
                    <a:pt x="86963" y="37120"/>
                  </a:lnTo>
                  <a:lnTo>
                    <a:pt x="90406" y="43257"/>
                  </a:lnTo>
                  <a:lnTo>
                    <a:pt x="90555" y="36372"/>
                  </a:lnTo>
                  <a:lnTo>
                    <a:pt x="94447" y="35624"/>
                  </a:lnTo>
                  <a:lnTo>
                    <a:pt x="98488" y="35174"/>
                  </a:lnTo>
                  <a:close/>
                  <a:moveTo>
                    <a:pt x="56878" y="38467"/>
                  </a:moveTo>
                  <a:lnTo>
                    <a:pt x="65260" y="45951"/>
                  </a:lnTo>
                  <a:lnTo>
                    <a:pt x="62865" y="47747"/>
                  </a:lnTo>
                  <a:lnTo>
                    <a:pt x="60470" y="49544"/>
                  </a:lnTo>
                  <a:lnTo>
                    <a:pt x="58075" y="51489"/>
                  </a:lnTo>
                  <a:lnTo>
                    <a:pt x="55830" y="53585"/>
                  </a:lnTo>
                  <a:lnTo>
                    <a:pt x="48196" y="47897"/>
                  </a:lnTo>
                  <a:lnTo>
                    <a:pt x="47298" y="48646"/>
                  </a:lnTo>
                  <a:lnTo>
                    <a:pt x="53136" y="56279"/>
                  </a:lnTo>
                  <a:lnTo>
                    <a:pt x="51040" y="58524"/>
                  </a:lnTo>
                  <a:lnTo>
                    <a:pt x="49244" y="60770"/>
                  </a:lnTo>
                  <a:lnTo>
                    <a:pt x="47448" y="63164"/>
                  </a:lnTo>
                  <a:lnTo>
                    <a:pt x="45802" y="65559"/>
                  </a:lnTo>
                  <a:lnTo>
                    <a:pt x="38018" y="57477"/>
                  </a:lnTo>
                  <a:lnTo>
                    <a:pt x="40114" y="54782"/>
                  </a:lnTo>
                  <a:lnTo>
                    <a:pt x="42209" y="52238"/>
                  </a:lnTo>
                  <a:lnTo>
                    <a:pt x="44454" y="49693"/>
                  </a:lnTo>
                  <a:lnTo>
                    <a:pt x="46700" y="47298"/>
                  </a:lnTo>
                  <a:lnTo>
                    <a:pt x="49094" y="44904"/>
                  </a:lnTo>
                  <a:lnTo>
                    <a:pt x="51639" y="42658"/>
                  </a:lnTo>
                  <a:lnTo>
                    <a:pt x="54184" y="40563"/>
                  </a:lnTo>
                  <a:lnTo>
                    <a:pt x="56878" y="38467"/>
                  </a:lnTo>
                  <a:close/>
                  <a:moveTo>
                    <a:pt x="152522" y="38617"/>
                  </a:moveTo>
                  <a:lnTo>
                    <a:pt x="155216" y="40563"/>
                  </a:lnTo>
                  <a:lnTo>
                    <a:pt x="157761" y="42658"/>
                  </a:lnTo>
                  <a:lnTo>
                    <a:pt x="160306" y="44904"/>
                  </a:lnTo>
                  <a:lnTo>
                    <a:pt x="162700" y="47298"/>
                  </a:lnTo>
                  <a:lnTo>
                    <a:pt x="164946" y="49693"/>
                  </a:lnTo>
                  <a:lnTo>
                    <a:pt x="167191" y="52238"/>
                  </a:lnTo>
                  <a:lnTo>
                    <a:pt x="169286" y="54932"/>
                  </a:lnTo>
                  <a:lnTo>
                    <a:pt x="171382" y="57626"/>
                  </a:lnTo>
                  <a:lnTo>
                    <a:pt x="163748" y="65559"/>
                  </a:lnTo>
                  <a:lnTo>
                    <a:pt x="161802" y="62865"/>
                  </a:lnTo>
                  <a:lnTo>
                    <a:pt x="159707" y="60320"/>
                  </a:lnTo>
                  <a:lnTo>
                    <a:pt x="157611" y="57776"/>
                  </a:lnTo>
                  <a:lnTo>
                    <a:pt x="155366" y="55381"/>
                  </a:lnTo>
                  <a:lnTo>
                    <a:pt x="161054" y="47897"/>
                  </a:lnTo>
                  <a:lnTo>
                    <a:pt x="160156" y="46999"/>
                  </a:lnTo>
                  <a:lnTo>
                    <a:pt x="152672" y="52687"/>
                  </a:lnTo>
                  <a:lnTo>
                    <a:pt x="150576" y="50891"/>
                  </a:lnTo>
                  <a:lnTo>
                    <a:pt x="148481" y="49095"/>
                  </a:lnTo>
                  <a:lnTo>
                    <a:pt x="146385" y="47448"/>
                  </a:lnTo>
                  <a:lnTo>
                    <a:pt x="144140" y="45951"/>
                  </a:lnTo>
                  <a:lnTo>
                    <a:pt x="152522" y="38617"/>
                  </a:lnTo>
                  <a:close/>
                  <a:moveTo>
                    <a:pt x="117048" y="54184"/>
                  </a:moveTo>
                  <a:lnTo>
                    <a:pt x="120940" y="55231"/>
                  </a:lnTo>
                  <a:lnTo>
                    <a:pt x="124682" y="56579"/>
                  </a:lnTo>
                  <a:lnTo>
                    <a:pt x="128424" y="58375"/>
                  </a:lnTo>
                  <a:lnTo>
                    <a:pt x="131867" y="60320"/>
                  </a:lnTo>
                  <a:lnTo>
                    <a:pt x="128274" y="66158"/>
                  </a:lnTo>
                  <a:lnTo>
                    <a:pt x="125281" y="64511"/>
                  </a:lnTo>
                  <a:lnTo>
                    <a:pt x="122287" y="63015"/>
                  </a:lnTo>
                  <a:lnTo>
                    <a:pt x="118994" y="61817"/>
                  </a:lnTo>
                  <a:lnTo>
                    <a:pt x="115701" y="60919"/>
                  </a:lnTo>
                  <a:lnTo>
                    <a:pt x="117048" y="54184"/>
                  </a:lnTo>
                  <a:close/>
                  <a:moveTo>
                    <a:pt x="92052" y="54184"/>
                  </a:moveTo>
                  <a:lnTo>
                    <a:pt x="93998" y="60770"/>
                  </a:lnTo>
                  <a:lnTo>
                    <a:pt x="90406" y="61817"/>
                  </a:lnTo>
                  <a:lnTo>
                    <a:pt x="86813" y="63164"/>
                  </a:lnTo>
                  <a:lnTo>
                    <a:pt x="83521" y="64811"/>
                  </a:lnTo>
                  <a:lnTo>
                    <a:pt x="80228" y="66757"/>
                  </a:lnTo>
                  <a:lnTo>
                    <a:pt x="76785" y="60770"/>
                  </a:lnTo>
                  <a:lnTo>
                    <a:pt x="80377" y="58674"/>
                  </a:lnTo>
                  <a:lnTo>
                    <a:pt x="84119" y="56878"/>
                  </a:lnTo>
                  <a:lnTo>
                    <a:pt x="88011" y="55381"/>
                  </a:lnTo>
                  <a:lnTo>
                    <a:pt x="92052" y="54184"/>
                  </a:lnTo>
                  <a:close/>
                  <a:moveTo>
                    <a:pt x="132615" y="60770"/>
                  </a:moveTo>
                  <a:lnTo>
                    <a:pt x="135160" y="62416"/>
                  </a:lnTo>
                  <a:lnTo>
                    <a:pt x="137405" y="64212"/>
                  </a:lnTo>
                  <a:lnTo>
                    <a:pt x="131717" y="68553"/>
                  </a:lnTo>
                  <a:lnTo>
                    <a:pt x="129172" y="66607"/>
                  </a:lnTo>
                  <a:lnTo>
                    <a:pt x="132615" y="60770"/>
                  </a:lnTo>
                  <a:close/>
                  <a:moveTo>
                    <a:pt x="37569" y="58375"/>
                  </a:moveTo>
                  <a:lnTo>
                    <a:pt x="38168" y="59123"/>
                  </a:lnTo>
                  <a:lnTo>
                    <a:pt x="37420" y="60320"/>
                  </a:lnTo>
                  <a:lnTo>
                    <a:pt x="36971" y="61219"/>
                  </a:lnTo>
                  <a:lnTo>
                    <a:pt x="36671" y="62117"/>
                  </a:lnTo>
                  <a:lnTo>
                    <a:pt x="37719" y="60470"/>
                  </a:lnTo>
                  <a:lnTo>
                    <a:pt x="38467" y="59273"/>
                  </a:lnTo>
                  <a:lnTo>
                    <a:pt x="39066" y="60021"/>
                  </a:lnTo>
                  <a:lnTo>
                    <a:pt x="38318" y="61219"/>
                  </a:lnTo>
                  <a:lnTo>
                    <a:pt x="37869" y="62117"/>
                  </a:lnTo>
                  <a:lnTo>
                    <a:pt x="37569" y="63015"/>
                  </a:lnTo>
                  <a:lnTo>
                    <a:pt x="37569" y="63015"/>
                  </a:lnTo>
                  <a:lnTo>
                    <a:pt x="38168" y="62266"/>
                  </a:lnTo>
                  <a:lnTo>
                    <a:pt x="38617" y="61368"/>
                  </a:lnTo>
                  <a:lnTo>
                    <a:pt x="39216" y="60171"/>
                  </a:lnTo>
                  <a:lnTo>
                    <a:pt x="39814" y="60770"/>
                  </a:lnTo>
                  <a:lnTo>
                    <a:pt x="39066" y="62117"/>
                  </a:lnTo>
                  <a:lnTo>
                    <a:pt x="38916" y="62715"/>
                  </a:lnTo>
                  <a:lnTo>
                    <a:pt x="38617" y="63314"/>
                  </a:lnTo>
                  <a:lnTo>
                    <a:pt x="38767" y="63464"/>
                  </a:lnTo>
                  <a:lnTo>
                    <a:pt x="39665" y="61967"/>
                  </a:lnTo>
                  <a:lnTo>
                    <a:pt x="40114" y="61069"/>
                  </a:lnTo>
                  <a:lnTo>
                    <a:pt x="40862" y="61967"/>
                  </a:lnTo>
                  <a:lnTo>
                    <a:pt x="40413" y="62865"/>
                  </a:lnTo>
                  <a:lnTo>
                    <a:pt x="39964" y="63613"/>
                  </a:lnTo>
                  <a:lnTo>
                    <a:pt x="39665" y="64511"/>
                  </a:lnTo>
                  <a:lnTo>
                    <a:pt x="39814" y="64511"/>
                  </a:lnTo>
                  <a:lnTo>
                    <a:pt x="40263" y="63763"/>
                  </a:lnTo>
                  <a:lnTo>
                    <a:pt x="40563" y="63015"/>
                  </a:lnTo>
                  <a:lnTo>
                    <a:pt x="41162" y="62117"/>
                  </a:lnTo>
                  <a:lnTo>
                    <a:pt x="41760" y="62865"/>
                  </a:lnTo>
                  <a:lnTo>
                    <a:pt x="41311" y="63613"/>
                  </a:lnTo>
                  <a:lnTo>
                    <a:pt x="40862" y="64362"/>
                  </a:lnTo>
                  <a:lnTo>
                    <a:pt x="40563" y="65110"/>
                  </a:lnTo>
                  <a:lnTo>
                    <a:pt x="40713" y="65110"/>
                  </a:lnTo>
                  <a:lnTo>
                    <a:pt x="41760" y="63314"/>
                  </a:lnTo>
                  <a:lnTo>
                    <a:pt x="41910" y="63015"/>
                  </a:lnTo>
                  <a:lnTo>
                    <a:pt x="42509" y="63613"/>
                  </a:lnTo>
                  <a:lnTo>
                    <a:pt x="42209" y="64062"/>
                  </a:lnTo>
                  <a:lnTo>
                    <a:pt x="41611" y="65559"/>
                  </a:lnTo>
                  <a:lnTo>
                    <a:pt x="41760" y="65559"/>
                  </a:lnTo>
                  <a:lnTo>
                    <a:pt x="42359" y="64212"/>
                  </a:lnTo>
                  <a:lnTo>
                    <a:pt x="42658" y="63763"/>
                  </a:lnTo>
                  <a:lnTo>
                    <a:pt x="43257" y="64362"/>
                  </a:lnTo>
                  <a:lnTo>
                    <a:pt x="42958" y="64961"/>
                  </a:lnTo>
                  <a:lnTo>
                    <a:pt x="42509" y="66008"/>
                  </a:lnTo>
                  <a:lnTo>
                    <a:pt x="43107" y="65410"/>
                  </a:lnTo>
                  <a:lnTo>
                    <a:pt x="43407" y="64511"/>
                  </a:lnTo>
                  <a:lnTo>
                    <a:pt x="44005" y="65110"/>
                  </a:lnTo>
                  <a:lnTo>
                    <a:pt x="43856" y="65410"/>
                  </a:lnTo>
                  <a:lnTo>
                    <a:pt x="43556" y="66008"/>
                  </a:lnTo>
                  <a:lnTo>
                    <a:pt x="43407" y="66457"/>
                  </a:lnTo>
                  <a:lnTo>
                    <a:pt x="43556" y="66607"/>
                  </a:lnTo>
                  <a:lnTo>
                    <a:pt x="44005" y="65559"/>
                  </a:lnTo>
                  <a:lnTo>
                    <a:pt x="44155" y="65410"/>
                  </a:lnTo>
                  <a:lnTo>
                    <a:pt x="44754" y="65859"/>
                  </a:lnTo>
                  <a:lnTo>
                    <a:pt x="44155" y="67056"/>
                  </a:lnTo>
                  <a:lnTo>
                    <a:pt x="44305" y="67206"/>
                  </a:lnTo>
                  <a:lnTo>
                    <a:pt x="44904" y="66158"/>
                  </a:lnTo>
                  <a:lnTo>
                    <a:pt x="45203" y="66457"/>
                  </a:lnTo>
                  <a:lnTo>
                    <a:pt x="45353" y="66607"/>
                  </a:lnTo>
                  <a:lnTo>
                    <a:pt x="45203" y="66757"/>
                  </a:lnTo>
                  <a:lnTo>
                    <a:pt x="45053" y="67206"/>
                  </a:lnTo>
                  <a:lnTo>
                    <a:pt x="45053" y="67655"/>
                  </a:lnTo>
                  <a:lnTo>
                    <a:pt x="45053" y="67804"/>
                  </a:lnTo>
                  <a:lnTo>
                    <a:pt x="45203" y="67804"/>
                  </a:lnTo>
                  <a:lnTo>
                    <a:pt x="45502" y="66906"/>
                  </a:lnTo>
                  <a:lnTo>
                    <a:pt x="45502" y="66757"/>
                  </a:lnTo>
                  <a:lnTo>
                    <a:pt x="45951" y="67206"/>
                  </a:lnTo>
                  <a:lnTo>
                    <a:pt x="46101" y="67355"/>
                  </a:lnTo>
                  <a:lnTo>
                    <a:pt x="45802" y="68104"/>
                  </a:lnTo>
                  <a:lnTo>
                    <a:pt x="45951" y="68104"/>
                  </a:lnTo>
                  <a:lnTo>
                    <a:pt x="46251" y="67505"/>
                  </a:lnTo>
                  <a:lnTo>
                    <a:pt x="46849" y="68104"/>
                  </a:lnTo>
                  <a:lnTo>
                    <a:pt x="46700" y="68104"/>
                  </a:lnTo>
                  <a:lnTo>
                    <a:pt x="46700" y="68702"/>
                  </a:lnTo>
                  <a:lnTo>
                    <a:pt x="45203" y="68253"/>
                  </a:lnTo>
                  <a:lnTo>
                    <a:pt x="44155" y="68104"/>
                  </a:lnTo>
                  <a:lnTo>
                    <a:pt x="33378" y="64961"/>
                  </a:lnTo>
                  <a:lnTo>
                    <a:pt x="35534" y="61368"/>
                  </a:lnTo>
                  <a:lnTo>
                    <a:pt x="35623" y="61368"/>
                  </a:lnTo>
                  <a:lnTo>
                    <a:pt x="36971" y="59422"/>
                  </a:lnTo>
                  <a:lnTo>
                    <a:pt x="37569" y="58375"/>
                  </a:lnTo>
                  <a:close/>
                  <a:moveTo>
                    <a:pt x="171831" y="58375"/>
                  </a:moveTo>
                  <a:lnTo>
                    <a:pt x="172579" y="59422"/>
                  </a:lnTo>
                  <a:lnTo>
                    <a:pt x="173777" y="61368"/>
                  </a:lnTo>
                  <a:lnTo>
                    <a:pt x="173926" y="61368"/>
                  </a:lnTo>
                  <a:lnTo>
                    <a:pt x="176022" y="64961"/>
                  </a:lnTo>
                  <a:lnTo>
                    <a:pt x="165245" y="68104"/>
                  </a:lnTo>
                  <a:lnTo>
                    <a:pt x="164197" y="68403"/>
                  </a:lnTo>
                  <a:lnTo>
                    <a:pt x="162850" y="68702"/>
                  </a:lnTo>
                  <a:lnTo>
                    <a:pt x="162700" y="68104"/>
                  </a:lnTo>
                  <a:lnTo>
                    <a:pt x="163149" y="67505"/>
                  </a:lnTo>
                  <a:lnTo>
                    <a:pt x="163449" y="68104"/>
                  </a:lnTo>
                  <a:lnTo>
                    <a:pt x="163598" y="68104"/>
                  </a:lnTo>
                  <a:lnTo>
                    <a:pt x="163449" y="67355"/>
                  </a:lnTo>
                  <a:lnTo>
                    <a:pt x="163449" y="67206"/>
                  </a:lnTo>
                  <a:lnTo>
                    <a:pt x="163898" y="66757"/>
                  </a:lnTo>
                  <a:lnTo>
                    <a:pt x="163898" y="66906"/>
                  </a:lnTo>
                  <a:lnTo>
                    <a:pt x="164347" y="67804"/>
                  </a:lnTo>
                  <a:lnTo>
                    <a:pt x="164497" y="67655"/>
                  </a:lnTo>
                  <a:lnTo>
                    <a:pt x="164347" y="67206"/>
                  </a:lnTo>
                  <a:lnTo>
                    <a:pt x="164197" y="66757"/>
                  </a:lnTo>
                  <a:lnTo>
                    <a:pt x="164047" y="66607"/>
                  </a:lnTo>
                  <a:lnTo>
                    <a:pt x="164197" y="66457"/>
                  </a:lnTo>
                  <a:lnTo>
                    <a:pt x="164497" y="66158"/>
                  </a:lnTo>
                  <a:lnTo>
                    <a:pt x="165095" y="67206"/>
                  </a:lnTo>
                  <a:lnTo>
                    <a:pt x="165245" y="67206"/>
                  </a:lnTo>
                  <a:lnTo>
                    <a:pt x="165245" y="67056"/>
                  </a:lnTo>
                  <a:lnTo>
                    <a:pt x="164796" y="65859"/>
                  </a:lnTo>
                  <a:lnTo>
                    <a:pt x="165245" y="65410"/>
                  </a:lnTo>
                  <a:lnTo>
                    <a:pt x="165395" y="65559"/>
                  </a:lnTo>
                  <a:lnTo>
                    <a:pt x="165993" y="66607"/>
                  </a:lnTo>
                  <a:lnTo>
                    <a:pt x="165993" y="66457"/>
                  </a:lnTo>
                  <a:lnTo>
                    <a:pt x="165844" y="66008"/>
                  </a:lnTo>
                  <a:lnTo>
                    <a:pt x="165544" y="65410"/>
                  </a:lnTo>
                  <a:lnTo>
                    <a:pt x="165395" y="65110"/>
                  </a:lnTo>
                  <a:lnTo>
                    <a:pt x="165993" y="64511"/>
                  </a:lnTo>
                  <a:lnTo>
                    <a:pt x="166442" y="65410"/>
                  </a:lnTo>
                  <a:lnTo>
                    <a:pt x="166891" y="66008"/>
                  </a:lnTo>
                  <a:lnTo>
                    <a:pt x="167041" y="66008"/>
                  </a:lnTo>
                  <a:lnTo>
                    <a:pt x="166442" y="64961"/>
                  </a:lnTo>
                  <a:lnTo>
                    <a:pt x="166143" y="64362"/>
                  </a:lnTo>
                  <a:lnTo>
                    <a:pt x="166742" y="63763"/>
                  </a:lnTo>
                  <a:lnTo>
                    <a:pt x="167041" y="64212"/>
                  </a:lnTo>
                  <a:lnTo>
                    <a:pt x="167640" y="65559"/>
                  </a:lnTo>
                  <a:lnTo>
                    <a:pt x="167789" y="65559"/>
                  </a:lnTo>
                  <a:lnTo>
                    <a:pt x="167191" y="64062"/>
                  </a:lnTo>
                  <a:lnTo>
                    <a:pt x="166891" y="63613"/>
                  </a:lnTo>
                  <a:lnTo>
                    <a:pt x="167490" y="63015"/>
                  </a:lnTo>
                  <a:lnTo>
                    <a:pt x="167789" y="63314"/>
                  </a:lnTo>
                  <a:lnTo>
                    <a:pt x="168687" y="65110"/>
                  </a:lnTo>
                  <a:lnTo>
                    <a:pt x="168837" y="65110"/>
                  </a:lnTo>
                  <a:lnTo>
                    <a:pt x="168538" y="64362"/>
                  </a:lnTo>
                  <a:lnTo>
                    <a:pt x="168238" y="63613"/>
                  </a:lnTo>
                  <a:lnTo>
                    <a:pt x="167640" y="62865"/>
                  </a:lnTo>
                  <a:lnTo>
                    <a:pt x="168388" y="62117"/>
                  </a:lnTo>
                  <a:lnTo>
                    <a:pt x="168837" y="63015"/>
                  </a:lnTo>
                  <a:lnTo>
                    <a:pt x="169286" y="63763"/>
                  </a:lnTo>
                  <a:lnTo>
                    <a:pt x="169735" y="64511"/>
                  </a:lnTo>
                  <a:lnTo>
                    <a:pt x="169436" y="63613"/>
                  </a:lnTo>
                  <a:lnTo>
                    <a:pt x="168987" y="62865"/>
                  </a:lnTo>
                  <a:lnTo>
                    <a:pt x="168538" y="61967"/>
                  </a:lnTo>
                  <a:lnTo>
                    <a:pt x="169436" y="61069"/>
                  </a:lnTo>
                  <a:lnTo>
                    <a:pt x="169885" y="61967"/>
                  </a:lnTo>
                  <a:lnTo>
                    <a:pt x="170633" y="63464"/>
                  </a:lnTo>
                  <a:lnTo>
                    <a:pt x="170783" y="63464"/>
                  </a:lnTo>
                  <a:lnTo>
                    <a:pt x="170783" y="63314"/>
                  </a:lnTo>
                  <a:lnTo>
                    <a:pt x="170633" y="62715"/>
                  </a:lnTo>
                  <a:lnTo>
                    <a:pt x="170334" y="62117"/>
                  </a:lnTo>
                  <a:lnTo>
                    <a:pt x="169586" y="60770"/>
                  </a:lnTo>
                  <a:lnTo>
                    <a:pt x="170184" y="60171"/>
                  </a:lnTo>
                  <a:lnTo>
                    <a:pt x="170783" y="61368"/>
                  </a:lnTo>
                  <a:lnTo>
                    <a:pt x="171232" y="62266"/>
                  </a:lnTo>
                  <a:lnTo>
                    <a:pt x="171831" y="63015"/>
                  </a:lnTo>
                  <a:lnTo>
                    <a:pt x="171531" y="62117"/>
                  </a:lnTo>
                  <a:lnTo>
                    <a:pt x="171082" y="61219"/>
                  </a:lnTo>
                  <a:lnTo>
                    <a:pt x="170334" y="60021"/>
                  </a:lnTo>
                  <a:lnTo>
                    <a:pt x="171082" y="59273"/>
                  </a:lnTo>
                  <a:lnTo>
                    <a:pt x="171681" y="60470"/>
                  </a:lnTo>
                  <a:lnTo>
                    <a:pt x="172729" y="62117"/>
                  </a:lnTo>
                  <a:lnTo>
                    <a:pt x="172878" y="62117"/>
                  </a:lnTo>
                  <a:lnTo>
                    <a:pt x="172429" y="61219"/>
                  </a:lnTo>
                  <a:lnTo>
                    <a:pt x="171980" y="60320"/>
                  </a:lnTo>
                  <a:lnTo>
                    <a:pt x="171232" y="59123"/>
                  </a:lnTo>
                  <a:lnTo>
                    <a:pt x="171831" y="58375"/>
                  </a:lnTo>
                  <a:close/>
                  <a:moveTo>
                    <a:pt x="46999" y="68253"/>
                  </a:moveTo>
                  <a:lnTo>
                    <a:pt x="47747" y="69002"/>
                  </a:lnTo>
                  <a:lnTo>
                    <a:pt x="47747" y="69002"/>
                  </a:lnTo>
                  <a:lnTo>
                    <a:pt x="46849" y="68852"/>
                  </a:lnTo>
                  <a:lnTo>
                    <a:pt x="46999" y="68253"/>
                  </a:lnTo>
                  <a:close/>
                  <a:moveTo>
                    <a:pt x="162401" y="68253"/>
                  </a:moveTo>
                  <a:lnTo>
                    <a:pt x="162700" y="68852"/>
                  </a:lnTo>
                  <a:lnTo>
                    <a:pt x="161653" y="69002"/>
                  </a:lnTo>
                  <a:lnTo>
                    <a:pt x="161653" y="69002"/>
                  </a:lnTo>
                  <a:lnTo>
                    <a:pt x="162401" y="68253"/>
                  </a:lnTo>
                  <a:close/>
                  <a:moveTo>
                    <a:pt x="76037" y="61219"/>
                  </a:moveTo>
                  <a:lnTo>
                    <a:pt x="79479" y="67206"/>
                  </a:lnTo>
                  <a:lnTo>
                    <a:pt x="76935" y="69002"/>
                  </a:lnTo>
                  <a:lnTo>
                    <a:pt x="71247" y="64811"/>
                  </a:lnTo>
                  <a:lnTo>
                    <a:pt x="73492" y="63015"/>
                  </a:lnTo>
                  <a:lnTo>
                    <a:pt x="76037" y="61219"/>
                  </a:lnTo>
                  <a:close/>
                  <a:moveTo>
                    <a:pt x="114354" y="62117"/>
                  </a:moveTo>
                  <a:lnTo>
                    <a:pt x="116599" y="62566"/>
                  </a:lnTo>
                  <a:lnTo>
                    <a:pt x="118695" y="63314"/>
                  </a:lnTo>
                  <a:lnTo>
                    <a:pt x="120790" y="64062"/>
                  </a:lnTo>
                  <a:lnTo>
                    <a:pt x="122886" y="64961"/>
                  </a:lnTo>
                  <a:lnTo>
                    <a:pt x="124832" y="65859"/>
                  </a:lnTo>
                  <a:lnTo>
                    <a:pt x="126778" y="67056"/>
                  </a:lnTo>
                  <a:lnTo>
                    <a:pt x="128723" y="68104"/>
                  </a:lnTo>
                  <a:lnTo>
                    <a:pt x="130520" y="69451"/>
                  </a:lnTo>
                  <a:lnTo>
                    <a:pt x="117048" y="79629"/>
                  </a:lnTo>
                  <a:lnTo>
                    <a:pt x="114354" y="62117"/>
                  </a:lnTo>
                  <a:close/>
                  <a:moveTo>
                    <a:pt x="64511" y="71546"/>
                  </a:moveTo>
                  <a:lnTo>
                    <a:pt x="68852" y="77234"/>
                  </a:lnTo>
                  <a:lnTo>
                    <a:pt x="67056" y="79779"/>
                  </a:lnTo>
                  <a:lnTo>
                    <a:pt x="61218" y="76186"/>
                  </a:lnTo>
                  <a:lnTo>
                    <a:pt x="62865" y="73792"/>
                  </a:lnTo>
                  <a:lnTo>
                    <a:pt x="64511" y="71546"/>
                  </a:lnTo>
                  <a:close/>
                  <a:moveTo>
                    <a:pt x="94896" y="62117"/>
                  </a:moveTo>
                  <a:lnTo>
                    <a:pt x="92352" y="80377"/>
                  </a:lnTo>
                  <a:lnTo>
                    <a:pt x="78132" y="69900"/>
                  </a:lnTo>
                  <a:lnTo>
                    <a:pt x="80078" y="68553"/>
                  </a:lnTo>
                  <a:lnTo>
                    <a:pt x="81874" y="67355"/>
                  </a:lnTo>
                  <a:lnTo>
                    <a:pt x="83970" y="66158"/>
                  </a:lnTo>
                  <a:lnTo>
                    <a:pt x="86065" y="65110"/>
                  </a:lnTo>
                  <a:lnTo>
                    <a:pt x="88161" y="64212"/>
                  </a:lnTo>
                  <a:lnTo>
                    <a:pt x="90256" y="63464"/>
                  </a:lnTo>
                  <a:lnTo>
                    <a:pt x="92501" y="62715"/>
                  </a:lnTo>
                  <a:lnTo>
                    <a:pt x="94896" y="62117"/>
                  </a:lnTo>
                  <a:close/>
                  <a:moveTo>
                    <a:pt x="144140" y="70648"/>
                  </a:moveTo>
                  <a:lnTo>
                    <a:pt x="146535" y="73792"/>
                  </a:lnTo>
                  <a:lnTo>
                    <a:pt x="148780" y="77084"/>
                  </a:lnTo>
                  <a:lnTo>
                    <a:pt x="143093" y="80826"/>
                  </a:lnTo>
                  <a:lnTo>
                    <a:pt x="141596" y="78581"/>
                  </a:lnTo>
                  <a:lnTo>
                    <a:pt x="139949" y="76336"/>
                  </a:lnTo>
                  <a:lnTo>
                    <a:pt x="144140" y="70648"/>
                  </a:lnTo>
                  <a:close/>
                  <a:moveTo>
                    <a:pt x="32929" y="65859"/>
                  </a:moveTo>
                  <a:lnTo>
                    <a:pt x="43706" y="68852"/>
                  </a:lnTo>
                  <a:lnTo>
                    <a:pt x="41311" y="73193"/>
                  </a:lnTo>
                  <a:lnTo>
                    <a:pt x="39365" y="77534"/>
                  </a:lnTo>
                  <a:lnTo>
                    <a:pt x="37569" y="82024"/>
                  </a:lnTo>
                  <a:lnTo>
                    <a:pt x="36222" y="86664"/>
                  </a:lnTo>
                  <a:lnTo>
                    <a:pt x="26343" y="81575"/>
                  </a:lnTo>
                  <a:lnTo>
                    <a:pt x="26643" y="80527"/>
                  </a:lnTo>
                  <a:lnTo>
                    <a:pt x="27990" y="76635"/>
                  </a:lnTo>
                  <a:lnTo>
                    <a:pt x="29487" y="73043"/>
                  </a:lnTo>
                  <a:lnTo>
                    <a:pt x="31133" y="69301"/>
                  </a:lnTo>
                  <a:lnTo>
                    <a:pt x="32929" y="65859"/>
                  </a:lnTo>
                  <a:close/>
                  <a:moveTo>
                    <a:pt x="176471" y="65859"/>
                  </a:moveTo>
                  <a:lnTo>
                    <a:pt x="178417" y="69601"/>
                  </a:lnTo>
                  <a:lnTo>
                    <a:pt x="180213" y="73492"/>
                  </a:lnTo>
                  <a:lnTo>
                    <a:pt x="181710" y="77534"/>
                  </a:lnTo>
                  <a:lnTo>
                    <a:pt x="183057" y="81575"/>
                  </a:lnTo>
                  <a:lnTo>
                    <a:pt x="173178" y="86814"/>
                  </a:lnTo>
                  <a:lnTo>
                    <a:pt x="171831" y="82024"/>
                  </a:lnTo>
                  <a:lnTo>
                    <a:pt x="170035" y="77534"/>
                  </a:lnTo>
                  <a:lnTo>
                    <a:pt x="168089" y="73193"/>
                  </a:lnTo>
                  <a:lnTo>
                    <a:pt x="165694" y="68852"/>
                  </a:lnTo>
                  <a:lnTo>
                    <a:pt x="176471" y="65859"/>
                  </a:lnTo>
                  <a:close/>
                  <a:moveTo>
                    <a:pt x="38168" y="88909"/>
                  </a:moveTo>
                  <a:lnTo>
                    <a:pt x="39216" y="89358"/>
                  </a:lnTo>
                  <a:lnTo>
                    <a:pt x="38168" y="89358"/>
                  </a:lnTo>
                  <a:lnTo>
                    <a:pt x="38168" y="88909"/>
                  </a:lnTo>
                  <a:close/>
                  <a:moveTo>
                    <a:pt x="171232" y="88909"/>
                  </a:moveTo>
                  <a:lnTo>
                    <a:pt x="171232" y="89358"/>
                  </a:lnTo>
                  <a:lnTo>
                    <a:pt x="170334" y="89358"/>
                  </a:lnTo>
                  <a:lnTo>
                    <a:pt x="171232" y="88909"/>
                  </a:lnTo>
                  <a:close/>
                  <a:moveTo>
                    <a:pt x="26194" y="82623"/>
                  </a:moveTo>
                  <a:lnTo>
                    <a:pt x="26942" y="83072"/>
                  </a:lnTo>
                  <a:lnTo>
                    <a:pt x="26643" y="84568"/>
                  </a:lnTo>
                  <a:lnTo>
                    <a:pt x="26493" y="85466"/>
                  </a:lnTo>
                  <a:lnTo>
                    <a:pt x="26343" y="86365"/>
                  </a:lnTo>
                  <a:lnTo>
                    <a:pt x="26493" y="86365"/>
                  </a:lnTo>
                  <a:lnTo>
                    <a:pt x="26942" y="84419"/>
                  </a:lnTo>
                  <a:lnTo>
                    <a:pt x="27241" y="83221"/>
                  </a:lnTo>
                  <a:lnTo>
                    <a:pt x="27990" y="83670"/>
                  </a:lnTo>
                  <a:lnTo>
                    <a:pt x="27840" y="85017"/>
                  </a:lnTo>
                  <a:lnTo>
                    <a:pt x="27690" y="85916"/>
                  </a:lnTo>
                  <a:lnTo>
                    <a:pt x="27541" y="86814"/>
                  </a:lnTo>
                  <a:lnTo>
                    <a:pt x="27541" y="86963"/>
                  </a:lnTo>
                  <a:lnTo>
                    <a:pt x="27690" y="86963"/>
                  </a:lnTo>
                  <a:lnTo>
                    <a:pt x="27990" y="85916"/>
                  </a:lnTo>
                  <a:lnTo>
                    <a:pt x="28140" y="85017"/>
                  </a:lnTo>
                  <a:lnTo>
                    <a:pt x="28289" y="83670"/>
                  </a:lnTo>
                  <a:lnTo>
                    <a:pt x="29038" y="84119"/>
                  </a:lnTo>
                  <a:lnTo>
                    <a:pt x="28738" y="85466"/>
                  </a:lnTo>
                  <a:lnTo>
                    <a:pt x="28738" y="86215"/>
                  </a:lnTo>
                  <a:lnTo>
                    <a:pt x="28738" y="86963"/>
                  </a:lnTo>
                  <a:lnTo>
                    <a:pt x="28888" y="86963"/>
                  </a:lnTo>
                  <a:lnTo>
                    <a:pt x="29187" y="85167"/>
                  </a:lnTo>
                  <a:lnTo>
                    <a:pt x="29337" y="84269"/>
                  </a:lnTo>
                  <a:lnTo>
                    <a:pt x="30385" y="84868"/>
                  </a:lnTo>
                  <a:lnTo>
                    <a:pt x="30085" y="86215"/>
                  </a:lnTo>
                  <a:lnTo>
                    <a:pt x="30085" y="87562"/>
                  </a:lnTo>
                  <a:lnTo>
                    <a:pt x="30385" y="86814"/>
                  </a:lnTo>
                  <a:lnTo>
                    <a:pt x="30534" y="85766"/>
                  </a:lnTo>
                  <a:lnTo>
                    <a:pt x="30684" y="85017"/>
                  </a:lnTo>
                  <a:lnTo>
                    <a:pt x="31432" y="85317"/>
                  </a:lnTo>
                  <a:lnTo>
                    <a:pt x="31283" y="86365"/>
                  </a:lnTo>
                  <a:lnTo>
                    <a:pt x="31133" y="87113"/>
                  </a:lnTo>
                  <a:lnTo>
                    <a:pt x="31133" y="87861"/>
                  </a:lnTo>
                  <a:lnTo>
                    <a:pt x="31283" y="87861"/>
                  </a:lnTo>
                  <a:lnTo>
                    <a:pt x="31582" y="85916"/>
                  </a:lnTo>
                  <a:lnTo>
                    <a:pt x="31732" y="85466"/>
                  </a:lnTo>
                  <a:lnTo>
                    <a:pt x="32480" y="85916"/>
                  </a:lnTo>
                  <a:lnTo>
                    <a:pt x="32331" y="86215"/>
                  </a:lnTo>
                  <a:lnTo>
                    <a:pt x="32181" y="87113"/>
                  </a:lnTo>
                  <a:lnTo>
                    <a:pt x="32181" y="88011"/>
                  </a:lnTo>
                  <a:lnTo>
                    <a:pt x="32331" y="88011"/>
                  </a:lnTo>
                  <a:lnTo>
                    <a:pt x="32480" y="86814"/>
                  </a:lnTo>
                  <a:lnTo>
                    <a:pt x="32630" y="86065"/>
                  </a:lnTo>
                  <a:lnTo>
                    <a:pt x="33378" y="86365"/>
                  </a:lnTo>
                  <a:lnTo>
                    <a:pt x="33229" y="87263"/>
                  </a:lnTo>
                  <a:lnTo>
                    <a:pt x="33229" y="88161"/>
                  </a:lnTo>
                  <a:lnTo>
                    <a:pt x="33528" y="87412"/>
                  </a:lnTo>
                  <a:lnTo>
                    <a:pt x="33678" y="86514"/>
                  </a:lnTo>
                  <a:lnTo>
                    <a:pt x="34426" y="86814"/>
                  </a:lnTo>
                  <a:lnTo>
                    <a:pt x="34276" y="87263"/>
                  </a:lnTo>
                  <a:lnTo>
                    <a:pt x="34276" y="87712"/>
                  </a:lnTo>
                  <a:lnTo>
                    <a:pt x="34276" y="88310"/>
                  </a:lnTo>
                  <a:lnTo>
                    <a:pt x="34576" y="87263"/>
                  </a:lnTo>
                  <a:lnTo>
                    <a:pt x="34576" y="86963"/>
                  </a:lnTo>
                  <a:lnTo>
                    <a:pt x="35324" y="87263"/>
                  </a:lnTo>
                  <a:lnTo>
                    <a:pt x="35174" y="88610"/>
                  </a:lnTo>
                  <a:lnTo>
                    <a:pt x="35324" y="88759"/>
                  </a:lnTo>
                  <a:lnTo>
                    <a:pt x="35324" y="88610"/>
                  </a:lnTo>
                  <a:lnTo>
                    <a:pt x="35474" y="87412"/>
                  </a:lnTo>
                  <a:lnTo>
                    <a:pt x="35923" y="87712"/>
                  </a:lnTo>
                  <a:lnTo>
                    <a:pt x="36072" y="87712"/>
                  </a:lnTo>
                  <a:lnTo>
                    <a:pt x="36072" y="88011"/>
                  </a:lnTo>
                  <a:lnTo>
                    <a:pt x="36222" y="88909"/>
                  </a:lnTo>
                  <a:lnTo>
                    <a:pt x="36372" y="88161"/>
                  </a:lnTo>
                  <a:lnTo>
                    <a:pt x="36372" y="87861"/>
                  </a:lnTo>
                  <a:lnTo>
                    <a:pt x="36821" y="88161"/>
                  </a:lnTo>
                  <a:lnTo>
                    <a:pt x="36971" y="88310"/>
                  </a:lnTo>
                  <a:lnTo>
                    <a:pt x="37120" y="89059"/>
                  </a:lnTo>
                  <a:lnTo>
                    <a:pt x="37270" y="88310"/>
                  </a:lnTo>
                  <a:lnTo>
                    <a:pt x="38018" y="88759"/>
                  </a:lnTo>
                  <a:lnTo>
                    <a:pt x="38018" y="89358"/>
                  </a:lnTo>
                  <a:lnTo>
                    <a:pt x="36522" y="89508"/>
                  </a:lnTo>
                  <a:lnTo>
                    <a:pt x="35474" y="89508"/>
                  </a:lnTo>
                  <a:lnTo>
                    <a:pt x="24398" y="90107"/>
                  </a:lnTo>
                  <a:lnTo>
                    <a:pt x="24398" y="90107"/>
                  </a:lnTo>
                  <a:lnTo>
                    <a:pt x="25146" y="86065"/>
                  </a:lnTo>
                  <a:lnTo>
                    <a:pt x="25296" y="86065"/>
                  </a:lnTo>
                  <a:lnTo>
                    <a:pt x="25745" y="84269"/>
                  </a:lnTo>
                  <a:lnTo>
                    <a:pt x="26044" y="83521"/>
                  </a:lnTo>
                  <a:lnTo>
                    <a:pt x="26194" y="82623"/>
                  </a:lnTo>
                  <a:close/>
                  <a:moveTo>
                    <a:pt x="183356" y="82623"/>
                  </a:moveTo>
                  <a:lnTo>
                    <a:pt x="183506" y="83521"/>
                  </a:lnTo>
                  <a:lnTo>
                    <a:pt x="183655" y="84269"/>
                  </a:lnTo>
                  <a:lnTo>
                    <a:pt x="184104" y="86065"/>
                  </a:lnTo>
                  <a:lnTo>
                    <a:pt x="184254" y="86065"/>
                  </a:lnTo>
                  <a:lnTo>
                    <a:pt x="185002" y="90107"/>
                  </a:lnTo>
                  <a:lnTo>
                    <a:pt x="185002" y="90107"/>
                  </a:lnTo>
                  <a:lnTo>
                    <a:pt x="173926" y="89508"/>
                  </a:lnTo>
                  <a:lnTo>
                    <a:pt x="172878" y="89508"/>
                  </a:lnTo>
                  <a:lnTo>
                    <a:pt x="171382" y="89358"/>
                  </a:lnTo>
                  <a:lnTo>
                    <a:pt x="171531" y="88759"/>
                  </a:lnTo>
                  <a:lnTo>
                    <a:pt x="172130" y="88310"/>
                  </a:lnTo>
                  <a:lnTo>
                    <a:pt x="172280" y="89059"/>
                  </a:lnTo>
                  <a:lnTo>
                    <a:pt x="172429" y="89059"/>
                  </a:lnTo>
                  <a:lnTo>
                    <a:pt x="172429" y="88310"/>
                  </a:lnTo>
                  <a:lnTo>
                    <a:pt x="172579" y="88161"/>
                  </a:lnTo>
                  <a:lnTo>
                    <a:pt x="173028" y="87861"/>
                  </a:lnTo>
                  <a:lnTo>
                    <a:pt x="173028" y="88161"/>
                  </a:lnTo>
                  <a:lnTo>
                    <a:pt x="173178" y="88909"/>
                  </a:lnTo>
                  <a:lnTo>
                    <a:pt x="173178" y="89059"/>
                  </a:lnTo>
                  <a:lnTo>
                    <a:pt x="173328" y="88909"/>
                  </a:lnTo>
                  <a:lnTo>
                    <a:pt x="173328" y="88011"/>
                  </a:lnTo>
                  <a:lnTo>
                    <a:pt x="173328" y="87712"/>
                  </a:lnTo>
                  <a:lnTo>
                    <a:pt x="173477" y="87712"/>
                  </a:lnTo>
                  <a:lnTo>
                    <a:pt x="173926" y="87412"/>
                  </a:lnTo>
                  <a:lnTo>
                    <a:pt x="174076" y="88610"/>
                  </a:lnTo>
                  <a:lnTo>
                    <a:pt x="174226" y="88759"/>
                  </a:lnTo>
                  <a:lnTo>
                    <a:pt x="174226" y="88610"/>
                  </a:lnTo>
                  <a:lnTo>
                    <a:pt x="174226" y="87263"/>
                  </a:lnTo>
                  <a:lnTo>
                    <a:pt x="174824" y="86963"/>
                  </a:lnTo>
                  <a:lnTo>
                    <a:pt x="174824" y="87263"/>
                  </a:lnTo>
                  <a:lnTo>
                    <a:pt x="175124" y="88310"/>
                  </a:lnTo>
                  <a:lnTo>
                    <a:pt x="175273" y="87712"/>
                  </a:lnTo>
                  <a:lnTo>
                    <a:pt x="175124" y="87263"/>
                  </a:lnTo>
                  <a:lnTo>
                    <a:pt x="175124" y="86814"/>
                  </a:lnTo>
                  <a:lnTo>
                    <a:pt x="175722" y="86514"/>
                  </a:lnTo>
                  <a:lnTo>
                    <a:pt x="175872" y="87412"/>
                  </a:lnTo>
                  <a:lnTo>
                    <a:pt x="176171" y="88161"/>
                  </a:lnTo>
                  <a:lnTo>
                    <a:pt x="176171" y="87263"/>
                  </a:lnTo>
                  <a:lnTo>
                    <a:pt x="176022" y="86365"/>
                  </a:lnTo>
                  <a:lnTo>
                    <a:pt x="176770" y="86065"/>
                  </a:lnTo>
                  <a:lnTo>
                    <a:pt x="176920" y="86814"/>
                  </a:lnTo>
                  <a:lnTo>
                    <a:pt x="177069" y="88011"/>
                  </a:lnTo>
                  <a:lnTo>
                    <a:pt x="177219" y="88011"/>
                  </a:lnTo>
                  <a:lnTo>
                    <a:pt x="177219" y="87113"/>
                  </a:lnTo>
                  <a:lnTo>
                    <a:pt x="177069" y="86215"/>
                  </a:lnTo>
                  <a:lnTo>
                    <a:pt x="177069" y="85916"/>
                  </a:lnTo>
                  <a:lnTo>
                    <a:pt x="177668" y="85466"/>
                  </a:lnTo>
                  <a:lnTo>
                    <a:pt x="177818" y="85916"/>
                  </a:lnTo>
                  <a:lnTo>
                    <a:pt x="178267" y="87861"/>
                  </a:lnTo>
                  <a:lnTo>
                    <a:pt x="178267" y="87113"/>
                  </a:lnTo>
                  <a:lnTo>
                    <a:pt x="178117" y="86365"/>
                  </a:lnTo>
                  <a:lnTo>
                    <a:pt x="177968" y="85317"/>
                  </a:lnTo>
                  <a:lnTo>
                    <a:pt x="178716" y="85017"/>
                  </a:lnTo>
                  <a:lnTo>
                    <a:pt x="178866" y="85766"/>
                  </a:lnTo>
                  <a:lnTo>
                    <a:pt x="179015" y="86814"/>
                  </a:lnTo>
                  <a:lnTo>
                    <a:pt x="179315" y="87562"/>
                  </a:lnTo>
                  <a:lnTo>
                    <a:pt x="179315" y="86215"/>
                  </a:lnTo>
                  <a:lnTo>
                    <a:pt x="179015" y="84868"/>
                  </a:lnTo>
                  <a:lnTo>
                    <a:pt x="180063" y="84269"/>
                  </a:lnTo>
                  <a:lnTo>
                    <a:pt x="180362" y="85167"/>
                  </a:lnTo>
                  <a:lnTo>
                    <a:pt x="180512" y="86963"/>
                  </a:lnTo>
                  <a:lnTo>
                    <a:pt x="180662" y="86963"/>
                  </a:lnTo>
                  <a:lnTo>
                    <a:pt x="180662" y="86215"/>
                  </a:lnTo>
                  <a:lnTo>
                    <a:pt x="180662" y="85466"/>
                  </a:lnTo>
                  <a:lnTo>
                    <a:pt x="180362" y="84119"/>
                  </a:lnTo>
                  <a:lnTo>
                    <a:pt x="181111" y="83670"/>
                  </a:lnTo>
                  <a:lnTo>
                    <a:pt x="181410" y="85017"/>
                  </a:lnTo>
                  <a:lnTo>
                    <a:pt x="181560" y="85916"/>
                  </a:lnTo>
                  <a:lnTo>
                    <a:pt x="181859" y="86963"/>
                  </a:lnTo>
                  <a:lnTo>
                    <a:pt x="181859" y="86814"/>
                  </a:lnTo>
                  <a:lnTo>
                    <a:pt x="181859" y="85916"/>
                  </a:lnTo>
                  <a:lnTo>
                    <a:pt x="181710" y="85017"/>
                  </a:lnTo>
                  <a:lnTo>
                    <a:pt x="181410" y="83670"/>
                  </a:lnTo>
                  <a:lnTo>
                    <a:pt x="182308" y="83221"/>
                  </a:lnTo>
                  <a:lnTo>
                    <a:pt x="182458" y="84419"/>
                  </a:lnTo>
                  <a:lnTo>
                    <a:pt x="182907" y="86365"/>
                  </a:lnTo>
                  <a:lnTo>
                    <a:pt x="183057" y="86365"/>
                  </a:lnTo>
                  <a:lnTo>
                    <a:pt x="183057" y="85466"/>
                  </a:lnTo>
                  <a:lnTo>
                    <a:pt x="182907" y="84568"/>
                  </a:lnTo>
                  <a:lnTo>
                    <a:pt x="182608" y="83072"/>
                  </a:lnTo>
                  <a:lnTo>
                    <a:pt x="183356" y="82623"/>
                  </a:lnTo>
                  <a:close/>
                  <a:moveTo>
                    <a:pt x="50891" y="51340"/>
                  </a:moveTo>
                  <a:lnTo>
                    <a:pt x="54932" y="54333"/>
                  </a:lnTo>
                  <a:lnTo>
                    <a:pt x="55680" y="54932"/>
                  </a:lnTo>
                  <a:lnTo>
                    <a:pt x="68852" y="64661"/>
                  </a:lnTo>
                  <a:lnTo>
                    <a:pt x="70199" y="65709"/>
                  </a:lnTo>
                  <a:lnTo>
                    <a:pt x="75887" y="69900"/>
                  </a:lnTo>
                  <a:lnTo>
                    <a:pt x="77084" y="70798"/>
                  </a:lnTo>
                  <a:lnTo>
                    <a:pt x="92052" y="81874"/>
                  </a:lnTo>
                  <a:lnTo>
                    <a:pt x="90855" y="90705"/>
                  </a:lnTo>
                  <a:lnTo>
                    <a:pt x="88460" y="91154"/>
                  </a:lnTo>
                  <a:lnTo>
                    <a:pt x="89059" y="90406"/>
                  </a:lnTo>
                  <a:lnTo>
                    <a:pt x="89657" y="89807"/>
                  </a:lnTo>
                  <a:lnTo>
                    <a:pt x="89657" y="89657"/>
                  </a:lnTo>
                  <a:lnTo>
                    <a:pt x="89508" y="89657"/>
                  </a:lnTo>
                  <a:lnTo>
                    <a:pt x="88610" y="90406"/>
                  </a:lnTo>
                  <a:lnTo>
                    <a:pt x="87861" y="91154"/>
                  </a:lnTo>
                  <a:lnTo>
                    <a:pt x="84269" y="91753"/>
                  </a:lnTo>
                  <a:lnTo>
                    <a:pt x="85766" y="90406"/>
                  </a:lnTo>
                  <a:lnTo>
                    <a:pt x="86963" y="89059"/>
                  </a:lnTo>
                  <a:lnTo>
                    <a:pt x="87562" y="88460"/>
                  </a:lnTo>
                  <a:lnTo>
                    <a:pt x="88011" y="87861"/>
                  </a:lnTo>
                  <a:lnTo>
                    <a:pt x="88011" y="87712"/>
                  </a:lnTo>
                  <a:lnTo>
                    <a:pt x="87262" y="88310"/>
                  </a:lnTo>
                  <a:lnTo>
                    <a:pt x="86664" y="88909"/>
                  </a:lnTo>
                  <a:lnTo>
                    <a:pt x="85466" y="90107"/>
                  </a:lnTo>
                  <a:lnTo>
                    <a:pt x="83820" y="91753"/>
                  </a:lnTo>
                  <a:lnTo>
                    <a:pt x="81724" y="92052"/>
                  </a:lnTo>
                  <a:lnTo>
                    <a:pt x="70499" y="77384"/>
                  </a:lnTo>
                  <a:lnTo>
                    <a:pt x="69600" y="76186"/>
                  </a:lnTo>
                  <a:lnTo>
                    <a:pt x="65409" y="70499"/>
                  </a:lnTo>
                  <a:lnTo>
                    <a:pt x="64362" y="69152"/>
                  </a:lnTo>
                  <a:lnTo>
                    <a:pt x="54483" y="56279"/>
                  </a:lnTo>
                  <a:lnTo>
                    <a:pt x="53884" y="55381"/>
                  </a:lnTo>
                  <a:lnTo>
                    <a:pt x="50891" y="51340"/>
                  </a:lnTo>
                  <a:close/>
                  <a:moveTo>
                    <a:pt x="157462" y="50591"/>
                  </a:moveTo>
                  <a:lnTo>
                    <a:pt x="154468" y="54483"/>
                  </a:lnTo>
                  <a:lnTo>
                    <a:pt x="154019" y="55231"/>
                  </a:lnTo>
                  <a:lnTo>
                    <a:pt x="144290" y="68253"/>
                  </a:lnTo>
                  <a:lnTo>
                    <a:pt x="143242" y="69750"/>
                  </a:lnTo>
                  <a:lnTo>
                    <a:pt x="139051" y="75438"/>
                  </a:lnTo>
                  <a:lnTo>
                    <a:pt x="138153" y="76635"/>
                  </a:lnTo>
                  <a:lnTo>
                    <a:pt x="126778" y="92052"/>
                  </a:lnTo>
                  <a:lnTo>
                    <a:pt x="118695" y="91005"/>
                  </a:lnTo>
                  <a:lnTo>
                    <a:pt x="118396" y="88759"/>
                  </a:lnTo>
                  <a:lnTo>
                    <a:pt x="118396" y="88759"/>
                  </a:lnTo>
                  <a:lnTo>
                    <a:pt x="119144" y="89358"/>
                  </a:lnTo>
                  <a:lnTo>
                    <a:pt x="119144" y="89208"/>
                  </a:lnTo>
                  <a:lnTo>
                    <a:pt x="118246" y="88161"/>
                  </a:lnTo>
                  <a:lnTo>
                    <a:pt x="117797" y="84718"/>
                  </a:lnTo>
                  <a:lnTo>
                    <a:pt x="118545" y="85466"/>
                  </a:lnTo>
                  <a:lnTo>
                    <a:pt x="119743" y="86664"/>
                  </a:lnTo>
                  <a:lnTo>
                    <a:pt x="120341" y="87263"/>
                  </a:lnTo>
                  <a:lnTo>
                    <a:pt x="120940" y="87712"/>
                  </a:lnTo>
                  <a:lnTo>
                    <a:pt x="121090" y="87712"/>
                  </a:lnTo>
                  <a:lnTo>
                    <a:pt x="120641" y="86963"/>
                  </a:lnTo>
                  <a:lnTo>
                    <a:pt x="120042" y="86365"/>
                  </a:lnTo>
                  <a:lnTo>
                    <a:pt x="118695" y="85167"/>
                  </a:lnTo>
                  <a:lnTo>
                    <a:pt x="117647" y="84119"/>
                  </a:lnTo>
                  <a:lnTo>
                    <a:pt x="117198" y="80976"/>
                  </a:lnTo>
                  <a:lnTo>
                    <a:pt x="131567" y="70199"/>
                  </a:lnTo>
                  <a:lnTo>
                    <a:pt x="132765" y="69301"/>
                  </a:lnTo>
                  <a:lnTo>
                    <a:pt x="138452" y="64961"/>
                  </a:lnTo>
                  <a:lnTo>
                    <a:pt x="139800" y="63913"/>
                  </a:lnTo>
                  <a:lnTo>
                    <a:pt x="152672" y="54184"/>
                  </a:lnTo>
                  <a:lnTo>
                    <a:pt x="153570" y="53585"/>
                  </a:lnTo>
                  <a:lnTo>
                    <a:pt x="157462" y="50591"/>
                  </a:lnTo>
                  <a:close/>
                  <a:moveTo>
                    <a:pt x="149379" y="77833"/>
                  </a:moveTo>
                  <a:lnTo>
                    <a:pt x="151175" y="81275"/>
                  </a:lnTo>
                  <a:lnTo>
                    <a:pt x="152822" y="84868"/>
                  </a:lnTo>
                  <a:lnTo>
                    <a:pt x="154169" y="88460"/>
                  </a:lnTo>
                  <a:lnTo>
                    <a:pt x="155366" y="92352"/>
                  </a:lnTo>
                  <a:lnTo>
                    <a:pt x="148481" y="93100"/>
                  </a:lnTo>
                  <a:lnTo>
                    <a:pt x="147583" y="90107"/>
                  </a:lnTo>
                  <a:lnTo>
                    <a:pt x="146385" y="87263"/>
                  </a:lnTo>
                  <a:lnTo>
                    <a:pt x="145038" y="84419"/>
                  </a:lnTo>
                  <a:lnTo>
                    <a:pt x="143542" y="81575"/>
                  </a:lnTo>
                  <a:lnTo>
                    <a:pt x="149379" y="77833"/>
                  </a:lnTo>
                  <a:close/>
                  <a:moveTo>
                    <a:pt x="60620" y="76935"/>
                  </a:moveTo>
                  <a:lnTo>
                    <a:pt x="66457" y="80527"/>
                  </a:lnTo>
                  <a:lnTo>
                    <a:pt x="64661" y="83521"/>
                  </a:lnTo>
                  <a:lnTo>
                    <a:pt x="63164" y="86664"/>
                  </a:lnTo>
                  <a:lnTo>
                    <a:pt x="61967" y="89957"/>
                  </a:lnTo>
                  <a:lnTo>
                    <a:pt x="60919" y="93399"/>
                  </a:lnTo>
                  <a:lnTo>
                    <a:pt x="54184" y="91903"/>
                  </a:lnTo>
                  <a:lnTo>
                    <a:pt x="55381" y="88011"/>
                  </a:lnTo>
                  <a:lnTo>
                    <a:pt x="56878" y="84119"/>
                  </a:lnTo>
                  <a:lnTo>
                    <a:pt x="58524" y="80527"/>
                  </a:lnTo>
                  <a:lnTo>
                    <a:pt x="60620" y="76935"/>
                  </a:lnTo>
                  <a:close/>
                  <a:moveTo>
                    <a:pt x="139051" y="77683"/>
                  </a:moveTo>
                  <a:lnTo>
                    <a:pt x="140398" y="79479"/>
                  </a:lnTo>
                  <a:lnTo>
                    <a:pt x="141745" y="81575"/>
                  </a:lnTo>
                  <a:lnTo>
                    <a:pt x="142943" y="83521"/>
                  </a:lnTo>
                  <a:lnTo>
                    <a:pt x="144140" y="85766"/>
                  </a:lnTo>
                  <a:lnTo>
                    <a:pt x="145038" y="87861"/>
                  </a:lnTo>
                  <a:lnTo>
                    <a:pt x="145936" y="90256"/>
                  </a:lnTo>
                  <a:lnTo>
                    <a:pt x="146685" y="92501"/>
                  </a:lnTo>
                  <a:lnTo>
                    <a:pt x="147283" y="94896"/>
                  </a:lnTo>
                  <a:lnTo>
                    <a:pt x="128274" y="92202"/>
                  </a:lnTo>
                  <a:lnTo>
                    <a:pt x="139051" y="77683"/>
                  </a:lnTo>
                  <a:close/>
                  <a:moveTo>
                    <a:pt x="69750" y="78432"/>
                  </a:moveTo>
                  <a:lnTo>
                    <a:pt x="80377" y="92352"/>
                  </a:lnTo>
                  <a:lnTo>
                    <a:pt x="61967" y="95046"/>
                  </a:lnTo>
                  <a:lnTo>
                    <a:pt x="61967" y="95046"/>
                  </a:lnTo>
                  <a:lnTo>
                    <a:pt x="62566" y="92801"/>
                  </a:lnTo>
                  <a:lnTo>
                    <a:pt x="63314" y="90556"/>
                  </a:lnTo>
                  <a:lnTo>
                    <a:pt x="64062" y="88460"/>
                  </a:lnTo>
                  <a:lnTo>
                    <a:pt x="64960" y="86215"/>
                  </a:lnTo>
                  <a:lnTo>
                    <a:pt x="66008" y="84119"/>
                  </a:lnTo>
                  <a:lnTo>
                    <a:pt x="67206" y="82174"/>
                  </a:lnTo>
                  <a:lnTo>
                    <a:pt x="68403" y="80228"/>
                  </a:lnTo>
                  <a:lnTo>
                    <a:pt x="69750" y="78432"/>
                  </a:lnTo>
                  <a:close/>
                  <a:moveTo>
                    <a:pt x="155516" y="93250"/>
                  </a:moveTo>
                  <a:lnTo>
                    <a:pt x="156115" y="96094"/>
                  </a:lnTo>
                  <a:lnTo>
                    <a:pt x="148930" y="95046"/>
                  </a:lnTo>
                  <a:lnTo>
                    <a:pt x="148631" y="94148"/>
                  </a:lnTo>
                  <a:lnTo>
                    <a:pt x="155516" y="93250"/>
                  </a:lnTo>
                  <a:close/>
                  <a:moveTo>
                    <a:pt x="53884" y="92950"/>
                  </a:moveTo>
                  <a:lnTo>
                    <a:pt x="60620" y="94447"/>
                  </a:lnTo>
                  <a:lnTo>
                    <a:pt x="60470" y="95345"/>
                  </a:lnTo>
                  <a:lnTo>
                    <a:pt x="53285" y="96393"/>
                  </a:lnTo>
                  <a:lnTo>
                    <a:pt x="53884" y="92950"/>
                  </a:lnTo>
                  <a:close/>
                  <a:moveTo>
                    <a:pt x="154767" y="56129"/>
                  </a:moveTo>
                  <a:lnTo>
                    <a:pt x="157013" y="58524"/>
                  </a:lnTo>
                  <a:lnTo>
                    <a:pt x="159108" y="61069"/>
                  </a:lnTo>
                  <a:lnTo>
                    <a:pt x="161054" y="63613"/>
                  </a:lnTo>
                  <a:lnTo>
                    <a:pt x="163000" y="66308"/>
                  </a:lnTo>
                  <a:lnTo>
                    <a:pt x="158509" y="70948"/>
                  </a:lnTo>
                  <a:lnTo>
                    <a:pt x="164796" y="69152"/>
                  </a:lnTo>
                  <a:lnTo>
                    <a:pt x="167041" y="73492"/>
                  </a:lnTo>
                  <a:lnTo>
                    <a:pt x="169137" y="77833"/>
                  </a:lnTo>
                  <a:lnTo>
                    <a:pt x="170933" y="82473"/>
                  </a:lnTo>
                  <a:lnTo>
                    <a:pt x="172280" y="87263"/>
                  </a:lnTo>
                  <a:lnTo>
                    <a:pt x="166592" y="90107"/>
                  </a:lnTo>
                  <a:lnTo>
                    <a:pt x="173028" y="90406"/>
                  </a:lnTo>
                  <a:lnTo>
                    <a:pt x="173777" y="94447"/>
                  </a:lnTo>
                  <a:lnTo>
                    <a:pt x="174226" y="98638"/>
                  </a:lnTo>
                  <a:lnTo>
                    <a:pt x="157911" y="96393"/>
                  </a:lnTo>
                  <a:lnTo>
                    <a:pt x="157312" y="93100"/>
                  </a:lnTo>
                  <a:lnTo>
                    <a:pt x="161204" y="92651"/>
                  </a:lnTo>
                  <a:lnTo>
                    <a:pt x="161653" y="93250"/>
                  </a:lnTo>
                  <a:lnTo>
                    <a:pt x="162401" y="93699"/>
                  </a:lnTo>
                  <a:lnTo>
                    <a:pt x="163299" y="93848"/>
                  </a:lnTo>
                  <a:lnTo>
                    <a:pt x="164047" y="93549"/>
                  </a:lnTo>
                  <a:lnTo>
                    <a:pt x="164497" y="93399"/>
                  </a:lnTo>
                  <a:lnTo>
                    <a:pt x="164796" y="93100"/>
                  </a:lnTo>
                  <a:lnTo>
                    <a:pt x="165245" y="92352"/>
                  </a:lnTo>
                  <a:lnTo>
                    <a:pt x="165395" y="91603"/>
                  </a:lnTo>
                  <a:lnTo>
                    <a:pt x="165245" y="91154"/>
                  </a:lnTo>
                  <a:lnTo>
                    <a:pt x="165095" y="90705"/>
                  </a:lnTo>
                  <a:lnTo>
                    <a:pt x="164946" y="90256"/>
                  </a:lnTo>
                  <a:lnTo>
                    <a:pt x="164646" y="89957"/>
                  </a:lnTo>
                  <a:lnTo>
                    <a:pt x="163898" y="89508"/>
                  </a:lnTo>
                  <a:lnTo>
                    <a:pt x="163000" y="89358"/>
                  </a:lnTo>
                  <a:lnTo>
                    <a:pt x="162700" y="89508"/>
                  </a:lnTo>
                  <a:lnTo>
                    <a:pt x="162251" y="89657"/>
                  </a:lnTo>
                  <a:lnTo>
                    <a:pt x="161653" y="89957"/>
                  </a:lnTo>
                  <a:lnTo>
                    <a:pt x="161353" y="90406"/>
                  </a:lnTo>
                  <a:lnTo>
                    <a:pt x="161054" y="91005"/>
                  </a:lnTo>
                  <a:lnTo>
                    <a:pt x="160904" y="91603"/>
                  </a:lnTo>
                  <a:lnTo>
                    <a:pt x="157013" y="92052"/>
                  </a:lnTo>
                  <a:lnTo>
                    <a:pt x="155965" y="88161"/>
                  </a:lnTo>
                  <a:lnTo>
                    <a:pt x="154468" y="84269"/>
                  </a:lnTo>
                  <a:lnTo>
                    <a:pt x="152822" y="80527"/>
                  </a:lnTo>
                  <a:lnTo>
                    <a:pt x="150876" y="76935"/>
                  </a:lnTo>
                  <a:lnTo>
                    <a:pt x="154169" y="74690"/>
                  </a:lnTo>
                  <a:lnTo>
                    <a:pt x="154917" y="75139"/>
                  </a:lnTo>
                  <a:lnTo>
                    <a:pt x="155665" y="75288"/>
                  </a:lnTo>
                  <a:lnTo>
                    <a:pt x="156564" y="74989"/>
                  </a:lnTo>
                  <a:lnTo>
                    <a:pt x="157312" y="74540"/>
                  </a:lnTo>
                  <a:lnTo>
                    <a:pt x="157611" y="74241"/>
                  </a:lnTo>
                  <a:lnTo>
                    <a:pt x="157761" y="73941"/>
                  </a:lnTo>
                  <a:lnTo>
                    <a:pt x="157911" y="73043"/>
                  </a:lnTo>
                  <a:lnTo>
                    <a:pt x="157761" y="72295"/>
                  </a:lnTo>
                  <a:lnTo>
                    <a:pt x="157611" y="71846"/>
                  </a:lnTo>
                  <a:lnTo>
                    <a:pt x="157312" y="71546"/>
                  </a:lnTo>
                  <a:lnTo>
                    <a:pt x="157013" y="71247"/>
                  </a:lnTo>
                  <a:lnTo>
                    <a:pt x="156564" y="70948"/>
                  </a:lnTo>
                  <a:lnTo>
                    <a:pt x="155815" y="70798"/>
                  </a:lnTo>
                  <a:lnTo>
                    <a:pt x="154917" y="70948"/>
                  </a:lnTo>
                  <a:lnTo>
                    <a:pt x="154468" y="71097"/>
                  </a:lnTo>
                  <a:lnTo>
                    <a:pt x="154169" y="71397"/>
                  </a:lnTo>
                  <a:lnTo>
                    <a:pt x="153720" y="71995"/>
                  </a:lnTo>
                  <a:lnTo>
                    <a:pt x="153570" y="72594"/>
                  </a:lnTo>
                  <a:lnTo>
                    <a:pt x="153570" y="73193"/>
                  </a:lnTo>
                  <a:lnTo>
                    <a:pt x="153720" y="73792"/>
                  </a:lnTo>
                  <a:lnTo>
                    <a:pt x="150277" y="76037"/>
                  </a:lnTo>
                  <a:lnTo>
                    <a:pt x="147882" y="72594"/>
                  </a:lnTo>
                  <a:lnTo>
                    <a:pt x="145188" y="69301"/>
                  </a:lnTo>
                  <a:lnTo>
                    <a:pt x="154767" y="56129"/>
                  </a:lnTo>
                  <a:close/>
                  <a:moveTo>
                    <a:pt x="53735" y="57177"/>
                  </a:moveTo>
                  <a:lnTo>
                    <a:pt x="63464" y="70050"/>
                  </a:lnTo>
                  <a:lnTo>
                    <a:pt x="61518" y="72594"/>
                  </a:lnTo>
                  <a:lnTo>
                    <a:pt x="59722" y="75139"/>
                  </a:lnTo>
                  <a:lnTo>
                    <a:pt x="56429" y="73193"/>
                  </a:lnTo>
                  <a:lnTo>
                    <a:pt x="56578" y="72444"/>
                  </a:lnTo>
                  <a:lnTo>
                    <a:pt x="56279" y="71546"/>
                  </a:lnTo>
                  <a:lnTo>
                    <a:pt x="55830" y="70948"/>
                  </a:lnTo>
                  <a:lnTo>
                    <a:pt x="55082" y="70499"/>
                  </a:lnTo>
                  <a:lnTo>
                    <a:pt x="54633" y="70349"/>
                  </a:lnTo>
                  <a:lnTo>
                    <a:pt x="54184" y="70349"/>
                  </a:lnTo>
                  <a:lnTo>
                    <a:pt x="53435" y="70648"/>
                  </a:lnTo>
                  <a:lnTo>
                    <a:pt x="52687" y="71097"/>
                  </a:lnTo>
                  <a:lnTo>
                    <a:pt x="52537" y="71397"/>
                  </a:lnTo>
                  <a:lnTo>
                    <a:pt x="52238" y="71846"/>
                  </a:lnTo>
                  <a:lnTo>
                    <a:pt x="52238" y="72295"/>
                  </a:lnTo>
                  <a:lnTo>
                    <a:pt x="52238" y="72744"/>
                  </a:lnTo>
                  <a:lnTo>
                    <a:pt x="52387" y="73492"/>
                  </a:lnTo>
                  <a:lnTo>
                    <a:pt x="52836" y="74241"/>
                  </a:lnTo>
                  <a:lnTo>
                    <a:pt x="53285" y="74540"/>
                  </a:lnTo>
                  <a:lnTo>
                    <a:pt x="53585" y="74690"/>
                  </a:lnTo>
                  <a:lnTo>
                    <a:pt x="54333" y="74839"/>
                  </a:lnTo>
                  <a:lnTo>
                    <a:pt x="54932" y="74690"/>
                  </a:lnTo>
                  <a:lnTo>
                    <a:pt x="55531" y="74540"/>
                  </a:lnTo>
                  <a:lnTo>
                    <a:pt x="55980" y="74091"/>
                  </a:lnTo>
                  <a:lnTo>
                    <a:pt x="59123" y="76037"/>
                  </a:lnTo>
                  <a:lnTo>
                    <a:pt x="57027" y="79629"/>
                  </a:lnTo>
                  <a:lnTo>
                    <a:pt x="55231" y="83521"/>
                  </a:lnTo>
                  <a:lnTo>
                    <a:pt x="53585" y="87412"/>
                  </a:lnTo>
                  <a:lnTo>
                    <a:pt x="52387" y="91603"/>
                  </a:lnTo>
                  <a:lnTo>
                    <a:pt x="48645" y="90705"/>
                  </a:lnTo>
                  <a:lnTo>
                    <a:pt x="48496" y="89957"/>
                  </a:lnTo>
                  <a:lnTo>
                    <a:pt x="47897" y="89208"/>
                  </a:lnTo>
                  <a:lnTo>
                    <a:pt x="47298" y="88759"/>
                  </a:lnTo>
                  <a:lnTo>
                    <a:pt x="46400" y="88610"/>
                  </a:lnTo>
                  <a:lnTo>
                    <a:pt x="45951" y="88759"/>
                  </a:lnTo>
                  <a:lnTo>
                    <a:pt x="45652" y="88759"/>
                  </a:lnTo>
                  <a:lnTo>
                    <a:pt x="44904" y="89358"/>
                  </a:lnTo>
                  <a:lnTo>
                    <a:pt x="44454" y="89957"/>
                  </a:lnTo>
                  <a:lnTo>
                    <a:pt x="44305" y="90406"/>
                  </a:lnTo>
                  <a:lnTo>
                    <a:pt x="44155" y="90855"/>
                  </a:lnTo>
                  <a:lnTo>
                    <a:pt x="44305" y="91304"/>
                  </a:lnTo>
                  <a:lnTo>
                    <a:pt x="44454" y="91753"/>
                  </a:lnTo>
                  <a:lnTo>
                    <a:pt x="44904" y="92352"/>
                  </a:lnTo>
                  <a:lnTo>
                    <a:pt x="45502" y="92950"/>
                  </a:lnTo>
                  <a:lnTo>
                    <a:pt x="45951" y="92950"/>
                  </a:lnTo>
                  <a:lnTo>
                    <a:pt x="46400" y="93100"/>
                  </a:lnTo>
                  <a:lnTo>
                    <a:pt x="46999" y="92950"/>
                  </a:lnTo>
                  <a:lnTo>
                    <a:pt x="47598" y="92651"/>
                  </a:lnTo>
                  <a:lnTo>
                    <a:pt x="48047" y="92352"/>
                  </a:lnTo>
                  <a:lnTo>
                    <a:pt x="48496" y="91753"/>
                  </a:lnTo>
                  <a:lnTo>
                    <a:pt x="52238" y="92501"/>
                  </a:lnTo>
                  <a:lnTo>
                    <a:pt x="51789" y="94597"/>
                  </a:lnTo>
                  <a:lnTo>
                    <a:pt x="51340" y="96692"/>
                  </a:lnTo>
                  <a:lnTo>
                    <a:pt x="35025" y="99237"/>
                  </a:lnTo>
                  <a:lnTo>
                    <a:pt x="35623" y="94747"/>
                  </a:lnTo>
                  <a:lnTo>
                    <a:pt x="36372" y="90406"/>
                  </a:lnTo>
                  <a:lnTo>
                    <a:pt x="42808" y="90107"/>
                  </a:lnTo>
                  <a:lnTo>
                    <a:pt x="37120" y="87113"/>
                  </a:lnTo>
                  <a:lnTo>
                    <a:pt x="38467" y="82473"/>
                  </a:lnTo>
                  <a:lnTo>
                    <a:pt x="40263" y="77833"/>
                  </a:lnTo>
                  <a:lnTo>
                    <a:pt x="42359" y="73492"/>
                  </a:lnTo>
                  <a:lnTo>
                    <a:pt x="44604" y="69152"/>
                  </a:lnTo>
                  <a:lnTo>
                    <a:pt x="50891" y="70948"/>
                  </a:lnTo>
                  <a:lnTo>
                    <a:pt x="46400" y="66308"/>
                  </a:lnTo>
                  <a:lnTo>
                    <a:pt x="48047" y="63913"/>
                  </a:lnTo>
                  <a:lnTo>
                    <a:pt x="49843" y="61518"/>
                  </a:lnTo>
                  <a:lnTo>
                    <a:pt x="51789" y="59273"/>
                  </a:lnTo>
                  <a:lnTo>
                    <a:pt x="53735" y="57177"/>
                  </a:lnTo>
                  <a:close/>
                  <a:moveTo>
                    <a:pt x="174076" y="90556"/>
                  </a:moveTo>
                  <a:lnTo>
                    <a:pt x="185302" y="91005"/>
                  </a:lnTo>
                  <a:lnTo>
                    <a:pt x="185901" y="95645"/>
                  </a:lnTo>
                  <a:lnTo>
                    <a:pt x="186200" y="100285"/>
                  </a:lnTo>
                  <a:lnTo>
                    <a:pt x="175273" y="98638"/>
                  </a:lnTo>
                  <a:lnTo>
                    <a:pt x="174824" y="94597"/>
                  </a:lnTo>
                  <a:lnTo>
                    <a:pt x="174076" y="90556"/>
                  </a:lnTo>
                  <a:close/>
                  <a:moveTo>
                    <a:pt x="35324" y="90556"/>
                  </a:moveTo>
                  <a:lnTo>
                    <a:pt x="34576" y="94896"/>
                  </a:lnTo>
                  <a:lnTo>
                    <a:pt x="34127" y="99387"/>
                  </a:lnTo>
                  <a:lnTo>
                    <a:pt x="23050" y="101033"/>
                  </a:lnTo>
                  <a:lnTo>
                    <a:pt x="23500" y="95944"/>
                  </a:lnTo>
                  <a:lnTo>
                    <a:pt x="24098" y="91154"/>
                  </a:lnTo>
                  <a:lnTo>
                    <a:pt x="35324" y="90556"/>
                  </a:lnTo>
                  <a:close/>
                  <a:moveTo>
                    <a:pt x="107319" y="15716"/>
                  </a:moveTo>
                  <a:lnTo>
                    <a:pt x="111660" y="16016"/>
                  </a:lnTo>
                  <a:lnTo>
                    <a:pt x="116001" y="16465"/>
                  </a:lnTo>
                  <a:lnTo>
                    <a:pt x="120192" y="17063"/>
                  </a:lnTo>
                  <a:lnTo>
                    <a:pt x="124383" y="17961"/>
                  </a:lnTo>
                  <a:lnTo>
                    <a:pt x="128424" y="19009"/>
                  </a:lnTo>
                  <a:lnTo>
                    <a:pt x="132465" y="20207"/>
                  </a:lnTo>
                  <a:lnTo>
                    <a:pt x="136507" y="21554"/>
                  </a:lnTo>
                  <a:lnTo>
                    <a:pt x="140249" y="23200"/>
                  </a:lnTo>
                  <a:lnTo>
                    <a:pt x="143991" y="24847"/>
                  </a:lnTo>
                  <a:lnTo>
                    <a:pt x="147733" y="26792"/>
                  </a:lnTo>
                  <a:lnTo>
                    <a:pt x="151325" y="28888"/>
                  </a:lnTo>
                  <a:lnTo>
                    <a:pt x="154767" y="31133"/>
                  </a:lnTo>
                  <a:lnTo>
                    <a:pt x="158060" y="33528"/>
                  </a:lnTo>
                  <a:lnTo>
                    <a:pt x="161204" y="36073"/>
                  </a:lnTo>
                  <a:lnTo>
                    <a:pt x="164347" y="38767"/>
                  </a:lnTo>
                  <a:lnTo>
                    <a:pt x="167340" y="41611"/>
                  </a:lnTo>
                  <a:lnTo>
                    <a:pt x="170184" y="44455"/>
                  </a:lnTo>
                  <a:lnTo>
                    <a:pt x="172878" y="47598"/>
                  </a:lnTo>
                  <a:lnTo>
                    <a:pt x="175423" y="50741"/>
                  </a:lnTo>
                  <a:lnTo>
                    <a:pt x="177818" y="54034"/>
                  </a:lnTo>
                  <a:lnTo>
                    <a:pt x="180063" y="57477"/>
                  </a:lnTo>
                  <a:lnTo>
                    <a:pt x="182308" y="61069"/>
                  </a:lnTo>
                  <a:lnTo>
                    <a:pt x="184254" y="64661"/>
                  </a:lnTo>
                  <a:lnTo>
                    <a:pt x="186050" y="68403"/>
                  </a:lnTo>
                  <a:lnTo>
                    <a:pt x="187547" y="72295"/>
                  </a:lnTo>
                  <a:lnTo>
                    <a:pt x="189044" y="76186"/>
                  </a:lnTo>
                  <a:lnTo>
                    <a:pt x="190241" y="80228"/>
                  </a:lnTo>
                  <a:lnTo>
                    <a:pt x="191289" y="84269"/>
                  </a:lnTo>
                  <a:lnTo>
                    <a:pt x="192187" y="88460"/>
                  </a:lnTo>
                  <a:lnTo>
                    <a:pt x="192935" y="92651"/>
                  </a:lnTo>
                  <a:lnTo>
                    <a:pt x="193384" y="96842"/>
                  </a:lnTo>
                  <a:lnTo>
                    <a:pt x="193684" y="101183"/>
                  </a:lnTo>
                  <a:lnTo>
                    <a:pt x="189792" y="100734"/>
                  </a:lnTo>
                  <a:lnTo>
                    <a:pt x="189343" y="95944"/>
                  </a:lnTo>
                  <a:lnTo>
                    <a:pt x="188744" y="91454"/>
                  </a:lnTo>
                  <a:lnTo>
                    <a:pt x="187846" y="86814"/>
                  </a:lnTo>
                  <a:lnTo>
                    <a:pt x="186799" y="82323"/>
                  </a:lnTo>
                  <a:lnTo>
                    <a:pt x="185451" y="77983"/>
                  </a:lnTo>
                  <a:lnTo>
                    <a:pt x="183955" y="73792"/>
                  </a:lnTo>
                  <a:lnTo>
                    <a:pt x="182159" y="69601"/>
                  </a:lnTo>
                  <a:lnTo>
                    <a:pt x="180213" y="65559"/>
                  </a:lnTo>
                  <a:lnTo>
                    <a:pt x="178117" y="61668"/>
                  </a:lnTo>
                  <a:lnTo>
                    <a:pt x="175722" y="57926"/>
                  </a:lnTo>
                  <a:lnTo>
                    <a:pt x="173178" y="54184"/>
                  </a:lnTo>
                  <a:lnTo>
                    <a:pt x="170334" y="50741"/>
                  </a:lnTo>
                  <a:lnTo>
                    <a:pt x="167490" y="47298"/>
                  </a:lnTo>
                  <a:lnTo>
                    <a:pt x="164347" y="44155"/>
                  </a:lnTo>
                  <a:lnTo>
                    <a:pt x="161204" y="41162"/>
                  </a:lnTo>
                  <a:lnTo>
                    <a:pt x="157761" y="38318"/>
                  </a:lnTo>
                  <a:lnTo>
                    <a:pt x="156414" y="37120"/>
                  </a:lnTo>
                  <a:lnTo>
                    <a:pt x="152373" y="34276"/>
                  </a:lnTo>
                  <a:lnTo>
                    <a:pt x="148182" y="31582"/>
                  </a:lnTo>
                  <a:lnTo>
                    <a:pt x="146535" y="30684"/>
                  </a:lnTo>
                  <a:lnTo>
                    <a:pt x="143691" y="29038"/>
                  </a:lnTo>
                  <a:lnTo>
                    <a:pt x="143392" y="28888"/>
                  </a:lnTo>
                  <a:lnTo>
                    <a:pt x="140099" y="27391"/>
                  </a:lnTo>
                  <a:lnTo>
                    <a:pt x="138902" y="26792"/>
                  </a:lnTo>
                  <a:lnTo>
                    <a:pt x="135309" y="25296"/>
                  </a:lnTo>
                  <a:lnTo>
                    <a:pt x="131567" y="23949"/>
                  </a:lnTo>
                  <a:lnTo>
                    <a:pt x="127825" y="22751"/>
                  </a:lnTo>
                  <a:lnTo>
                    <a:pt x="123934" y="21853"/>
                  </a:lnTo>
                  <a:lnTo>
                    <a:pt x="120042" y="20955"/>
                  </a:lnTo>
                  <a:lnTo>
                    <a:pt x="116001" y="20356"/>
                  </a:lnTo>
                  <a:lnTo>
                    <a:pt x="111959" y="19907"/>
                  </a:lnTo>
                  <a:lnTo>
                    <a:pt x="107918" y="19758"/>
                  </a:lnTo>
                  <a:lnTo>
                    <a:pt x="107319" y="15716"/>
                  </a:lnTo>
                  <a:close/>
                  <a:moveTo>
                    <a:pt x="101183" y="15716"/>
                  </a:moveTo>
                  <a:lnTo>
                    <a:pt x="100584" y="19758"/>
                  </a:lnTo>
                  <a:lnTo>
                    <a:pt x="96543" y="20057"/>
                  </a:lnTo>
                  <a:lnTo>
                    <a:pt x="92501" y="20506"/>
                  </a:lnTo>
                  <a:lnTo>
                    <a:pt x="88460" y="21105"/>
                  </a:lnTo>
                  <a:lnTo>
                    <a:pt x="84568" y="22003"/>
                  </a:lnTo>
                  <a:lnTo>
                    <a:pt x="80826" y="23051"/>
                  </a:lnTo>
                  <a:lnTo>
                    <a:pt x="76935" y="24248"/>
                  </a:lnTo>
                  <a:lnTo>
                    <a:pt x="73342" y="25595"/>
                  </a:lnTo>
                  <a:lnTo>
                    <a:pt x="69600" y="27242"/>
                  </a:lnTo>
                  <a:lnTo>
                    <a:pt x="66158" y="28888"/>
                  </a:lnTo>
                  <a:lnTo>
                    <a:pt x="62715" y="30684"/>
                  </a:lnTo>
                  <a:lnTo>
                    <a:pt x="59422" y="32780"/>
                  </a:lnTo>
                  <a:lnTo>
                    <a:pt x="56129" y="34875"/>
                  </a:lnTo>
                  <a:lnTo>
                    <a:pt x="52986" y="37120"/>
                  </a:lnTo>
                  <a:lnTo>
                    <a:pt x="49993" y="39665"/>
                  </a:lnTo>
                  <a:lnTo>
                    <a:pt x="46999" y="42209"/>
                  </a:lnTo>
                  <a:lnTo>
                    <a:pt x="44305" y="44904"/>
                  </a:lnTo>
                  <a:lnTo>
                    <a:pt x="41611" y="47747"/>
                  </a:lnTo>
                  <a:lnTo>
                    <a:pt x="39066" y="50591"/>
                  </a:lnTo>
                  <a:lnTo>
                    <a:pt x="36671" y="53585"/>
                  </a:lnTo>
                  <a:lnTo>
                    <a:pt x="34426" y="56878"/>
                  </a:lnTo>
                  <a:lnTo>
                    <a:pt x="32331" y="60021"/>
                  </a:lnTo>
                  <a:lnTo>
                    <a:pt x="30235" y="63464"/>
                  </a:lnTo>
                  <a:lnTo>
                    <a:pt x="28439" y="66906"/>
                  </a:lnTo>
                  <a:lnTo>
                    <a:pt x="26792" y="70349"/>
                  </a:lnTo>
                  <a:lnTo>
                    <a:pt x="25296" y="74091"/>
                  </a:lnTo>
                  <a:lnTo>
                    <a:pt x="23949" y="77833"/>
                  </a:lnTo>
                  <a:lnTo>
                    <a:pt x="22751" y="81575"/>
                  </a:lnTo>
                  <a:lnTo>
                    <a:pt x="21853" y="85466"/>
                  </a:lnTo>
                  <a:lnTo>
                    <a:pt x="20955" y="89358"/>
                  </a:lnTo>
                  <a:lnTo>
                    <a:pt x="20356" y="93399"/>
                  </a:lnTo>
                  <a:lnTo>
                    <a:pt x="19907" y="97441"/>
                  </a:lnTo>
                  <a:lnTo>
                    <a:pt x="19608" y="101482"/>
                  </a:lnTo>
                  <a:lnTo>
                    <a:pt x="15716" y="102081"/>
                  </a:lnTo>
                  <a:lnTo>
                    <a:pt x="15866" y="97740"/>
                  </a:lnTo>
                  <a:lnTo>
                    <a:pt x="16315" y="93399"/>
                  </a:lnTo>
                  <a:lnTo>
                    <a:pt x="17063" y="89208"/>
                  </a:lnTo>
                  <a:lnTo>
                    <a:pt x="17812" y="85017"/>
                  </a:lnTo>
                  <a:lnTo>
                    <a:pt x="18859" y="80976"/>
                  </a:lnTo>
                  <a:lnTo>
                    <a:pt x="20057" y="76935"/>
                  </a:lnTo>
                  <a:lnTo>
                    <a:pt x="21554" y="73043"/>
                  </a:lnTo>
                  <a:lnTo>
                    <a:pt x="23050" y="69152"/>
                  </a:lnTo>
                  <a:lnTo>
                    <a:pt x="24847" y="65410"/>
                  </a:lnTo>
                  <a:lnTo>
                    <a:pt x="26792" y="61817"/>
                  </a:lnTo>
                  <a:lnTo>
                    <a:pt x="28888" y="58225"/>
                  </a:lnTo>
                  <a:lnTo>
                    <a:pt x="31133" y="54782"/>
                  </a:lnTo>
                  <a:lnTo>
                    <a:pt x="33378" y="51340"/>
                  </a:lnTo>
                  <a:lnTo>
                    <a:pt x="35923" y="48197"/>
                  </a:lnTo>
                  <a:lnTo>
                    <a:pt x="38617" y="45053"/>
                  </a:lnTo>
                  <a:lnTo>
                    <a:pt x="41461" y="42060"/>
                  </a:lnTo>
                  <a:lnTo>
                    <a:pt x="44454" y="39216"/>
                  </a:lnTo>
                  <a:lnTo>
                    <a:pt x="47448" y="36522"/>
                  </a:lnTo>
                  <a:lnTo>
                    <a:pt x="50741" y="33977"/>
                  </a:lnTo>
                  <a:lnTo>
                    <a:pt x="54034" y="31582"/>
                  </a:lnTo>
                  <a:lnTo>
                    <a:pt x="57476" y="29337"/>
                  </a:lnTo>
                  <a:lnTo>
                    <a:pt x="60919" y="27242"/>
                  </a:lnTo>
                  <a:lnTo>
                    <a:pt x="64661" y="25296"/>
                  </a:lnTo>
                  <a:lnTo>
                    <a:pt x="68403" y="23500"/>
                  </a:lnTo>
                  <a:lnTo>
                    <a:pt x="72145" y="21853"/>
                  </a:lnTo>
                  <a:lnTo>
                    <a:pt x="76186" y="20356"/>
                  </a:lnTo>
                  <a:lnTo>
                    <a:pt x="80078" y="19159"/>
                  </a:lnTo>
                  <a:lnTo>
                    <a:pt x="84119" y="18111"/>
                  </a:lnTo>
                  <a:lnTo>
                    <a:pt x="88310" y="17213"/>
                  </a:lnTo>
                  <a:lnTo>
                    <a:pt x="92501" y="16614"/>
                  </a:lnTo>
                  <a:lnTo>
                    <a:pt x="96842" y="16016"/>
                  </a:lnTo>
                  <a:lnTo>
                    <a:pt x="101183" y="15716"/>
                  </a:lnTo>
                  <a:close/>
                  <a:moveTo>
                    <a:pt x="104176" y="5837"/>
                  </a:moveTo>
                  <a:lnTo>
                    <a:pt x="105224" y="12274"/>
                  </a:lnTo>
                  <a:lnTo>
                    <a:pt x="105673" y="15716"/>
                  </a:lnTo>
                  <a:lnTo>
                    <a:pt x="106272" y="19608"/>
                  </a:lnTo>
                  <a:lnTo>
                    <a:pt x="106870" y="23051"/>
                  </a:lnTo>
                  <a:lnTo>
                    <a:pt x="108517" y="33977"/>
                  </a:lnTo>
                  <a:lnTo>
                    <a:pt x="108666" y="35025"/>
                  </a:lnTo>
                  <a:lnTo>
                    <a:pt x="111061" y="51190"/>
                  </a:lnTo>
                  <a:lnTo>
                    <a:pt x="111361" y="52986"/>
                  </a:lnTo>
                  <a:lnTo>
                    <a:pt x="112408" y="60171"/>
                  </a:lnTo>
                  <a:lnTo>
                    <a:pt x="112708" y="61668"/>
                  </a:lnTo>
                  <a:lnTo>
                    <a:pt x="115552" y="80826"/>
                  </a:lnTo>
                  <a:lnTo>
                    <a:pt x="115701" y="81425"/>
                  </a:lnTo>
                  <a:lnTo>
                    <a:pt x="115701" y="82174"/>
                  </a:lnTo>
                  <a:lnTo>
                    <a:pt x="116300" y="86215"/>
                  </a:lnTo>
                  <a:lnTo>
                    <a:pt x="116450" y="86814"/>
                  </a:lnTo>
                  <a:lnTo>
                    <a:pt x="117048" y="90556"/>
                  </a:lnTo>
                  <a:lnTo>
                    <a:pt x="117048" y="90705"/>
                  </a:lnTo>
                  <a:lnTo>
                    <a:pt x="116749" y="90705"/>
                  </a:lnTo>
                  <a:lnTo>
                    <a:pt x="115252" y="92352"/>
                  </a:lnTo>
                  <a:lnTo>
                    <a:pt x="113606" y="94148"/>
                  </a:lnTo>
                  <a:lnTo>
                    <a:pt x="113456" y="94148"/>
                  </a:lnTo>
                  <a:lnTo>
                    <a:pt x="111810" y="95944"/>
                  </a:lnTo>
                  <a:lnTo>
                    <a:pt x="110163" y="97740"/>
                  </a:lnTo>
                  <a:lnTo>
                    <a:pt x="110163" y="97590"/>
                  </a:lnTo>
                  <a:lnTo>
                    <a:pt x="110014" y="95794"/>
                  </a:lnTo>
                  <a:lnTo>
                    <a:pt x="109714" y="95794"/>
                  </a:lnTo>
                  <a:lnTo>
                    <a:pt x="109565" y="97141"/>
                  </a:lnTo>
                  <a:lnTo>
                    <a:pt x="109565" y="97291"/>
                  </a:lnTo>
                  <a:lnTo>
                    <a:pt x="109415" y="98489"/>
                  </a:lnTo>
                  <a:lnTo>
                    <a:pt x="108517" y="99536"/>
                  </a:lnTo>
                  <a:lnTo>
                    <a:pt x="108367" y="99686"/>
                  </a:lnTo>
                  <a:lnTo>
                    <a:pt x="106870" y="101332"/>
                  </a:lnTo>
                  <a:lnTo>
                    <a:pt x="106721" y="101482"/>
                  </a:lnTo>
                  <a:lnTo>
                    <a:pt x="105224" y="102979"/>
                  </a:lnTo>
                  <a:lnTo>
                    <a:pt x="104775" y="103428"/>
                  </a:lnTo>
                  <a:lnTo>
                    <a:pt x="104625" y="103578"/>
                  </a:lnTo>
                  <a:lnTo>
                    <a:pt x="104026" y="102979"/>
                  </a:lnTo>
                  <a:lnTo>
                    <a:pt x="103577" y="102530"/>
                  </a:lnTo>
                  <a:lnTo>
                    <a:pt x="102380" y="101482"/>
                  </a:lnTo>
                  <a:lnTo>
                    <a:pt x="102380" y="101332"/>
                  </a:lnTo>
                  <a:lnTo>
                    <a:pt x="101033" y="100135"/>
                  </a:lnTo>
                  <a:lnTo>
                    <a:pt x="103428" y="100135"/>
                  </a:lnTo>
                  <a:lnTo>
                    <a:pt x="103877" y="99985"/>
                  </a:lnTo>
                  <a:lnTo>
                    <a:pt x="105523" y="99985"/>
                  </a:lnTo>
                  <a:lnTo>
                    <a:pt x="106721" y="99836"/>
                  </a:lnTo>
                  <a:lnTo>
                    <a:pt x="106870" y="99686"/>
                  </a:lnTo>
                  <a:lnTo>
                    <a:pt x="106870" y="99536"/>
                  </a:lnTo>
                  <a:lnTo>
                    <a:pt x="106721" y="99387"/>
                  </a:lnTo>
                  <a:lnTo>
                    <a:pt x="105224" y="99237"/>
                  </a:lnTo>
                  <a:lnTo>
                    <a:pt x="100135" y="99237"/>
                  </a:lnTo>
                  <a:lnTo>
                    <a:pt x="98788" y="98039"/>
                  </a:lnTo>
                  <a:lnTo>
                    <a:pt x="98788" y="97890"/>
                  </a:lnTo>
                  <a:lnTo>
                    <a:pt x="97441" y="96692"/>
                  </a:lnTo>
                  <a:lnTo>
                    <a:pt x="99835" y="96842"/>
                  </a:lnTo>
                  <a:lnTo>
                    <a:pt x="105074" y="96842"/>
                  </a:lnTo>
                  <a:lnTo>
                    <a:pt x="105523" y="96692"/>
                  </a:lnTo>
                  <a:lnTo>
                    <a:pt x="105673" y="96692"/>
                  </a:lnTo>
                  <a:lnTo>
                    <a:pt x="107619" y="96543"/>
                  </a:lnTo>
                  <a:lnTo>
                    <a:pt x="107619" y="96393"/>
                  </a:lnTo>
                  <a:lnTo>
                    <a:pt x="107619" y="96243"/>
                  </a:lnTo>
                  <a:lnTo>
                    <a:pt x="105074" y="95944"/>
                  </a:lnTo>
                  <a:lnTo>
                    <a:pt x="100284" y="95944"/>
                  </a:lnTo>
                  <a:lnTo>
                    <a:pt x="97141" y="96243"/>
                  </a:lnTo>
                  <a:lnTo>
                    <a:pt x="96992" y="96243"/>
                  </a:lnTo>
                  <a:lnTo>
                    <a:pt x="92352" y="91753"/>
                  </a:lnTo>
                  <a:lnTo>
                    <a:pt x="92651" y="90107"/>
                  </a:lnTo>
                  <a:lnTo>
                    <a:pt x="95195" y="90406"/>
                  </a:lnTo>
                  <a:lnTo>
                    <a:pt x="97890" y="90406"/>
                  </a:lnTo>
                  <a:lnTo>
                    <a:pt x="103128" y="90256"/>
                  </a:lnTo>
                  <a:lnTo>
                    <a:pt x="104925" y="90256"/>
                  </a:lnTo>
                  <a:lnTo>
                    <a:pt x="105224" y="90107"/>
                  </a:lnTo>
                  <a:lnTo>
                    <a:pt x="105972" y="90107"/>
                  </a:lnTo>
                  <a:lnTo>
                    <a:pt x="105972" y="89957"/>
                  </a:lnTo>
                  <a:lnTo>
                    <a:pt x="105972" y="89807"/>
                  </a:lnTo>
                  <a:lnTo>
                    <a:pt x="105823" y="89657"/>
                  </a:lnTo>
                  <a:lnTo>
                    <a:pt x="102679" y="89657"/>
                  </a:lnTo>
                  <a:lnTo>
                    <a:pt x="97590" y="89508"/>
                  </a:lnTo>
                  <a:lnTo>
                    <a:pt x="95195" y="89508"/>
                  </a:lnTo>
                  <a:lnTo>
                    <a:pt x="92651" y="89807"/>
                  </a:lnTo>
                  <a:lnTo>
                    <a:pt x="93549" y="82922"/>
                  </a:lnTo>
                  <a:lnTo>
                    <a:pt x="93699" y="82174"/>
                  </a:lnTo>
                  <a:lnTo>
                    <a:pt x="93848" y="81425"/>
                  </a:lnTo>
                  <a:lnTo>
                    <a:pt x="96543" y="61817"/>
                  </a:lnTo>
                  <a:lnTo>
                    <a:pt x="96692" y="60171"/>
                  </a:lnTo>
                  <a:lnTo>
                    <a:pt x="97740" y="53136"/>
                  </a:lnTo>
                  <a:lnTo>
                    <a:pt x="97890" y="51340"/>
                  </a:lnTo>
                  <a:lnTo>
                    <a:pt x="100135" y="35025"/>
                  </a:lnTo>
                  <a:lnTo>
                    <a:pt x="100284" y="34127"/>
                  </a:lnTo>
                  <a:lnTo>
                    <a:pt x="101781" y="23051"/>
                  </a:lnTo>
                  <a:lnTo>
                    <a:pt x="102230" y="19608"/>
                  </a:lnTo>
                  <a:lnTo>
                    <a:pt x="102829" y="15716"/>
                  </a:lnTo>
                  <a:lnTo>
                    <a:pt x="103278" y="12274"/>
                  </a:lnTo>
                  <a:lnTo>
                    <a:pt x="104176" y="5837"/>
                  </a:lnTo>
                  <a:close/>
                  <a:moveTo>
                    <a:pt x="53285" y="113456"/>
                  </a:moveTo>
                  <a:lnTo>
                    <a:pt x="60021" y="114354"/>
                  </a:lnTo>
                  <a:lnTo>
                    <a:pt x="53884" y="116151"/>
                  </a:lnTo>
                  <a:lnTo>
                    <a:pt x="53285" y="113456"/>
                  </a:lnTo>
                  <a:close/>
                  <a:moveTo>
                    <a:pt x="90705" y="92352"/>
                  </a:moveTo>
                  <a:lnTo>
                    <a:pt x="90555" y="92651"/>
                  </a:lnTo>
                  <a:lnTo>
                    <a:pt x="92052" y="93998"/>
                  </a:lnTo>
                  <a:lnTo>
                    <a:pt x="92202" y="94148"/>
                  </a:lnTo>
                  <a:lnTo>
                    <a:pt x="93998" y="95794"/>
                  </a:lnTo>
                  <a:lnTo>
                    <a:pt x="95794" y="97441"/>
                  </a:lnTo>
                  <a:lnTo>
                    <a:pt x="95794" y="97590"/>
                  </a:lnTo>
                  <a:lnTo>
                    <a:pt x="97590" y="99087"/>
                  </a:lnTo>
                  <a:lnTo>
                    <a:pt x="97590" y="99237"/>
                  </a:lnTo>
                  <a:lnTo>
                    <a:pt x="97740" y="99387"/>
                  </a:lnTo>
                  <a:lnTo>
                    <a:pt x="97291" y="99387"/>
                  </a:lnTo>
                  <a:lnTo>
                    <a:pt x="95794" y="99536"/>
                  </a:lnTo>
                  <a:lnTo>
                    <a:pt x="95644" y="99686"/>
                  </a:lnTo>
                  <a:lnTo>
                    <a:pt x="95794" y="99686"/>
                  </a:lnTo>
                  <a:lnTo>
                    <a:pt x="96842" y="99836"/>
                  </a:lnTo>
                  <a:lnTo>
                    <a:pt x="96992" y="99836"/>
                  </a:lnTo>
                  <a:lnTo>
                    <a:pt x="98488" y="99985"/>
                  </a:lnTo>
                  <a:lnTo>
                    <a:pt x="99237" y="100734"/>
                  </a:lnTo>
                  <a:lnTo>
                    <a:pt x="99386" y="100883"/>
                  </a:lnTo>
                  <a:lnTo>
                    <a:pt x="101183" y="102530"/>
                  </a:lnTo>
                  <a:lnTo>
                    <a:pt x="101183" y="102680"/>
                  </a:lnTo>
                  <a:lnTo>
                    <a:pt x="102829" y="104027"/>
                  </a:lnTo>
                  <a:lnTo>
                    <a:pt x="103428" y="104625"/>
                  </a:lnTo>
                  <a:lnTo>
                    <a:pt x="103577" y="104775"/>
                  </a:lnTo>
                  <a:lnTo>
                    <a:pt x="103428" y="104775"/>
                  </a:lnTo>
                  <a:lnTo>
                    <a:pt x="102979" y="105374"/>
                  </a:lnTo>
                  <a:lnTo>
                    <a:pt x="102829" y="105523"/>
                  </a:lnTo>
                  <a:lnTo>
                    <a:pt x="102230" y="106122"/>
                  </a:lnTo>
                  <a:lnTo>
                    <a:pt x="101183" y="107320"/>
                  </a:lnTo>
                  <a:lnTo>
                    <a:pt x="101033" y="107320"/>
                  </a:lnTo>
                  <a:lnTo>
                    <a:pt x="99985" y="108517"/>
                  </a:lnTo>
                  <a:lnTo>
                    <a:pt x="99985" y="106122"/>
                  </a:lnTo>
                  <a:lnTo>
                    <a:pt x="99985" y="105523"/>
                  </a:lnTo>
                  <a:lnTo>
                    <a:pt x="99985" y="105374"/>
                  </a:lnTo>
                  <a:lnTo>
                    <a:pt x="99985" y="104925"/>
                  </a:lnTo>
                  <a:lnTo>
                    <a:pt x="99985" y="104775"/>
                  </a:lnTo>
                  <a:lnTo>
                    <a:pt x="99985" y="104176"/>
                  </a:lnTo>
                  <a:lnTo>
                    <a:pt x="99835" y="104027"/>
                  </a:lnTo>
                  <a:lnTo>
                    <a:pt x="99835" y="103727"/>
                  </a:lnTo>
                  <a:lnTo>
                    <a:pt x="99686" y="102680"/>
                  </a:lnTo>
                  <a:lnTo>
                    <a:pt x="99686" y="102530"/>
                  </a:lnTo>
                  <a:lnTo>
                    <a:pt x="99386" y="102530"/>
                  </a:lnTo>
                  <a:lnTo>
                    <a:pt x="99386" y="102680"/>
                  </a:lnTo>
                  <a:lnTo>
                    <a:pt x="99237" y="104176"/>
                  </a:lnTo>
                  <a:lnTo>
                    <a:pt x="99237" y="104476"/>
                  </a:lnTo>
                  <a:lnTo>
                    <a:pt x="99237" y="104625"/>
                  </a:lnTo>
                  <a:lnTo>
                    <a:pt x="99237" y="104775"/>
                  </a:lnTo>
                  <a:lnTo>
                    <a:pt x="99237" y="104925"/>
                  </a:lnTo>
                  <a:lnTo>
                    <a:pt x="99087" y="105374"/>
                  </a:lnTo>
                  <a:lnTo>
                    <a:pt x="99087" y="105523"/>
                  </a:lnTo>
                  <a:lnTo>
                    <a:pt x="99087" y="106122"/>
                  </a:lnTo>
                  <a:lnTo>
                    <a:pt x="99087" y="108667"/>
                  </a:lnTo>
                  <a:lnTo>
                    <a:pt x="99087" y="108816"/>
                  </a:lnTo>
                  <a:lnTo>
                    <a:pt x="99087" y="109415"/>
                  </a:lnTo>
                  <a:lnTo>
                    <a:pt x="96543" y="111960"/>
                  </a:lnTo>
                  <a:lnTo>
                    <a:pt x="96842" y="109116"/>
                  </a:lnTo>
                  <a:lnTo>
                    <a:pt x="96842" y="106272"/>
                  </a:lnTo>
                  <a:lnTo>
                    <a:pt x="96842" y="105523"/>
                  </a:lnTo>
                  <a:lnTo>
                    <a:pt x="96842" y="104925"/>
                  </a:lnTo>
                  <a:lnTo>
                    <a:pt x="96692" y="104326"/>
                  </a:lnTo>
                  <a:lnTo>
                    <a:pt x="96692" y="103727"/>
                  </a:lnTo>
                  <a:lnTo>
                    <a:pt x="96692" y="103428"/>
                  </a:lnTo>
                  <a:lnTo>
                    <a:pt x="96393" y="101931"/>
                  </a:lnTo>
                  <a:lnTo>
                    <a:pt x="96393" y="101781"/>
                  </a:lnTo>
                  <a:lnTo>
                    <a:pt x="96243" y="101931"/>
                  </a:lnTo>
                  <a:lnTo>
                    <a:pt x="95944" y="104176"/>
                  </a:lnTo>
                  <a:lnTo>
                    <a:pt x="95944" y="104326"/>
                  </a:lnTo>
                  <a:lnTo>
                    <a:pt x="95944" y="104925"/>
                  </a:lnTo>
                  <a:lnTo>
                    <a:pt x="95944" y="105523"/>
                  </a:lnTo>
                  <a:lnTo>
                    <a:pt x="95944" y="105673"/>
                  </a:lnTo>
                  <a:lnTo>
                    <a:pt x="95944" y="106272"/>
                  </a:lnTo>
                  <a:lnTo>
                    <a:pt x="95944" y="109415"/>
                  </a:lnTo>
                  <a:lnTo>
                    <a:pt x="96094" y="112558"/>
                  </a:lnTo>
                  <a:lnTo>
                    <a:pt x="91753" y="117049"/>
                  </a:lnTo>
                  <a:lnTo>
                    <a:pt x="90106" y="116899"/>
                  </a:lnTo>
                  <a:lnTo>
                    <a:pt x="90106" y="116749"/>
                  </a:lnTo>
                  <a:lnTo>
                    <a:pt x="90256" y="114354"/>
                  </a:lnTo>
                  <a:lnTo>
                    <a:pt x="90406" y="111810"/>
                  </a:lnTo>
                  <a:lnTo>
                    <a:pt x="90256" y="106721"/>
                  </a:lnTo>
                  <a:lnTo>
                    <a:pt x="90106" y="105823"/>
                  </a:lnTo>
                  <a:lnTo>
                    <a:pt x="90106" y="105224"/>
                  </a:lnTo>
                  <a:lnTo>
                    <a:pt x="90106" y="105074"/>
                  </a:lnTo>
                  <a:lnTo>
                    <a:pt x="90106" y="104176"/>
                  </a:lnTo>
                  <a:lnTo>
                    <a:pt x="90106" y="103727"/>
                  </a:lnTo>
                  <a:lnTo>
                    <a:pt x="90106" y="103578"/>
                  </a:lnTo>
                  <a:lnTo>
                    <a:pt x="89957" y="103428"/>
                  </a:lnTo>
                  <a:lnTo>
                    <a:pt x="89807" y="103578"/>
                  </a:lnTo>
                  <a:lnTo>
                    <a:pt x="89657" y="103578"/>
                  </a:lnTo>
                  <a:lnTo>
                    <a:pt x="89657" y="103727"/>
                  </a:lnTo>
                  <a:lnTo>
                    <a:pt x="89657" y="104625"/>
                  </a:lnTo>
                  <a:lnTo>
                    <a:pt x="89657" y="105523"/>
                  </a:lnTo>
                  <a:lnTo>
                    <a:pt x="89508" y="106571"/>
                  </a:lnTo>
                  <a:lnTo>
                    <a:pt x="89508" y="107769"/>
                  </a:lnTo>
                  <a:lnTo>
                    <a:pt x="89358" y="112259"/>
                  </a:lnTo>
                  <a:lnTo>
                    <a:pt x="89508" y="114504"/>
                  </a:lnTo>
                  <a:lnTo>
                    <a:pt x="89657" y="116749"/>
                  </a:lnTo>
                  <a:lnTo>
                    <a:pt x="89657" y="116749"/>
                  </a:lnTo>
                  <a:lnTo>
                    <a:pt x="83521" y="116001"/>
                  </a:lnTo>
                  <a:lnTo>
                    <a:pt x="82772" y="115851"/>
                  </a:lnTo>
                  <a:lnTo>
                    <a:pt x="82024" y="115702"/>
                  </a:lnTo>
                  <a:lnTo>
                    <a:pt x="61667" y="113007"/>
                  </a:lnTo>
                  <a:lnTo>
                    <a:pt x="60171" y="112708"/>
                  </a:lnTo>
                  <a:lnTo>
                    <a:pt x="52986" y="111810"/>
                  </a:lnTo>
                  <a:lnTo>
                    <a:pt x="51190" y="111511"/>
                  </a:lnTo>
                  <a:lnTo>
                    <a:pt x="35025" y="109265"/>
                  </a:lnTo>
                  <a:lnTo>
                    <a:pt x="33977" y="109116"/>
                  </a:lnTo>
                  <a:lnTo>
                    <a:pt x="23050" y="107619"/>
                  </a:lnTo>
                  <a:lnTo>
                    <a:pt x="19608" y="107170"/>
                  </a:lnTo>
                  <a:lnTo>
                    <a:pt x="15716" y="106571"/>
                  </a:lnTo>
                  <a:lnTo>
                    <a:pt x="12274" y="106122"/>
                  </a:lnTo>
                  <a:lnTo>
                    <a:pt x="5688" y="105224"/>
                  </a:lnTo>
                  <a:lnTo>
                    <a:pt x="12274" y="104326"/>
                  </a:lnTo>
                  <a:lnTo>
                    <a:pt x="15716" y="103727"/>
                  </a:lnTo>
                  <a:lnTo>
                    <a:pt x="19608" y="103129"/>
                  </a:lnTo>
                  <a:lnTo>
                    <a:pt x="23050" y="102680"/>
                  </a:lnTo>
                  <a:lnTo>
                    <a:pt x="33977" y="101033"/>
                  </a:lnTo>
                  <a:lnTo>
                    <a:pt x="35025" y="100883"/>
                  </a:lnTo>
                  <a:lnTo>
                    <a:pt x="51190" y="98339"/>
                  </a:lnTo>
                  <a:lnTo>
                    <a:pt x="52986" y="98039"/>
                  </a:lnTo>
                  <a:lnTo>
                    <a:pt x="60171" y="96992"/>
                  </a:lnTo>
                  <a:lnTo>
                    <a:pt x="61667" y="96842"/>
                  </a:lnTo>
                  <a:lnTo>
                    <a:pt x="81425" y="93848"/>
                  </a:lnTo>
                  <a:lnTo>
                    <a:pt x="82173" y="93699"/>
                  </a:lnTo>
                  <a:lnTo>
                    <a:pt x="82922" y="93549"/>
                  </a:lnTo>
                  <a:lnTo>
                    <a:pt x="85915" y="93100"/>
                  </a:lnTo>
                  <a:lnTo>
                    <a:pt x="86514" y="93100"/>
                  </a:lnTo>
                  <a:lnTo>
                    <a:pt x="90106" y="92501"/>
                  </a:lnTo>
                  <a:lnTo>
                    <a:pt x="90555" y="92352"/>
                  </a:lnTo>
                  <a:close/>
                  <a:moveTo>
                    <a:pt x="117647" y="92501"/>
                  </a:moveTo>
                  <a:lnTo>
                    <a:pt x="119294" y="92651"/>
                  </a:lnTo>
                  <a:lnTo>
                    <a:pt x="119144" y="95046"/>
                  </a:lnTo>
                  <a:lnTo>
                    <a:pt x="118994" y="97590"/>
                  </a:lnTo>
                  <a:lnTo>
                    <a:pt x="119144" y="102530"/>
                  </a:lnTo>
                  <a:lnTo>
                    <a:pt x="119144" y="103428"/>
                  </a:lnTo>
                  <a:lnTo>
                    <a:pt x="119294" y="104176"/>
                  </a:lnTo>
                  <a:lnTo>
                    <a:pt x="119294" y="104476"/>
                  </a:lnTo>
                  <a:lnTo>
                    <a:pt x="119294" y="105224"/>
                  </a:lnTo>
                  <a:lnTo>
                    <a:pt x="119294" y="105823"/>
                  </a:lnTo>
                  <a:lnTo>
                    <a:pt x="119294" y="105972"/>
                  </a:lnTo>
                  <a:lnTo>
                    <a:pt x="119593" y="105972"/>
                  </a:lnTo>
                  <a:lnTo>
                    <a:pt x="119743" y="105823"/>
                  </a:lnTo>
                  <a:lnTo>
                    <a:pt x="119743" y="104775"/>
                  </a:lnTo>
                  <a:lnTo>
                    <a:pt x="119743" y="103727"/>
                  </a:lnTo>
                  <a:lnTo>
                    <a:pt x="119892" y="102680"/>
                  </a:lnTo>
                  <a:lnTo>
                    <a:pt x="119892" y="101482"/>
                  </a:lnTo>
                  <a:lnTo>
                    <a:pt x="120042" y="97141"/>
                  </a:lnTo>
                  <a:lnTo>
                    <a:pt x="119892" y="94896"/>
                  </a:lnTo>
                  <a:lnTo>
                    <a:pt x="119743" y="92651"/>
                  </a:lnTo>
                  <a:lnTo>
                    <a:pt x="119743" y="92651"/>
                  </a:lnTo>
                  <a:lnTo>
                    <a:pt x="125730" y="93549"/>
                  </a:lnTo>
                  <a:lnTo>
                    <a:pt x="126478" y="93699"/>
                  </a:lnTo>
                  <a:lnTo>
                    <a:pt x="127077" y="93699"/>
                  </a:lnTo>
                  <a:lnTo>
                    <a:pt x="147733" y="96543"/>
                  </a:lnTo>
                  <a:lnTo>
                    <a:pt x="149229" y="96842"/>
                  </a:lnTo>
                  <a:lnTo>
                    <a:pt x="156414" y="97740"/>
                  </a:lnTo>
                  <a:lnTo>
                    <a:pt x="158210" y="98039"/>
                  </a:lnTo>
                  <a:lnTo>
                    <a:pt x="174375" y="100285"/>
                  </a:lnTo>
                  <a:lnTo>
                    <a:pt x="175423" y="100434"/>
                  </a:lnTo>
                  <a:lnTo>
                    <a:pt x="186350" y="101931"/>
                  </a:lnTo>
                  <a:lnTo>
                    <a:pt x="189792" y="102380"/>
                  </a:lnTo>
                  <a:lnTo>
                    <a:pt x="193684" y="102829"/>
                  </a:lnTo>
                  <a:lnTo>
                    <a:pt x="197126" y="103278"/>
                  </a:lnTo>
                  <a:lnTo>
                    <a:pt x="203712" y="104326"/>
                  </a:lnTo>
                  <a:lnTo>
                    <a:pt x="197126" y="105224"/>
                  </a:lnTo>
                  <a:lnTo>
                    <a:pt x="193684" y="105823"/>
                  </a:lnTo>
                  <a:lnTo>
                    <a:pt x="189792" y="106421"/>
                  </a:lnTo>
                  <a:lnTo>
                    <a:pt x="186350" y="106871"/>
                  </a:lnTo>
                  <a:lnTo>
                    <a:pt x="175423" y="108517"/>
                  </a:lnTo>
                  <a:lnTo>
                    <a:pt x="174375" y="108667"/>
                  </a:lnTo>
                  <a:lnTo>
                    <a:pt x="158210" y="111062"/>
                  </a:lnTo>
                  <a:lnTo>
                    <a:pt x="156414" y="111361"/>
                  </a:lnTo>
                  <a:lnTo>
                    <a:pt x="149229" y="112409"/>
                  </a:lnTo>
                  <a:lnTo>
                    <a:pt x="147733" y="112708"/>
                  </a:lnTo>
                  <a:lnTo>
                    <a:pt x="127975" y="115702"/>
                  </a:lnTo>
                  <a:lnTo>
                    <a:pt x="127376" y="115851"/>
                  </a:lnTo>
                  <a:lnTo>
                    <a:pt x="126628" y="115851"/>
                  </a:lnTo>
                  <a:lnTo>
                    <a:pt x="123634" y="116300"/>
                  </a:lnTo>
                  <a:lnTo>
                    <a:pt x="123036" y="116450"/>
                  </a:lnTo>
                  <a:lnTo>
                    <a:pt x="119443" y="117049"/>
                  </a:lnTo>
                  <a:lnTo>
                    <a:pt x="118695" y="117049"/>
                  </a:lnTo>
                  <a:lnTo>
                    <a:pt x="118695" y="116899"/>
                  </a:lnTo>
                  <a:lnTo>
                    <a:pt x="117348" y="115552"/>
                  </a:lnTo>
                  <a:lnTo>
                    <a:pt x="117198" y="115402"/>
                  </a:lnTo>
                  <a:lnTo>
                    <a:pt x="115552" y="113756"/>
                  </a:lnTo>
                  <a:lnTo>
                    <a:pt x="115402" y="113756"/>
                  </a:lnTo>
                  <a:lnTo>
                    <a:pt x="113756" y="112109"/>
                  </a:lnTo>
                  <a:lnTo>
                    <a:pt x="113606" y="111960"/>
                  </a:lnTo>
                  <a:lnTo>
                    <a:pt x="111959" y="110463"/>
                  </a:lnTo>
                  <a:lnTo>
                    <a:pt x="111810" y="110313"/>
                  </a:lnTo>
                  <a:lnTo>
                    <a:pt x="111660" y="110163"/>
                  </a:lnTo>
                  <a:lnTo>
                    <a:pt x="112259" y="110163"/>
                  </a:lnTo>
                  <a:lnTo>
                    <a:pt x="113606" y="110014"/>
                  </a:lnTo>
                  <a:lnTo>
                    <a:pt x="113756" y="109864"/>
                  </a:lnTo>
                  <a:lnTo>
                    <a:pt x="113606" y="109714"/>
                  </a:lnTo>
                  <a:lnTo>
                    <a:pt x="112558" y="109714"/>
                  </a:lnTo>
                  <a:lnTo>
                    <a:pt x="110912" y="109565"/>
                  </a:lnTo>
                  <a:lnTo>
                    <a:pt x="110912" y="109415"/>
                  </a:lnTo>
                  <a:lnTo>
                    <a:pt x="110762" y="109265"/>
                  </a:lnTo>
                  <a:lnTo>
                    <a:pt x="110163" y="108816"/>
                  </a:lnTo>
                  <a:lnTo>
                    <a:pt x="110014" y="108667"/>
                  </a:lnTo>
                  <a:lnTo>
                    <a:pt x="108367" y="107020"/>
                  </a:lnTo>
                  <a:lnTo>
                    <a:pt x="108217" y="106871"/>
                  </a:lnTo>
                  <a:lnTo>
                    <a:pt x="106571" y="105374"/>
                  </a:lnTo>
                  <a:lnTo>
                    <a:pt x="106122" y="104925"/>
                  </a:lnTo>
                  <a:lnTo>
                    <a:pt x="105972" y="104775"/>
                  </a:lnTo>
                  <a:lnTo>
                    <a:pt x="105823" y="104775"/>
                  </a:lnTo>
                  <a:lnTo>
                    <a:pt x="106272" y="104326"/>
                  </a:lnTo>
                  <a:lnTo>
                    <a:pt x="106272" y="104176"/>
                  </a:lnTo>
                  <a:lnTo>
                    <a:pt x="106870" y="103727"/>
                  </a:lnTo>
                  <a:lnTo>
                    <a:pt x="107918" y="102530"/>
                  </a:lnTo>
                  <a:lnTo>
                    <a:pt x="109415" y="101033"/>
                  </a:lnTo>
                  <a:lnTo>
                    <a:pt x="109415" y="103578"/>
                  </a:lnTo>
                  <a:lnTo>
                    <a:pt x="109415" y="104176"/>
                  </a:lnTo>
                  <a:lnTo>
                    <a:pt x="109415" y="104775"/>
                  </a:lnTo>
                  <a:lnTo>
                    <a:pt x="109415" y="104925"/>
                  </a:lnTo>
                  <a:lnTo>
                    <a:pt x="109415" y="105374"/>
                  </a:lnTo>
                  <a:lnTo>
                    <a:pt x="109565" y="105673"/>
                  </a:lnTo>
                  <a:lnTo>
                    <a:pt x="109565" y="105823"/>
                  </a:lnTo>
                  <a:lnTo>
                    <a:pt x="109714" y="106871"/>
                  </a:lnTo>
                  <a:lnTo>
                    <a:pt x="109864" y="107020"/>
                  </a:lnTo>
                  <a:lnTo>
                    <a:pt x="109864" y="106871"/>
                  </a:lnTo>
                  <a:lnTo>
                    <a:pt x="110014" y="106871"/>
                  </a:lnTo>
                  <a:lnTo>
                    <a:pt x="110163" y="105374"/>
                  </a:lnTo>
                  <a:lnTo>
                    <a:pt x="110163" y="105224"/>
                  </a:lnTo>
                  <a:lnTo>
                    <a:pt x="110163" y="104925"/>
                  </a:lnTo>
                  <a:lnTo>
                    <a:pt x="110163" y="104775"/>
                  </a:lnTo>
                  <a:lnTo>
                    <a:pt x="110163" y="104176"/>
                  </a:lnTo>
                  <a:lnTo>
                    <a:pt x="110313" y="104027"/>
                  </a:lnTo>
                  <a:lnTo>
                    <a:pt x="110313" y="103578"/>
                  </a:lnTo>
                  <a:lnTo>
                    <a:pt x="110313" y="100135"/>
                  </a:lnTo>
                  <a:lnTo>
                    <a:pt x="112857" y="97441"/>
                  </a:lnTo>
                  <a:lnTo>
                    <a:pt x="112558" y="100434"/>
                  </a:lnTo>
                  <a:lnTo>
                    <a:pt x="112558" y="103578"/>
                  </a:lnTo>
                  <a:lnTo>
                    <a:pt x="112558" y="104027"/>
                  </a:lnTo>
                  <a:lnTo>
                    <a:pt x="112558" y="104176"/>
                  </a:lnTo>
                  <a:lnTo>
                    <a:pt x="112558" y="104625"/>
                  </a:lnTo>
                  <a:lnTo>
                    <a:pt x="112558" y="104775"/>
                  </a:lnTo>
                  <a:lnTo>
                    <a:pt x="112708" y="105224"/>
                  </a:lnTo>
                  <a:lnTo>
                    <a:pt x="112708" y="105972"/>
                  </a:lnTo>
                  <a:lnTo>
                    <a:pt x="112708" y="106122"/>
                  </a:lnTo>
                  <a:lnTo>
                    <a:pt x="112857" y="107619"/>
                  </a:lnTo>
                  <a:lnTo>
                    <a:pt x="113007" y="107769"/>
                  </a:lnTo>
                  <a:lnTo>
                    <a:pt x="113157" y="107619"/>
                  </a:lnTo>
                  <a:lnTo>
                    <a:pt x="113456" y="105374"/>
                  </a:lnTo>
                  <a:lnTo>
                    <a:pt x="113456" y="105224"/>
                  </a:lnTo>
                  <a:lnTo>
                    <a:pt x="113456" y="104775"/>
                  </a:lnTo>
                  <a:lnTo>
                    <a:pt x="113456" y="104625"/>
                  </a:lnTo>
                  <a:lnTo>
                    <a:pt x="113456" y="104176"/>
                  </a:lnTo>
                  <a:lnTo>
                    <a:pt x="113456" y="104027"/>
                  </a:lnTo>
                  <a:lnTo>
                    <a:pt x="113456" y="103578"/>
                  </a:lnTo>
                  <a:lnTo>
                    <a:pt x="113456" y="100285"/>
                  </a:lnTo>
                  <a:lnTo>
                    <a:pt x="113307" y="96992"/>
                  </a:lnTo>
                  <a:lnTo>
                    <a:pt x="117647" y="92501"/>
                  </a:lnTo>
                  <a:close/>
                  <a:moveTo>
                    <a:pt x="156115" y="113007"/>
                  </a:moveTo>
                  <a:lnTo>
                    <a:pt x="155815" y="115253"/>
                  </a:lnTo>
                  <a:lnTo>
                    <a:pt x="155216" y="117348"/>
                  </a:lnTo>
                  <a:lnTo>
                    <a:pt x="148481" y="116001"/>
                  </a:lnTo>
                  <a:lnTo>
                    <a:pt x="148930" y="114205"/>
                  </a:lnTo>
                  <a:lnTo>
                    <a:pt x="156115" y="113007"/>
                  </a:lnTo>
                  <a:close/>
                  <a:moveTo>
                    <a:pt x="23200" y="109265"/>
                  </a:moveTo>
                  <a:lnTo>
                    <a:pt x="34127" y="110762"/>
                  </a:lnTo>
                  <a:lnTo>
                    <a:pt x="34725" y="115552"/>
                  </a:lnTo>
                  <a:lnTo>
                    <a:pt x="35623" y="120342"/>
                  </a:lnTo>
                  <a:lnTo>
                    <a:pt x="24547" y="120342"/>
                  </a:lnTo>
                  <a:lnTo>
                    <a:pt x="24098" y="117647"/>
                  </a:lnTo>
                  <a:lnTo>
                    <a:pt x="23649" y="114803"/>
                  </a:lnTo>
                  <a:lnTo>
                    <a:pt x="23350" y="112109"/>
                  </a:lnTo>
                  <a:lnTo>
                    <a:pt x="23200" y="109265"/>
                  </a:lnTo>
                  <a:close/>
                  <a:moveTo>
                    <a:pt x="186350" y="108517"/>
                  </a:moveTo>
                  <a:lnTo>
                    <a:pt x="186050" y="111511"/>
                  </a:lnTo>
                  <a:lnTo>
                    <a:pt x="185751" y="114504"/>
                  </a:lnTo>
                  <a:lnTo>
                    <a:pt x="185451" y="117348"/>
                  </a:lnTo>
                  <a:lnTo>
                    <a:pt x="184853" y="120342"/>
                  </a:lnTo>
                  <a:lnTo>
                    <a:pt x="173777" y="120342"/>
                  </a:lnTo>
                  <a:lnTo>
                    <a:pt x="174226" y="117797"/>
                  </a:lnTo>
                  <a:lnTo>
                    <a:pt x="174675" y="115253"/>
                  </a:lnTo>
                  <a:lnTo>
                    <a:pt x="174974" y="112708"/>
                  </a:lnTo>
                  <a:lnTo>
                    <a:pt x="175273" y="110163"/>
                  </a:lnTo>
                  <a:lnTo>
                    <a:pt x="186350" y="108517"/>
                  </a:lnTo>
                  <a:close/>
                  <a:moveTo>
                    <a:pt x="37869" y="121240"/>
                  </a:moveTo>
                  <a:lnTo>
                    <a:pt x="39066" y="121389"/>
                  </a:lnTo>
                  <a:lnTo>
                    <a:pt x="38168" y="121838"/>
                  </a:lnTo>
                  <a:lnTo>
                    <a:pt x="37869" y="121240"/>
                  </a:lnTo>
                  <a:close/>
                  <a:moveTo>
                    <a:pt x="171531" y="121240"/>
                  </a:moveTo>
                  <a:lnTo>
                    <a:pt x="171232" y="121838"/>
                  </a:lnTo>
                  <a:lnTo>
                    <a:pt x="170484" y="121389"/>
                  </a:lnTo>
                  <a:lnTo>
                    <a:pt x="171531" y="121240"/>
                  </a:lnTo>
                  <a:close/>
                  <a:moveTo>
                    <a:pt x="37569" y="121240"/>
                  </a:moveTo>
                  <a:lnTo>
                    <a:pt x="37719" y="121389"/>
                  </a:lnTo>
                  <a:lnTo>
                    <a:pt x="38018" y="121838"/>
                  </a:lnTo>
                  <a:lnTo>
                    <a:pt x="37120" y="122437"/>
                  </a:lnTo>
                  <a:lnTo>
                    <a:pt x="36222" y="122886"/>
                  </a:lnTo>
                  <a:lnTo>
                    <a:pt x="26493" y="128574"/>
                  </a:lnTo>
                  <a:lnTo>
                    <a:pt x="25595" y="124982"/>
                  </a:lnTo>
                  <a:lnTo>
                    <a:pt x="24697" y="121240"/>
                  </a:lnTo>
                  <a:lnTo>
                    <a:pt x="25146" y="121240"/>
                  </a:lnTo>
                  <a:lnTo>
                    <a:pt x="25595" y="122736"/>
                  </a:lnTo>
                  <a:lnTo>
                    <a:pt x="25894" y="123635"/>
                  </a:lnTo>
                  <a:lnTo>
                    <a:pt x="26194" y="124533"/>
                  </a:lnTo>
                  <a:lnTo>
                    <a:pt x="26343" y="124533"/>
                  </a:lnTo>
                  <a:lnTo>
                    <a:pt x="26343" y="124383"/>
                  </a:lnTo>
                  <a:lnTo>
                    <a:pt x="25894" y="122437"/>
                  </a:lnTo>
                  <a:lnTo>
                    <a:pt x="25445" y="121240"/>
                  </a:lnTo>
                  <a:lnTo>
                    <a:pt x="26493" y="121240"/>
                  </a:lnTo>
                  <a:lnTo>
                    <a:pt x="26942" y="122587"/>
                  </a:lnTo>
                  <a:lnTo>
                    <a:pt x="27092" y="123485"/>
                  </a:lnTo>
                  <a:lnTo>
                    <a:pt x="27541" y="124383"/>
                  </a:lnTo>
                  <a:lnTo>
                    <a:pt x="27690" y="124383"/>
                  </a:lnTo>
                  <a:lnTo>
                    <a:pt x="27391" y="123485"/>
                  </a:lnTo>
                  <a:lnTo>
                    <a:pt x="27241" y="122587"/>
                  </a:lnTo>
                  <a:lnTo>
                    <a:pt x="26792" y="121240"/>
                  </a:lnTo>
                  <a:lnTo>
                    <a:pt x="27541" y="121240"/>
                  </a:lnTo>
                  <a:lnTo>
                    <a:pt x="27990" y="122736"/>
                  </a:lnTo>
                  <a:lnTo>
                    <a:pt x="28289" y="123335"/>
                  </a:lnTo>
                  <a:lnTo>
                    <a:pt x="28589" y="123934"/>
                  </a:lnTo>
                  <a:lnTo>
                    <a:pt x="28738" y="123934"/>
                  </a:lnTo>
                  <a:lnTo>
                    <a:pt x="28738" y="123784"/>
                  </a:lnTo>
                  <a:lnTo>
                    <a:pt x="28140" y="122287"/>
                  </a:lnTo>
                  <a:lnTo>
                    <a:pt x="27840" y="121240"/>
                  </a:lnTo>
                  <a:lnTo>
                    <a:pt x="29187" y="121240"/>
                  </a:lnTo>
                  <a:lnTo>
                    <a:pt x="29487" y="122287"/>
                  </a:lnTo>
                  <a:lnTo>
                    <a:pt x="29786" y="123185"/>
                  </a:lnTo>
                  <a:lnTo>
                    <a:pt x="30085" y="123934"/>
                  </a:lnTo>
                  <a:lnTo>
                    <a:pt x="30235" y="123934"/>
                  </a:lnTo>
                  <a:lnTo>
                    <a:pt x="29936" y="123036"/>
                  </a:lnTo>
                  <a:lnTo>
                    <a:pt x="29786" y="122287"/>
                  </a:lnTo>
                  <a:lnTo>
                    <a:pt x="29337" y="121240"/>
                  </a:lnTo>
                  <a:lnTo>
                    <a:pt x="30385" y="121240"/>
                  </a:lnTo>
                  <a:lnTo>
                    <a:pt x="30534" y="122138"/>
                  </a:lnTo>
                  <a:lnTo>
                    <a:pt x="30834" y="122886"/>
                  </a:lnTo>
                  <a:lnTo>
                    <a:pt x="31133" y="123635"/>
                  </a:lnTo>
                  <a:lnTo>
                    <a:pt x="31283" y="123635"/>
                  </a:lnTo>
                  <a:lnTo>
                    <a:pt x="30684" y="121689"/>
                  </a:lnTo>
                  <a:lnTo>
                    <a:pt x="30684" y="121240"/>
                  </a:lnTo>
                  <a:lnTo>
                    <a:pt x="31432" y="121240"/>
                  </a:lnTo>
                  <a:lnTo>
                    <a:pt x="31582" y="121838"/>
                  </a:lnTo>
                  <a:lnTo>
                    <a:pt x="32181" y="123335"/>
                  </a:lnTo>
                  <a:lnTo>
                    <a:pt x="32331" y="123335"/>
                  </a:lnTo>
                  <a:lnTo>
                    <a:pt x="32331" y="123185"/>
                  </a:lnTo>
                  <a:lnTo>
                    <a:pt x="31881" y="121838"/>
                  </a:lnTo>
                  <a:lnTo>
                    <a:pt x="31732" y="121240"/>
                  </a:lnTo>
                  <a:lnTo>
                    <a:pt x="32480" y="121240"/>
                  </a:lnTo>
                  <a:lnTo>
                    <a:pt x="32780" y="122138"/>
                  </a:lnTo>
                  <a:lnTo>
                    <a:pt x="33079" y="123036"/>
                  </a:lnTo>
                  <a:lnTo>
                    <a:pt x="33229" y="123036"/>
                  </a:lnTo>
                  <a:lnTo>
                    <a:pt x="33079" y="122138"/>
                  </a:lnTo>
                  <a:lnTo>
                    <a:pt x="32780" y="121240"/>
                  </a:lnTo>
                  <a:lnTo>
                    <a:pt x="33528" y="121240"/>
                  </a:lnTo>
                  <a:lnTo>
                    <a:pt x="33678" y="121689"/>
                  </a:lnTo>
                  <a:lnTo>
                    <a:pt x="33827" y="122138"/>
                  </a:lnTo>
                  <a:lnTo>
                    <a:pt x="34127" y="122736"/>
                  </a:lnTo>
                  <a:lnTo>
                    <a:pt x="34276" y="122587"/>
                  </a:lnTo>
                  <a:lnTo>
                    <a:pt x="33977" y="121539"/>
                  </a:lnTo>
                  <a:lnTo>
                    <a:pt x="33827" y="121240"/>
                  </a:lnTo>
                  <a:lnTo>
                    <a:pt x="34576" y="121240"/>
                  </a:lnTo>
                  <a:lnTo>
                    <a:pt x="35174" y="122437"/>
                  </a:lnTo>
                  <a:lnTo>
                    <a:pt x="35324" y="122437"/>
                  </a:lnTo>
                  <a:lnTo>
                    <a:pt x="34875" y="121240"/>
                  </a:lnTo>
                  <a:lnTo>
                    <a:pt x="35623" y="121240"/>
                  </a:lnTo>
                  <a:lnTo>
                    <a:pt x="35623" y="121539"/>
                  </a:lnTo>
                  <a:lnTo>
                    <a:pt x="36072" y="122287"/>
                  </a:lnTo>
                  <a:lnTo>
                    <a:pt x="36222" y="122437"/>
                  </a:lnTo>
                  <a:lnTo>
                    <a:pt x="36222" y="122287"/>
                  </a:lnTo>
                  <a:lnTo>
                    <a:pt x="35923" y="121389"/>
                  </a:lnTo>
                  <a:lnTo>
                    <a:pt x="35923" y="121240"/>
                  </a:lnTo>
                  <a:lnTo>
                    <a:pt x="36522" y="121240"/>
                  </a:lnTo>
                  <a:lnTo>
                    <a:pt x="36522" y="121389"/>
                  </a:lnTo>
                  <a:lnTo>
                    <a:pt x="36971" y="121988"/>
                  </a:lnTo>
                  <a:lnTo>
                    <a:pt x="37120" y="121838"/>
                  </a:lnTo>
                  <a:lnTo>
                    <a:pt x="36821" y="121389"/>
                  </a:lnTo>
                  <a:lnTo>
                    <a:pt x="36821" y="121240"/>
                  </a:lnTo>
                  <a:close/>
                  <a:moveTo>
                    <a:pt x="184703" y="121240"/>
                  </a:moveTo>
                  <a:lnTo>
                    <a:pt x="183805" y="124982"/>
                  </a:lnTo>
                  <a:lnTo>
                    <a:pt x="182907" y="128574"/>
                  </a:lnTo>
                  <a:lnTo>
                    <a:pt x="173178" y="122886"/>
                  </a:lnTo>
                  <a:lnTo>
                    <a:pt x="172280" y="122437"/>
                  </a:lnTo>
                  <a:lnTo>
                    <a:pt x="171382" y="121838"/>
                  </a:lnTo>
                  <a:lnTo>
                    <a:pt x="171831" y="121389"/>
                  </a:lnTo>
                  <a:lnTo>
                    <a:pt x="171831" y="121240"/>
                  </a:lnTo>
                  <a:lnTo>
                    <a:pt x="172579" y="121240"/>
                  </a:lnTo>
                  <a:lnTo>
                    <a:pt x="172429" y="121539"/>
                  </a:lnTo>
                  <a:lnTo>
                    <a:pt x="172429" y="121838"/>
                  </a:lnTo>
                  <a:lnTo>
                    <a:pt x="172429" y="121988"/>
                  </a:lnTo>
                  <a:lnTo>
                    <a:pt x="172878" y="121389"/>
                  </a:lnTo>
                  <a:lnTo>
                    <a:pt x="172878" y="121240"/>
                  </a:lnTo>
                  <a:lnTo>
                    <a:pt x="173627" y="121240"/>
                  </a:lnTo>
                  <a:lnTo>
                    <a:pt x="173477" y="121389"/>
                  </a:lnTo>
                  <a:lnTo>
                    <a:pt x="173477" y="121539"/>
                  </a:lnTo>
                  <a:lnTo>
                    <a:pt x="173178" y="122287"/>
                  </a:lnTo>
                  <a:lnTo>
                    <a:pt x="173178" y="122437"/>
                  </a:lnTo>
                  <a:lnTo>
                    <a:pt x="173328" y="122287"/>
                  </a:lnTo>
                  <a:lnTo>
                    <a:pt x="173777" y="121539"/>
                  </a:lnTo>
                  <a:lnTo>
                    <a:pt x="173926" y="121240"/>
                  </a:lnTo>
                  <a:lnTo>
                    <a:pt x="174525" y="121240"/>
                  </a:lnTo>
                  <a:lnTo>
                    <a:pt x="174226" y="122437"/>
                  </a:lnTo>
                  <a:lnTo>
                    <a:pt x="174375" y="122437"/>
                  </a:lnTo>
                  <a:lnTo>
                    <a:pt x="174824" y="121240"/>
                  </a:lnTo>
                  <a:lnTo>
                    <a:pt x="175573" y="121240"/>
                  </a:lnTo>
                  <a:lnTo>
                    <a:pt x="175573" y="121539"/>
                  </a:lnTo>
                  <a:lnTo>
                    <a:pt x="175124" y="122587"/>
                  </a:lnTo>
                  <a:lnTo>
                    <a:pt x="175273" y="122736"/>
                  </a:lnTo>
                  <a:lnTo>
                    <a:pt x="175573" y="122138"/>
                  </a:lnTo>
                  <a:lnTo>
                    <a:pt x="175722" y="121689"/>
                  </a:lnTo>
                  <a:lnTo>
                    <a:pt x="175872" y="121240"/>
                  </a:lnTo>
                  <a:lnTo>
                    <a:pt x="176620" y="121240"/>
                  </a:lnTo>
                  <a:lnTo>
                    <a:pt x="176321" y="122138"/>
                  </a:lnTo>
                  <a:lnTo>
                    <a:pt x="176171" y="123036"/>
                  </a:lnTo>
                  <a:lnTo>
                    <a:pt x="176321" y="123036"/>
                  </a:lnTo>
                  <a:lnTo>
                    <a:pt x="176620" y="122138"/>
                  </a:lnTo>
                  <a:lnTo>
                    <a:pt x="176920" y="121240"/>
                  </a:lnTo>
                  <a:lnTo>
                    <a:pt x="177818" y="121240"/>
                  </a:lnTo>
                  <a:lnTo>
                    <a:pt x="177519" y="121838"/>
                  </a:lnTo>
                  <a:lnTo>
                    <a:pt x="177069" y="123185"/>
                  </a:lnTo>
                  <a:lnTo>
                    <a:pt x="177219" y="123335"/>
                  </a:lnTo>
                  <a:lnTo>
                    <a:pt x="177818" y="121838"/>
                  </a:lnTo>
                  <a:lnTo>
                    <a:pt x="177968" y="121240"/>
                  </a:lnTo>
                  <a:lnTo>
                    <a:pt x="178866" y="121240"/>
                  </a:lnTo>
                  <a:lnTo>
                    <a:pt x="178716" y="121689"/>
                  </a:lnTo>
                  <a:lnTo>
                    <a:pt x="178117" y="123635"/>
                  </a:lnTo>
                  <a:lnTo>
                    <a:pt x="178267" y="123635"/>
                  </a:lnTo>
                  <a:lnTo>
                    <a:pt x="178566" y="122886"/>
                  </a:lnTo>
                  <a:lnTo>
                    <a:pt x="178866" y="122138"/>
                  </a:lnTo>
                  <a:lnTo>
                    <a:pt x="179015" y="121240"/>
                  </a:lnTo>
                  <a:lnTo>
                    <a:pt x="180063" y="121240"/>
                  </a:lnTo>
                  <a:lnTo>
                    <a:pt x="179764" y="122287"/>
                  </a:lnTo>
                  <a:lnTo>
                    <a:pt x="179464" y="123036"/>
                  </a:lnTo>
                  <a:lnTo>
                    <a:pt x="179315" y="123934"/>
                  </a:lnTo>
                  <a:lnTo>
                    <a:pt x="179764" y="123185"/>
                  </a:lnTo>
                  <a:lnTo>
                    <a:pt x="180063" y="122287"/>
                  </a:lnTo>
                  <a:lnTo>
                    <a:pt x="180362" y="121240"/>
                  </a:lnTo>
                  <a:lnTo>
                    <a:pt x="181560" y="121240"/>
                  </a:lnTo>
                  <a:lnTo>
                    <a:pt x="181260" y="122287"/>
                  </a:lnTo>
                  <a:lnTo>
                    <a:pt x="180662" y="123784"/>
                  </a:lnTo>
                  <a:lnTo>
                    <a:pt x="180662" y="123934"/>
                  </a:lnTo>
                  <a:lnTo>
                    <a:pt x="180811" y="123934"/>
                  </a:lnTo>
                  <a:lnTo>
                    <a:pt x="181111" y="123335"/>
                  </a:lnTo>
                  <a:lnTo>
                    <a:pt x="181410" y="122736"/>
                  </a:lnTo>
                  <a:lnTo>
                    <a:pt x="181859" y="121240"/>
                  </a:lnTo>
                  <a:lnTo>
                    <a:pt x="182757" y="121240"/>
                  </a:lnTo>
                  <a:lnTo>
                    <a:pt x="182308" y="122587"/>
                  </a:lnTo>
                  <a:lnTo>
                    <a:pt x="182009" y="123485"/>
                  </a:lnTo>
                  <a:lnTo>
                    <a:pt x="181859" y="124383"/>
                  </a:lnTo>
                  <a:lnTo>
                    <a:pt x="182308" y="123485"/>
                  </a:lnTo>
                  <a:lnTo>
                    <a:pt x="182608" y="122587"/>
                  </a:lnTo>
                  <a:lnTo>
                    <a:pt x="182907" y="121240"/>
                  </a:lnTo>
                  <a:lnTo>
                    <a:pt x="183955" y="121240"/>
                  </a:lnTo>
                  <a:lnTo>
                    <a:pt x="183506" y="122437"/>
                  </a:lnTo>
                  <a:lnTo>
                    <a:pt x="183057" y="124383"/>
                  </a:lnTo>
                  <a:lnTo>
                    <a:pt x="183057" y="124533"/>
                  </a:lnTo>
                  <a:lnTo>
                    <a:pt x="183206" y="124533"/>
                  </a:lnTo>
                  <a:lnTo>
                    <a:pt x="183506" y="123635"/>
                  </a:lnTo>
                  <a:lnTo>
                    <a:pt x="183805" y="122736"/>
                  </a:lnTo>
                  <a:lnTo>
                    <a:pt x="184254" y="121240"/>
                  </a:lnTo>
                  <a:close/>
                  <a:moveTo>
                    <a:pt x="147433" y="114354"/>
                  </a:moveTo>
                  <a:lnTo>
                    <a:pt x="146834" y="116749"/>
                  </a:lnTo>
                  <a:lnTo>
                    <a:pt x="146086" y="118845"/>
                  </a:lnTo>
                  <a:lnTo>
                    <a:pt x="145338" y="121090"/>
                  </a:lnTo>
                  <a:lnTo>
                    <a:pt x="144440" y="123185"/>
                  </a:lnTo>
                  <a:lnTo>
                    <a:pt x="143392" y="125281"/>
                  </a:lnTo>
                  <a:lnTo>
                    <a:pt x="142194" y="127227"/>
                  </a:lnTo>
                  <a:lnTo>
                    <a:pt x="140997" y="129173"/>
                  </a:lnTo>
                  <a:lnTo>
                    <a:pt x="139650" y="131118"/>
                  </a:lnTo>
                  <a:lnTo>
                    <a:pt x="129172" y="117198"/>
                  </a:lnTo>
                  <a:lnTo>
                    <a:pt x="147433" y="114354"/>
                  </a:lnTo>
                  <a:close/>
                  <a:moveTo>
                    <a:pt x="62117" y="114654"/>
                  </a:moveTo>
                  <a:lnTo>
                    <a:pt x="80976" y="117198"/>
                  </a:lnTo>
                  <a:lnTo>
                    <a:pt x="70199" y="131717"/>
                  </a:lnTo>
                  <a:lnTo>
                    <a:pt x="68852" y="129921"/>
                  </a:lnTo>
                  <a:lnTo>
                    <a:pt x="67505" y="127826"/>
                  </a:lnTo>
                  <a:lnTo>
                    <a:pt x="66308" y="125880"/>
                  </a:lnTo>
                  <a:lnTo>
                    <a:pt x="65260" y="123635"/>
                  </a:lnTo>
                  <a:lnTo>
                    <a:pt x="64212" y="121539"/>
                  </a:lnTo>
                  <a:lnTo>
                    <a:pt x="63464" y="119294"/>
                  </a:lnTo>
                  <a:lnTo>
                    <a:pt x="62715" y="117049"/>
                  </a:lnTo>
                  <a:lnTo>
                    <a:pt x="62117" y="114654"/>
                  </a:lnTo>
                  <a:close/>
                  <a:moveTo>
                    <a:pt x="60620" y="115253"/>
                  </a:moveTo>
                  <a:lnTo>
                    <a:pt x="61667" y="118845"/>
                  </a:lnTo>
                  <a:lnTo>
                    <a:pt x="63015" y="122287"/>
                  </a:lnTo>
                  <a:lnTo>
                    <a:pt x="64511" y="125580"/>
                  </a:lnTo>
                  <a:lnTo>
                    <a:pt x="66308" y="128724"/>
                  </a:lnTo>
                  <a:lnTo>
                    <a:pt x="60470" y="132466"/>
                  </a:lnTo>
                  <a:lnTo>
                    <a:pt x="58524" y="128873"/>
                  </a:lnTo>
                  <a:lnTo>
                    <a:pt x="56728" y="125131"/>
                  </a:lnTo>
                  <a:lnTo>
                    <a:pt x="55231" y="121090"/>
                  </a:lnTo>
                  <a:lnTo>
                    <a:pt x="54034" y="117049"/>
                  </a:lnTo>
                  <a:lnTo>
                    <a:pt x="60620" y="115253"/>
                  </a:lnTo>
                  <a:close/>
                  <a:moveTo>
                    <a:pt x="148331" y="116899"/>
                  </a:moveTo>
                  <a:lnTo>
                    <a:pt x="155067" y="118396"/>
                  </a:lnTo>
                  <a:lnTo>
                    <a:pt x="153869" y="122287"/>
                  </a:lnTo>
                  <a:lnTo>
                    <a:pt x="152223" y="126029"/>
                  </a:lnTo>
                  <a:lnTo>
                    <a:pt x="150427" y="129622"/>
                  </a:lnTo>
                  <a:lnTo>
                    <a:pt x="148481" y="133064"/>
                  </a:lnTo>
                  <a:lnTo>
                    <a:pt x="142643" y="129322"/>
                  </a:lnTo>
                  <a:lnTo>
                    <a:pt x="144440" y="126329"/>
                  </a:lnTo>
                  <a:lnTo>
                    <a:pt x="145936" y="123335"/>
                  </a:lnTo>
                  <a:lnTo>
                    <a:pt x="147283" y="120192"/>
                  </a:lnTo>
                  <a:lnTo>
                    <a:pt x="148331" y="116899"/>
                  </a:lnTo>
                  <a:close/>
                  <a:moveTo>
                    <a:pt x="142194" y="130071"/>
                  </a:moveTo>
                  <a:lnTo>
                    <a:pt x="147882" y="133962"/>
                  </a:lnTo>
                  <a:lnTo>
                    <a:pt x="146385" y="135908"/>
                  </a:lnTo>
                  <a:lnTo>
                    <a:pt x="144889" y="138004"/>
                  </a:lnTo>
                  <a:lnTo>
                    <a:pt x="140548" y="132316"/>
                  </a:lnTo>
                  <a:lnTo>
                    <a:pt x="142194" y="130071"/>
                  </a:lnTo>
                  <a:close/>
                  <a:moveTo>
                    <a:pt x="66906" y="129472"/>
                  </a:moveTo>
                  <a:lnTo>
                    <a:pt x="68104" y="131268"/>
                  </a:lnTo>
                  <a:lnTo>
                    <a:pt x="69301" y="132915"/>
                  </a:lnTo>
                  <a:lnTo>
                    <a:pt x="65110" y="138752"/>
                  </a:lnTo>
                  <a:lnTo>
                    <a:pt x="63015" y="136058"/>
                  </a:lnTo>
                  <a:lnTo>
                    <a:pt x="61069" y="133214"/>
                  </a:lnTo>
                  <a:lnTo>
                    <a:pt x="66906" y="129472"/>
                  </a:lnTo>
                  <a:close/>
                  <a:moveTo>
                    <a:pt x="161802" y="141596"/>
                  </a:moveTo>
                  <a:lnTo>
                    <a:pt x="162700" y="141895"/>
                  </a:lnTo>
                  <a:lnTo>
                    <a:pt x="162401" y="142344"/>
                  </a:lnTo>
                  <a:lnTo>
                    <a:pt x="161802" y="141596"/>
                  </a:lnTo>
                  <a:close/>
                  <a:moveTo>
                    <a:pt x="36522" y="123934"/>
                  </a:moveTo>
                  <a:lnTo>
                    <a:pt x="38018" y="128574"/>
                  </a:lnTo>
                  <a:lnTo>
                    <a:pt x="39814" y="133064"/>
                  </a:lnTo>
                  <a:lnTo>
                    <a:pt x="41910" y="137405"/>
                  </a:lnTo>
                  <a:lnTo>
                    <a:pt x="44305" y="141596"/>
                  </a:lnTo>
                  <a:lnTo>
                    <a:pt x="33827" y="145188"/>
                  </a:lnTo>
                  <a:lnTo>
                    <a:pt x="31732" y="141446"/>
                  </a:lnTo>
                  <a:lnTo>
                    <a:pt x="29936" y="137555"/>
                  </a:lnTo>
                  <a:lnTo>
                    <a:pt x="28289" y="133663"/>
                  </a:lnTo>
                  <a:lnTo>
                    <a:pt x="26792" y="129472"/>
                  </a:lnTo>
                  <a:lnTo>
                    <a:pt x="36522" y="123934"/>
                  </a:lnTo>
                  <a:close/>
                  <a:moveTo>
                    <a:pt x="172878" y="123934"/>
                  </a:moveTo>
                  <a:lnTo>
                    <a:pt x="182608" y="129472"/>
                  </a:lnTo>
                  <a:lnTo>
                    <a:pt x="181111" y="133513"/>
                  </a:lnTo>
                  <a:lnTo>
                    <a:pt x="179464" y="137555"/>
                  </a:lnTo>
                  <a:lnTo>
                    <a:pt x="177668" y="141446"/>
                  </a:lnTo>
                  <a:lnTo>
                    <a:pt x="175573" y="145188"/>
                  </a:lnTo>
                  <a:lnTo>
                    <a:pt x="165095" y="141596"/>
                  </a:lnTo>
                  <a:lnTo>
                    <a:pt x="167490" y="137405"/>
                  </a:lnTo>
                  <a:lnTo>
                    <a:pt x="169586" y="133064"/>
                  </a:lnTo>
                  <a:lnTo>
                    <a:pt x="171382" y="128574"/>
                  </a:lnTo>
                  <a:lnTo>
                    <a:pt x="172878" y="123934"/>
                  </a:lnTo>
                  <a:close/>
                  <a:moveTo>
                    <a:pt x="92352" y="129771"/>
                  </a:moveTo>
                  <a:lnTo>
                    <a:pt x="95046" y="147433"/>
                  </a:lnTo>
                  <a:lnTo>
                    <a:pt x="92801" y="146835"/>
                  </a:lnTo>
                  <a:lnTo>
                    <a:pt x="90705" y="146236"/>
                  </a:lnTo>
                  <a:lnTo>
                    <a:pt x="88610" y="145488"/>
                  </a:lnTo>
                  <a:lnTo>
                    <a:pt x="86514" y="144590"/>
                  </a:lnTo>
                  <a:lnTo>
                    <a:pt x="84568" y="143542"/>
                  </a:lnTo>
                  <a:lnTo>
                    <a:pt x="82622" y="142494"/>
                  </a:lnTo>
                  <a:lnTo>
                    <a:pt x="80677" y="141297"/>
                  </a:lnTo>
                  <a:lnTo>
                    <a:pt x="78880" y="140099"/>
                  </a:lnTo>
                  <a:lnTo>
                    <a:pt x="92352" y="129771"/>
                  </a:lnTo>
                  <a:close/>
                  <a:moveTo>
                    <a:pt x="117048" y="129023"/>
                  </a:moveTo>
                  <a:lnTo>
                    <a:pt x="131268" y="139500"/>
                  </a:lnTo>
                  <a:lnTo>
                    <a:pt x="129472" y="140848"/>
                  </a:lnTo>
                  <a:lnTo>
                    <a:pt x="127526" y="142045"/>
                  </a:lnTo>
                  <a:lnTo>
                    <a:pt x="125430" y="143242"/>
                  </a:lnTo>
                  <a:lnTo>
                    <a:pt x="123485" y="144290"/>
                  </a:lnTo>
                  <a:lnTo>
                    <a:pt x="121239" y="145188"/>
                  </a:lnTo>
                  <a:lnTo>
                    <a:pt x="119144" y="146086"/>
                  </a:lnTo>
                  <a:lnTo>
                    <a:pt x="116899" y="146835"/>
                  </a:lnTo>
                  <a:lnTo>
                    <a:pt x="114504" y="147433"/>
                  </a:lnTo>
                  <a:lnTo>
                    <a:pt x="117048" y="129023"/>
                  </a:lnTo>
                  <a:close/>
                  <a:moveTo>
                    <a:pt x="77683" y="140997"/>
                  </a:moveTo>
                  <a:lnTo>
                    <a:pt x="79779" y="142494"/>
                  </a:lnTo>
                  <a:lnTo>
                    <a:pt x="76186" y="148331"/>
                  </a:lnTo>
                  <a:lnTo>
                    <a:pt x="73941" y="146835"/>
                  </a:lnTo>
                  <a:lnTo>
                    <a:pt x="71995" y="145338"/>
                  </a:lnTo>
                  <a:lnTo>
                    <a:pt x="77683" y="140997"/>
                  </a:lnTo>
                  <a:close/>
                  <a:moveTo>
                    <a:pt x="132465" y="140399"/>
                  </a:moveTo>
                  <a:lnTo>
                    <a:pt x="138303" y="144590"/>
                  </a:lnTo>
                  <a:lnTo>
                    <a:pt x="135459" y="146835"/>
                  </a:lnTo>
                  <a:lnTo>
                    <a:pt x="132465" y="148781"/>
                  </a:lnTo>
                  <a:lnTo>
                    <a:pt x="128873" y="142943"/>
                  </a:lnTo>
                  <a:lnTo>
                    <a:pt x="130669" y="141746"/>
                  </a:lnTo>
                  <a:lnTo>
                    <a:pt x="132465" y="140399"/>
                  </a:lnTo>
                  <a:close/>
                  <a:moveTo>
                    <a:pt x="47747" y="141596"/>
                  </a:moveTo>
                  <a:lnTo>
                    <a:pt x="46999" y="142344"/>
                  </a:lnTo>
                  <a:lnTo>
                    <a:pt x="46400" y="143093"/>
                  </a:lnTo>
                  <a:lnTo>
                    <a:pt x="45652" y="143841"/>
                  </a:lnTo>
                  <a:lnTo>
                    <a:pt x="38318" y="152373"/>
                  </a:lnTo>
                  <a:lnTo>
                    <a:pt x="36222" y="149230"/>
                  </a:lnTo>
                  <a:lnTo>
                    <a:pt x="34276" y="146086"/>
                  </a:lnTo>
                  <a:lnTo>
                    <a:pt x="34576" y="145937"/>
                  </a:lnTo>
                  <a:lnTo>
                    <a:pt x="35474" y="147284"/>
                  </a:lnTo>
                  <a:lnTo>
                    <a:pt x="36072" y="148032"/>
                  </a:lnTo>
                  <a:lnTo>
                    <a:pt x="36671" y="148631"/>
                  </a:lnTo>
                  <a:lnTo>
                    <a:pt x="36821" y="148631"/>
                  </a:lnTo>
                  <a:lnTo>
                    <a:pt x="35623" y="146984"/>
                  </a:lnTo>
                  <a:lnTo>
                    <a:pt x="34875" y="145937"/>
                  </a:lnTo>
                  <a:lnTo>
                    <a:pt x="35773" y="145637"/>
                  </a:lnTo>
                  <a:lnTo>
                    <a:pt x="36671" y="146685"/>
                  </a:lnTo>
                  <a:lnTo>
                    <a:pt x="37270" y="147433"/>
                  </a:lnTo>
                  <a:lnTo>
                    <a:pt x="37869" y="148182"/>
                  </a:lnTo>
                  <a:lnTo>
                    <a:pt x="38018" y="148182"/>
                  </a:lnTo>
                  <a:lnTo>
                    <a:pt x="37420" y="147284"/>
                  </a:lnTo>
                  <a:lnTo>
                    <a:pt x="36821" y="146535"/>
                  </a:lnTo>
                  <a:lnTo>
                    <a:pt x="36072" y="145488"/>
                  </a:lnTo>
                  <a:lnTo>
                    <a:pt x="36971" y="145188"/>
                  </a:lnTo>
                  <a:lnTo>
                    <a:pt x="37569" y="146236"/>
                  </a:lnTo>
                  <a:lnTo>
                    <a:pt x="38168" y="146835"/>
                  </a:lnTo>
                  <a:lnTo>
                    <a:pt x="38767" y="147284"/>
                  </a:lnTo>
                  <a:lnTo>
                    <a:pt x="37719" y="145937"/>
                  </a:lnTo>
                  <a:lnTo>
                    <a:pt x="37270" y="145188"/>
                  </a:lnTo>
                  <a:lnTo>
                    <a:pt x="38318" y="144739"/>
                  </a:lnTo>
                  <a:lnTo>
                    <a:pt x="39066" y="145637"/>
                  </a:lnTo>
                  <a:lnTo>
                    <a:pt x="39515" y="146236"/>
                  </a:lnTo>
                  <a:lnTo>
                    <a:pt x="40114" y="146835"/>
                  </a:lnTo>
                  <a:lnTo>
                    <a:pt x="40263" y="146835"/>
                  </a:lnTo>
                  <a:lnTo>
                    <a:pt x="39814" y="146086"/>
                  </a:lnTo>
                  <a:lnTo>
                    <a:pt x="39216" y="145338"/>
                  </a:lnTo>
                  <a:lnTo>
                    <a:pt x="38617" y="144590"/>
                  </a:lnTo>
                  <a:lnTo>
                    <a:pt x="39515" y="144290"/>
                  </a:lnTo>
                  <a:lnTo>
                    <a:pt x="39964" y="145039"/>
                  </a:lnTo>
                  <a:lnTo>
                    <a:pt x="40413" y="145637"/>
                  </a:lnTo>
                  <a:lnTo>
                    <a:pt x="41012" y="146236"/>
                  </a:lnTo>
                  <a:lnTo>
                    <a:pt x="41162" y="146236"/>
                  </a:lnTo>
                  <a:lnTo>
                    <a:pt x="39964" y="144440"/>
                  </a:lnTo>
                  <a:lnTo>
                    <a:pt x="39814" y="144290"/>
                  </a:lnTo>
                  <a:lnTo>
                    <a:pt x="40563" y="143991"/>
                  </a:lnTo>
                  <a:lnTo>
                    <a:pt x="40713" y="144290"/>
                  </a:lnTo>
                  <a:lnTo>
                    <a:pt x="41311" y="145039"/>
                  </a:lnTo>
                  <a:lnTo>
                    <a:pt x="41910" y="145637"/>
                  </a:lnTo>
                  <a:lnTo>
                    <a:pt x="42060" y="145637"/>
                  </a:lnTo>
                  <a:lnTo>
                    <a:pt x="42060" y="145488"/>
                  </a:lnTo>
                  <a:lnTo>
                    <a:pt x="41162" y="144440"/>
                  </a:lnTo>
                  <a:lnTo>
                    <a:pt x="40862" y="143841"/>
                  </a:lnTo>
                  <a:lnTo>
                    <a:pt x="41611" y="143691"/>
                  </a:lnTo>
                  <a:lnTo>
                    <a:pt x="42060" y="144140"/>
                  </a:lnTo>
                  <a:lnTo>
                    <a:pt x="42658" y="145039"/>
                  </a:lnTo>
                  <a:lnTo>
                    <a:pt x="42808" y="145039"/>
                  </a:lnTo>
                  <a:lnTo>
                    <a:pt x="42509" y="144440"/>
                  </a:lnTo>
                  <a:lnTo>
                    <a:pt x="42060" y="143991"/>
                  </a:lnTo>
                  <a:lnTo>
                    <a:pt x="41760" y="143542"/>
                  </a:lnTo>
                  <a:lnTo>
                    <a:pt x="42509" y="143242"/>
                  </a:lnTo>
                  <a:lnTo>
                    <a:pt x="42808" y="143542"/>
                  </a:lnTo>
                  <a:lnTo>
                    <a:pt x="43107" y="143991"/>
                  </a:lnTo>
                  <a:lnTo>
                    <a:pt x="43556" y="144440"/>
                  </a:lnTo>
                  <a:lnTo>
                    <a:pt x="43706" y="144290"/>
                  </a:lnTo>
                  <a:lnTo>
                    <a:pt x="42958" y="143392"/>
                  </a:lnTo>
                  <a:lnTo>
                    <a:pt x="42808" y="143242"/>
                  </a:lnTo>
                  <a:lnTo>
                    <a:pt x="43556" y="142943"/>
                  </a:lnTo>
                  <a:lnTo>
                    <a:pt x="44454" y="143841"/>
                  </a:lnTo>
                  <a:lnTo>
                    <a:pt x="44604" y="143841"/>
                  </a:lnTo>
                  <a:lnTo>
                    <a:pt x="43856" y="142793"/>
                  </a:lnTo>
                  <a:lnTo>
                    <a:pt x="44454" y="142644"/>
                  </a:lnTo>
                  <a:lnTo>
                    <a:pt x="44604" y="142793"/>
                  </a:lnTo>
                  <a:lnTo>
                    <a:pt x="44904" y="143093"/>
                  </a:lnTo>
                  <a:lnTo>
                    <a:pt x="45353" y="143392"/>
                  </a:lnTo>
                  <a:lnTo>
                    <a:pt x="45502" y="143392"/>
                  </a:lnTo>
                  <a:lnTo>
                    <a:pt x="45053" y="142943"/>
                  </a:lnTo>
                  <a:lnTo>
                    <a:pt x="44904" y="142644"/>
                  </a:lnTo>
                  <a:lnTo>
                    <a:pt x="44754" y="142494"/>
                  </a:lnTo>
                  <a:lnTo>
                    <a:pt x="45353" y="142344"/>
                  </a:lnTo>
                  <a:lnTo>
                    <a:pt x="45502" y="142344"/>
                  </a:lnTo>
                  <a:lnTo>
                    <a:pt x="45951" y="142793"/>
                  </a:lnTo>
                  <a:lnTo>
                    <a:pt x="46101" y="142793"/>
                  </a:lnTo>
                  <a:lnTo>
                    <a:pt x="45652" y="142195"/>
                  </a:lnTo>
                  <a:lnTo>
                    <a:pt x="45802" y="142195"/>
                  </a:lnTo>
                  <a:lnTo>
                    <a:pt x="46400" y="142045"/>
                  </a:lnTo>
                  <a:lnTo>
                    <a:pt x="46999" y="142344"/>
                  </a:lnTo>
                  <a:lnTo>
                    <a:pt x="46700" y="141895"/>
                  </a:lnTo>
                  <a:lnTo>
                    <a:pt x="47747" y="141596"/>
                  </a:lnTo>
                  <a:close/>
                  <a:moveTo>
                    <a:pt x="174226" y="110313"/>
                  </a:moveTo>
                  <a:lnTo>
                    <a:pt x="174076" y="112858"/>
                  </a:lnTo>
                  <a:lnTo>
                    <a:pt x="173777" y="115402"/>
                  </a:lnTo>
                  <a:lnTo>
                    <a:pt x="173328" y="117947"/>
                  </a:lnTo>
                  <a:lnTo>
                    <a:pt x="172729" y="120342"/>
                  </a:lnTo>
                  <a:lnTo>
                    <a:pt x="166742" y="120342"/>
                  </a:lnTo>
                  <a:lnTo>
                    <a:pt x="171980" y="123335"/>
                  </a:lnTo>
                  <a:lnTo>
                    <a:pt x="170484" y="128125"/>
                  </a:lnTo>
                  <a:lnTo>
                    <a:pt x="168687" y="132615"/>
                  </a:lnTo>
                  <a:lnTo>
                    <a:pt x="166592" y="137106"/>
                  </a:lnTo>
                  <a:lnTo>
                    <a:pt x="164197" y="141297"/>
                  </a:lnTo>
                  <a:lnTo>
                    <a:pt x="158659" y="139500"/>
                  </a:lnTo>
                  <a:lnTo>
                    <a:pt x="162551" y="143841"/>
                  </a:lnTo>
                  <a:lnTo>
                    <a:pt x="160904" y="146086"/>
                  </a:lnTo>
                  <a:lnTo>
                    <a:pt x="159258" y="148182"/>
                  </a:lnTo>
                  <a:lnTo>
                    <a:pt x="157611" y="150277"/>
                  </a:lnTo>
                  <a:lnTo>
                    <a:pt x="155815" y="152373"/>
                  </a:lnTo>
                  <a:lnTo>
                    <a:pt x="145936" y="139351"/>
                  </a:lnTo>
                  <a:lnTo>
                    <a:pt x="147733" y="137106"/>
                  </a:lnTo>
                  <a:lnTo>
                    <a:pt x="149379" y="134860"/>
                  </a:lnTo>
                  <a:lnTo>
                    <a:pt x="152522" y="136956"/>
                  </a:lnTo>
                  <a:lnTo>
                    <a:pt x="152373" y="137854"/>
                  </a:lnTo>
                  <a:lnTo>
                    <a:pt x="152522" y="138602"/>
                  </a:lnTo>
                  <a:lnTo>
                    <a:pt x="153121" y="139201"/>
                  </a:lnTo>
                  <a:lnTo>
                    <a:pt x="153869" y="139650"/>
                  </a:lnTo>
                  <a:lnTo>
                    <a:pt x="154169" y="139800"/>
                  </a:lnTo>
                  <a:lnTo>
                    <a:pt x="154618" y="139800"/>
                  </a:lnTo>
                  <a:lnTo>
                    <a:pt x="155516" y="139650"/>
                  </a:lnTo>
                  <a:lnTo>
                    <a:pt x="156115" y="139201"/>
                  </a:lnTo>
                  <a:lnTo>
                    <a:pt x="156414" y="138752"/>
                  </a:lnTo>
                  <a:lnTo>
                    <a:pt x="156564" y="138453"/>
                  </a:lnTo>
                  <a:lnTo>
                    <a:pt x="156713" y="138004"/>
                  </a:lnTo>
                  <a:lnTo>
                    <a:pt x="156713" y="137555"/>
                  </a:lnTo>
                  <a:lnTo>
                    <a:pt x="156564" y="136657"/>
                  </a:lnTo>
                  <a:lnTo>
                    <a:pt x="156115" y="136058"/>
                  </a:lnTo>
                  <a:lnTo>
                    <a:pt x="155665" y="135758"/>
                  </a:lnTo>
                  <a:lnTo>
                    <a:pt x="155366" y="135609"/>
                  </a:lnTo>
                  <a:lnTo>
                    <a:pt x="154618" y="135459"/>
                  </a:lnTo>
                  <a:lnTo>
                    <a:pt x="154019" y="135459"/>
                  </a:lnTo>
                  <a:lnTo>
                    <a:pt x="153420" y="135758"/>
                  </a:lnTo>
                  <a:lnTo>
                    <a:pt x="152971" y="136058"/>
                  </a:lnTo>
                  <a:lnTo>
                    <a:pt x="149828" y="134112"/>
                  </a:lnTo>
                  <a:lnTo>
                    <a:pt x="152073" y="130520"/>
                  </a:lnTo>
                  <a:lnTo>
                    <a:pt x="153869" y="126778"/>
                  </a:lnTo>
                  <a:lnTo>
                    <a:pt x="155516" y="122736"/>
                  </a:lnTo>
                  <a:lnTo>
                    <a:pt x="156713" y="118695"/>
                  </a:lnTo>
                  <a:lnTo>
                    <a:pt x="160605" y="119593"/>
                  </a:lnTo>
                  <a:lnTo>
                    <a:pt x="160755" y="120342"/>
                  </a:lnTo>
                  <a:lnTo>
                    <a:pt x="161204" y="121090"/>
                  </a:lnTo>
                  <a:lnTo>
                    <a:pt x="161952" y="121539"/>
                  </a:lnTo>
                  <a:lnTo>
                    <a:pt x="162700" y="121689"/>
                  </a:lnTo>
                  <a:lnTo>
                    <a:pt x="163149" y="121689"/>
                  </a:lnTo>
                  <a:lnTo>
                    <a:pt x="163598" y="121539"/>
                  </a:lnTo>
                  <a:lnTo>
                    <a:pt x="164347" y="121090"/>
                  </a:lnTo>
                  <a:lnTo>
                    <a:pt x="164796" y="120342"/>
                  </a:lnTo>
                  <a:lnTo>
                    <a:pt x="164946" y="120042"/>
                  </a:lnTo>
                  <a:lnTo>
                    <a:pt x="164946" y="119593"/>
                  </a:lnTo>
                  <a:lnTo>
                    <a:pt x="164946" y="119144"/>
                  </a:lnTo>
                  <a:lnTo>
                    <a:pt x="164796" y="118695"/>
                  </a:lnTo>
                  <a:lnTo>
                    <a:pt x="164347" y="117947"/>
                  </a:lnTo>
                  <a:lnTo>
                    <a:pt x="163748" y="117498"/>
                  </a:lnTo>
                  <a:lnTo>
                    <a:pt x="163299" y="117348"/>
                  </a:lnTo>
                  <a:lnTo>
                    <a:pt x="162102" y="117348"/>
                  </a:lnTo>
                  <a:lnTo>
                    <a:pt x="161653" y="117647"/>
                  </a:lnTo>
                  <a:lnTo>
                    <a:pt x="161054" y="118096"/>
                  </a:lnTo>
                  <a:lnTo>
                    <a:pt x="160755" y="118545"/>
                  </a:lnTo>
                  <a:lnTo>
                    <a:pt x="157013" y="117797"/>
                  </a:lnTo>
                  <a:lnTo>
                    <a:pt x="157611" y="115253"/>
                  </a:lnTo>
                  <a:lnTo>
                    <a:pt x="157911" y="112858"/>
                  </a:lnTo>
                  <a:lnTo>
                    <a:pt x="174226" y="110313"/>
                  </a:lnTo>
                  <a:close/>
                  <a:moveTo>
                    <a:pt x="163000" y="142045"/>
                  </a:moveTo>
                  <a:lnTo>
                    <a:pt x="163598" y="142195"/>
                  </a:lnTo>
                  <a:lnTo>
                    <a:pt x="163748" y="142195"/>
                  </a:lnTo>
                  <a:lnTo>
                    <a:pt x="163299" y="142793"/>
                  </a:lnTo>
                  <a:lnTo>
                    <a:pt x="163449" y="142793"/>
                  </a:lnTo>
                  <a:lnTo>
                    <a:pt x="164047" y="142344"/>
                  </a:lnTo>
                  <a:lnTo>
                    <a:pt x="164646" y="142494"/>
                  </a:lnTo>
                  <a:lnTo>
                    <a:pt x="164646" y="142644"/>
                  </a:lnTo>
                  <a:lnTo>
                    <a:pt x="164197" y="143242"/>
                  </a:lnTo>
                  <a:lnTo>
                    <a:pt x="164047" y="143392"/>
                  </a:lnTo>
                  <a:lnTo>
                    <a:pt x="164497" y="143093"/>
                  </a:lnTo>
                  <a:lnTo>
                    <a:pt x="164796" y="142793"/>
                  </a:lnTo>
                  <a:lnTo>
                    <a:pt x="164946" y="142644"/>
                  </a:lnTo>
                  <a:lnTo>
                    <a:pt x="165694" y="142793"/>
                  </a:lnTo>
                  <a:lnTo>
                    <a:pt x="164946" y="143841"/>
                  </a:lnTo>
                  <a:lnTo>
                    <a:pt x="165844" y="142943"/>
                  </a:lnTo>
                  <a:lnTo>
                    <a:pt x="166592" y="143242"/>
                  </a:lnTo>
                  <a:lnTo>
                    <a:pt x="166442" y="143392"/>
                  </a:lnTo>
                  <a:lnTo>
                    <a:pt x="165844" y="144290"/>
                  </a:lnTo>
                  <a:lnTo>
                    <a:pt x="165844" y="144440"/>
                  </a:lnTo>
                  <a:lnTo>
                    <a:pt x="166293" y="143991"/>
                  </a:lnTo>
                  <a:lnTo>
                    <a:pt x="166592" y="143542"/>
                  </a:lnTo>
                  <a:lnTo>
                    <a:pt x="166891" y="143242"/>
                  </a:lnTo>
                  <a:lnTo>
                    <a:pt x="167640" y="143542"/>
                  </a:lnTo>
                  <a:lnTo>
                    <a:pt x="167340" y="143991"/>
                  </a:lnTo>
                  <a:lnTo>
                    <a:pt x="166891" y="144440"/>
                  </a:lnTo>
                  <a:lnTo>
                    <a:pt x="166742" y="145039"/>
                  </a:lnTo>
                  <a:lnTo>
                    <a:pt x="167490" y="144140"/>
                  </a:lnTo>
                  <a:lnTo>
                    <a:pt x="167789" y="143691"/>
                  </a:lnTo>
                  <a:lnTo>
                    <a:pt x="168687" y="143841"/>
                  </a:lnTo>
                  <a:lnTo>
                    <a:pt x="168238" y="144440"/>
                  </a:lnTo>
                  <a:lnTo>
                    <a:pt x="167490" y="145488"/>
                  </a:lnTo>
                  <a:lnTo>
                    <a:pt x="167490" y="145637"/>
                  </a:lnTo>
                  <a:lnTo>
                    <a:pt x="168089" y="145039"/>
                  </a:lnTo>
                  <a:lnTo>
                    <a:pt x="168687" y="144290"/>
                  </a:lnTo>
                  <a:lnTo>
                    <a:pt x="168987" y="143991"/>
                  </a:lnTo>
                  <a:lnTo>
                    <a:pt x="169735" y="144290"/>
                  </a:lnTo>
                  <a:lnTo>
                    <a:pt x="169436" y="144440"/>
                  </a:lnTo>
                  <a:lnTo>
                    <a:pt x="168238" y="146236"/>
                  </a:lnTo>
                  <a:lnTo>
                    <a:pt x="168388" y="146236"/>
                  </a:lnTo>
                  <a:lnTo>
                    <a:pt x="168987" y="145637"/>
                  </a:lnTo>
                  <a:lnTo>
                    <a:pt x="169436" y="145039"/>
                  </a:lnTo>
                  <a:lnTo>
                    <a:pt x="169885" y="144290"/>
                  </a:lnTo>
                  <a:lnTo>
                    <a:pt x="170783" y="144590"/>
                  </a:lnTo>
                  <a:lnTo>
                    <a:pt x="170184" y="145338"/>
                  </a:lnTo>
                  <a:lnTo>
                    <a:pt x="169735" y="146086"/>
                  </a:lnTo>
                  <a:lnTo>
                    <a:pt x="169286" y="146835"/>
                  </a:lnTo>
                  <a:lnTo>
                    <a:pt x="169286" y="146835"/>
                  </a:lnTo>
                  <a:lnTo>
                    <a:pt x="169885" y="146236"/>
                  </a:lnTo>
                  <a:lnTo>
                    <a:pt x="170484" y="145637"/>
                  </a:lnTo>
                  <a:lnTo>
                    <a:pt x="171082" y="144739"/>
                  </a:lnTo>
                  <a:lnTo>
                    <a:pt x="172280" y="145188"/>
                  </a:lnTo>
                  <a:lnTo>
                    <a:pt x="171681" y="145937"/>
                  </a:lnTo>
                  <a:lnTo>
                    <a:pt x="170633" y="147284"/>
                  </a:lnTo>
                  <a:lnTo>
                    <a:pt x="171232" y="146835"/>
                  </a:lnTo>
                  <a:lnTo>
                    <a:pt x="171831" y="146236"/>
                  </a:lnTo>
                  <a:lnTo>
                    <a:pt x="172579" y="145188"/>
                  </a:lnTo>
                  <a:lnTo>
                    <a:pt x="173328" y="145488"/>
                  </a:lnTo>
                  <a:lnTo>
                    <a:pt x="172579" y="146535"/>
                  </a:lnTo>
                  <a:lnTo>
                    <a:pt x="171980" y="147284"/>
                  </a:lnTo>
                  <a:lnTo>
                    <a:pt x="171531" y="148182"/>
                  </a:lnTo>
                  <a:lnTo>
                    <a:pt x="171531" y="148182"/>
                  </a:lnTo>
                  <a:lnTo>
                    <a:pt x="172280" y="147433"/>
                  </a:lnTo>
                  <a:lnTo>
                    <a:pt x="172729" y="146685"/>
                  </a:lnTo>
                  <a:lnTo>
                    <a:pt x="173627" y="145637"/>
                  </a:lnTo>
                  <a:lnTo>
                    <a:pt x="174525" y="145937"/>
                  </a:lnTo>
                  <a:lnTo>
                    <a:pt x="173777" y="146984"/>
                  </a:lnTo>
                  <a:lnTo>
                    <a:pt x="172579" y="148631"/>
                  </a:lnTo>
                  <a:lnTo>
                    <a:pt x="172729" y="148631"/>
                  </a:lnTo>
                  <a:lnTo>
                    <a:pt x="173328" y="148032"/>
                  </a:lnTo>
                  <a:lnTo>
                    <a:pt x="173926" y="147284"/>
                  </a:lnTo>
                  <a:lnTo>
                    <a:pt x="174824" y="145937"/>
                  </a:lnTo>
                  <a:lnTo>
                    <a:pt x="175124" y="146086"/>
                  </a:lnTo>
                  <a:lnTo>
                    <a:pt x="173178" y="149230"/>
                  </a:lnTo>
                  <a:lnTo>
                    <a:pt x="171082" y="152373"/>
                  </a:lnTo>
                  <a:lnTo>
                    <a:pt x="163748" y="143841"/>
                  </a:lnTo>
                  <a:lnTo>
                    <a:pt x="163000" y="143093"/>
                  </a:lnTo>
                  <a:lnTo>
                    <a:pt x="162551" y="142344"/>
                  </a:lnTo>
                  <a:lnTo>
                    <a:pt x="163000" y="142045"/>
                  </a:lnTo>
                  <a:close/>
                  <a:moveTo>
                    <a:pt x="35174" y="110912"/>
                  </a:moveTo>
                  <a:lnTo>
                    <a:pt x="51489" y="113157"/>
                  </a:lnTo>
                  <a:lnTo>
                    <a:pt x="52088" y="116600"/>
                  </a:lnTo>
                  <a:lnTo>
                    <a:pt x="48346" y="117647"/>
                  </a:lnTo>
                  <a:lnTo>
                    <a:pt x="47747" y="117049"/>
                  </a:lnTo>
                  <a:lnTo>
                    <a:pt x="47149" y="116600"/>
                  </a:lnTo>
                  <a:lnTo>
                    <a:pt x="46251" y="116450"/>
                  </a:lnTo>
                  <a:lnTo>
                    <a:pt x="45502" y="116749"/>
                  </a:lnTo>
                  <a:lnTo>
                    <a:pt x="45053" y="116899"/>
                  </a:lnTo>
                  <a:lnTo>
                    <a:pt x="44754" y="117198"/>
                  </a:lnTo>
                  <a:lnTo>
                    <a:pt x="44305" y="117947"/>
                  </a:lnTo>
                  <a:lnTo>
                    <a:pt x="44305" y="118845"/>
                  </a:lnTo>
                  <a:lnTo>
                    <a:pt x="44305" y="119294"/>
                  </a:lnTo>
                  <a:lnTo>
                    <a:pt x="44454" y="119743"/>
                  </a:lnTo>
                  <a:lnTo>
                    <a:pt x="44754" y="120042"/>
                  </a:lnTo>
                  <a:lnTo>
                    <a:pt x="45053" y="120342"/>
                  </a:lnTo>
                  <a:lnTo>
                    <a:pt x="45652" y="120791"/>
                  </a:lnTo>
                  <a:lnTo>
                    <a:pt x="46550" y="120940"/>
                  </a:lnTo>
                  <a:lnTo>
                    <a:pt x="46999" y="120791"/>
                  </a:lnTo>
                  <a:lnTo>
                    <a:pt x="47448" y="120641"/>
                  </a:lnTo>
                  <a:lnTo>
                    <a:pt x="47897" y="120342"/>
                  </a:lnTo>
                  <a:lnTo>
                    <a:pt x="48346" y="119743"/>
                  </a:lnTo>
                  <a:lnTo>
                    <a:pt x="48645" y="119294"/>
                  </a:lnTo>
                  <a:lnTo>
                    <a:pt x="48645" y="118545"/>
                  </a:lnTo>
                  <a:lnTo>
                    <a:pt x="52387" y="117498"/>
                  </a:lnTo>
                  <a:lnTo>
                    <a:pt x="53585" y="121689"/>
                  </a:lnTo>
                  <a:lnTo>
                    <a:pt x="55082" y="125730"/>
                  </a:lnTo>
                  <a:lnTo>
                    <a:pt x="56878" y="129622"/>
                  </a:lnTo>
                  <a:lnTo>
                    <a:pt x="59123" y="133364"/>
                  </a:lnTo>
                  <a:lnTo>
                    <a:pt x="55680" y="135609"/>
                  </a:lnTo>
                  <a:lnTo>
                    <a:pt x="54932" y="135160"/>
                  </a:lnTo>
                  <a:lnTo>
                    <a:pt x="54034" y="135010"/>
                  </a:lnTo>
                  <a:lnTo>
                    <a:pt x="53285" y="135160"/>
                  </a:lnTo>
                  <a:lnTo>
                    <a:pt x="52537" y="135609"/>
                  </a:lnTo>
                  <a:lnTo>
                    <a:pt x="52238" y="136058"/>
                  </a:lnTo>
                  <a:lnTo>
                    <a:pt x="52088" y="136357"/>
                  </a:lnTo>
                  <a:lnTo>
                    <a:pt x="51938" y="137255"/>
                  </a:lnTo>
                  <a:lnTo>
                    <a:pt x="52088" y="138004"/>
                  </a:lnTo>
                  <a:lnTo>
                    <a:pt x="52238" y="138453"/>
                  </a:lnTo>
                  <a:lnTo>
                    <a:pt x="52537" y="138752"/>
                  </a:lnTo>
                  <a:lnTo>
                    <a:pt x="52986" y="139051"/>
                  </a:lnTo>
                  <a:lnTo>
                    <a:pt x="53285" y="139201"/>
                  </a:lnTo>
                  <a:lnTo>
                    <a:pt x="54184" y="139351"/>
                  </a:lnTo>
                  <a:lnTo>
                    <a:pt x="54932" y="139201"/>
                  </a:lnTo>
                  <a:lnTo>
                    <a:pt x="55381" y="139051"/>
                  </a:lnTo>
                  <a:lnTo>
                    <a:pt x="55680" y="138752"/>
                  </a:lnTo>
                  <a:lnTo>
                    <a:pt x="56129" y="138303"/>
                  </a:lnTo>
                  <a:lnTo>
                    <a:pt x="56279" y="137704"/>
                  </a:lnTo>
                  <a:lnTo>
                    <a:pt x="56279" y="136956"/>
                  </a:lnTo>
                  <a:lnTo>
                    <a:pt x="56129" y="136357"/>
                  </a:lnTo>
                  <a:lnTo>
                    <a:pt x="59572" y="134262"/>
                  </a:lnTo>
                  <a:lnTo>
                    <a:pt x="61817" y="137255"/>
                  </a:lnTo>
                  <a:lnTo>
                    <a:pt x="64062" y="140099"/>
                  </a:lnTo>
                  <a:lnTo>
                    <a:pt x="54483" y="153271"/>
                  </a:lnTo>
                  <a:lnTo>
                    <a:pt x="52387" y="151026"/>
                  </a:lnTo>
                  <a:lnTo>
                    <a:pt x="50442" y="148781"/>
                  </a:lnTo>
                  <a:lnTo>
                    <a:pt x="48645" y="146386"/>
                  </a:lnTo>
                  <a:lnTo>
                    <a:pt x="46849" y="143991"/>
                  </a:lnTo>
                  <a:lnTo>
                    <a:pt x="50891" y="139500"/>
                  </a:lnTo>
                  <a:lnTo>
                    <a:pt x="45203" y="141297"/>
                  </a:lnTo>
                  <a:lnTo>
                    <a:pt x="42808" y="137106"/>
                  </a:lnTo>
                  <a:lnTo>
                    <a:pt x="40713" y="132615"/>
                  </a:lnTo>
                  <a:lnTo>
                    <a:pt x="38916" y="128125"/>
                  </a:lnTo>
                  <a:lnTo>
                    <a:pt x="37420" y="123335"/>
                  </a:lnTo>
                  <a:lnTo>
                    <a:pt x="42658" y="120342"/>
                  </a:lnTo>
                  <a:lnTo>
                    <a:pt x="36671" y="120342"/>
                  </a:lnTo>
                  <a:lnTo>
                    <a:pt x="35773" y="115702"/>
                  </a:lnTo>
                  <a:lnTo>
                    <a:pt x="35174" y="110912"/>
                  </a:lnTo>
                  <a:close/>
                  <a:moveTo>
                    <a:pt x="80677" y="143093"/>
                  </a:moveTo>
                  <a:lnTo>
                    <a:pt x="83371" y="144739"/>
                  </a:lnTo>
                  <a:lnTo>
                    <a:pt x="86364" y="146086"/>
                  </a:lnTo>
                  <a:lnTo>
                    <a:pt x="89508" y="147284"/>
                  </a:lnTo>
                  <a:lnTo>
                    <a:pt x="92651" y="148331"/>
                  </a:lnTo>
                  <a:lnTo>
                    <a:pt x="91453" y="155217"/>
                  </a:lnTo>
                  <a:lnTo>
                    <a:pt x="87562" y="154019"/>
                  </a:lnTo>
                  <a:lnTo>
                    <a:pt x="83820" y="152522"/>
                  </a:lnTo>
                  <a:lnTo>
                    <a:pt x="80377" y="150876"/>
                  </a:lnTo>
                  <a:lnTo>
                    <a:pt x="76935" y="148930"/>
                  </a:lnTo>
                  <a:lnTo>
                    <a:pt x="80677" y="143093"/>
                  </a:lnTo>
                  <a:close/>
                  <a:moveTo>
                    <a:pt x="128125" y="143542"/>
                  </a:moveTo>
                  <a:lnTo>
                    <a:pt x="131717" y="149379"/>
                  </a:lnTo>
                  <a:lnTo>
                    <a:pt x="128274" y="151325"/>
                  </a:lnTo>
                  <a:lnTo>
                    <a:pt x="124532" y="152972"/>
                  </a:lnTo>
                  <a:lnTo>
                    <a:pt x="120790" y="154319"/>
                  </a:lnTo>
                  <a:lnTo>
                    <a:pt x="116899" y="155366"/>
                  </a:lnTo>
                  <a:lnTo>
                    <a:pt x="115552" y="148631"/>
                  </a:lnTo>
                  <a:lnTo>
                    <a:pt x="118845" y="147733"/>
                  </a:lnTo>
                  <a:lnTo>
                    <a:pt x="121988" y="146535"/>
                  </a:lnTo>
                  <a:lnTo>
                    <a:pt x="125131" y="145188"/>
                  </a:lnTo>
                  <a:lnTo>
                    <a:pt x="128125" y="143542"/>
                  </a:lnTo>
                  <a:close/>
                  <a:moveTo>
                    <a:pt x="114504" y="148930"/>
                  </a:moveTo>
                  <a:lnTo>
                    <a:pt x="116001" y="155666"/>
                  </a:lnTo>
                  <a:lnTo>
                    <a:pt x="113307" y="156115"/>
                  </a:lnTo>
                  <a:lnTo>
                    <a:pt x="114354" y="148930"/>
                  </a:lnTo>
                  <a:close/>
                  <a:moveTo>
                    <a:pt x="93549" y="148631"/>
                  </a:moveTo>
                  <a:lnTo>
                    <a:pt x="95345" y="149080"/>
                  </a:lnTo>
                  <a:lnTo>
                    <a:pt x="96393" y="156264"/>
                  </a:lnTo>
                  <a:lnTo>
                    <a:pt x="92352" y="155366"/>
                  </a:lnTo>
                  <a:lnTo>
                    <a:pt x="93549" y="148631"/>
                  </a:lnTo>
                  <a:close/>
                  <a:moveTo>
                    <a:pt x="127676" y="117348"/>
                  </a:moveTo>
                  <a:lnTo>
                    <a:pt x="138902" y="132017"/>
                  </a:lnTo>
                  <a:lnTo>
                    <a:pt x="139800" y="133364"/>
                  </a:lnTo>
                  <a:lnTo>
                    <a:pt x="143991" y="138902"/>
                  </a:lnTo>
                  <a:lnTo>
                    <a:pt x="145188" y="140399"/>
                  </a:lnTo>
                  <a:lnTo>
                    <a:pt x="154917" y="153271"/>
                  </a:lnTo>
                  <a:lnTo>
                    <a:pt x="155516" y="154019"/>
                  </a:lnTo>
                  <a:lnTo>
                    <a:pt x="158659" y="158210"/>
                  </a:lnTo>
                  <a:lnTo>
                    <a:pt x="154468" y="155067"/>
                  </a:lnTo>
                  <a:lnTo>
                    <a:pt x="153720" y="154468"/>
                  </a:lnTo>
                  <a:lnTo>
                    <a:pt x="140698" y="144889"/>
                  </a:lnTo>
                  <a:lnTo>
                    <a:pt x="139201" y="143841"/>
                  </a:lnTo>
                  <a:lnTo>
                    <a:pt x="133513" y="139650"/>
                  </a:lnTo>
                  <a:lnTo>
                    <a:pt x="132316" y="138752"/>
                  </a:lnTo>
                  <a:lnTo>
                    <a:pt x="117348" y="127676"/>
                  </a:lnTo>
                  <a:lnTo>
                    <a:pt x="118545" y="118845"/>
                  </a:lnTo>
                  <a:lnTo>
                    <a:pt x="121090" y="118396"/>
                  </a:lnTo>
                  <a:lnTo>
                    <a:pt x="120341" y="118994"/>
                  </a:lnTo>
                  <a:lnTo>
                    <a:pt x="119892" y="119743"/>
                  </a:lnTo>
                  <a:lnTo>
                    <a:pt x="119892" y="119893"/>
                  </a:lnTo>
                  <a:lnTo>
                    <a:pt x="120940" y="119144"/>
                  </a:lnTo>
                  <a:lnTo>
                    <a:pt x="121688" y="118246"/>
                  </a:lnTo>
                  <a:lnTo>
                    <a:pt x="125281" y="117797"/>
                  </a:lnTo>
                  <a:lnTo>
                    <a:pt x="123784" y="119144"/>
                  </a:lnTo>
                  <a:lnTo>
                    <a:pt x="122587" y="120342"/>
                  </a:lnTo>
                  <a:lnTo>
                    <a:pt x="121988" y="121090"/>
                  </a:lnTo>
                  <a:lnTo>
                    <a:pt x="121389" y="121689"/>
                  </a:lnTo>
                  <a:lnTo>
                    <a:pt x="121389" y="121838"/>
                  </a:lnTo>
                  <a:lnTo>
                    <a:pt x="121539" y="121838"/>
                  </a:lnTo>
                  <a:lnTo>
                    <a:pt x="122138" y="121240"/>
                  </a:lnTo>
                  <a:lnTo>
                    <a:pt x="122736" y="120641"/>
                  </a:lnTo>
                  <a:lnTo>
                    <a:pt x="123934" y="119444"/>
                  </a:lnTo>
                  <a:lnTo>
                    <a:pt x="125730" y="117647"/>
                  </a:lnTo>
                  <a:lnTo>
                    <a:pt x="127676" y="117348"/>
                  </a:lnTo>
                  <a:close/>
                  <a:moveTo>
                    <a:pt x="82323" y="117348"/>
                  </a:moveTo>
                  <a:lnTo>
                    <a:pt x="90705" y="118545"/>
                  </a:lnTo>
                  <a:lnTo>
                    <a:pt x="91154" y="121389"/>
                  </a:lnTo>
                  <a:lnTo>
                    <a:pt x="90555" y="120940"/>
                  </a:lnTo>
                  <a:lnTo>
                    <a:pt x="89957" y="120491"/>
                  </a:lnTo>
                  <a:lnTo>
                    <a:pt x="89807" y="120491"/>
                  </a:lnTo>
                  <a:lnTo>
                    <a:pt x="90406" y="121389"/>
                  </a:lnTo>
                  <a:lnTo>
                    <a:pt x="91154" y="122138"/>
                  </a:lnTo>
                  <a:lnTo>
                    <a:pt x="91753" y="125580"/>
                  </a:lnTo>
                  <a:lnTo>
                    <a:pt x="90555" y="124383"/>
                  </a:lnTo>
                  <a:lnTo>
                    <a:pt x="89358" y="123185"/>
                  </a:lnTo>
                  <a:lnTo>
                    <a:pt x="88610" y="122587"/>
                  </a:lnTo>
                  <a:lnTo>
                    <a:pt x="88011" y="121988"/>
                  </a:lnTo>
                  <a:lnTo>
                    <a:pt x="87861" y="121988"/>
                  </a:lnTo>
                  <a:lnTo>
                    <a:pt x="87861" y="122138"/>
                  </a:lnTo>
                  <a:lnTo>
                    <a:pt x="88460" y="122736"/>
                  </a:lnTo>
                  <a:lnTo>
                    <a:pt x="89059" y="123335"/>
                  </a:lnTo>
                  <a:lnTo>
                    <a:pt x="90256" y="124533"/>
                  </a:lnTo>
                  <a:lnTo>
                    <a:pt x="91753" y="126179"/>
                  </a:lnTo>
                  <a:lnTo>
                    <a:pt x="92202" y="128424"/>
                  </a:lnTo>
                  <a:lnTo>
                    <a:pt x="77833" y="139351"/>
                  </a:lnTo>
                  <a:lnTo>
                    <a:pt x="76635" y="140249"/>
                  </a:lnTo>
                  <a:lnTo>
                    <a:pt x="70948" y="144440"/>
                  </a:lnTo>
                  <a:lnTo>
                    <a:pt x="69600" y="145637"/>
                  </a:lnTo>
                  <a:lnTo>
                    <a:pt x="56578" y="155366"/>
                  </a:lnTo>
                  <a:lnTo>
                    <a:pt x="55830" y="155965"/>
                  </a:lnTo>
                  <a:lnTo>
                    <a:pt x="51489" y="159258"/>
                  </a:lnTo>
                  <a:lnTo>
                    <a:pt x="54782" y="154917"/>
                  </a:lnTo>
                  <a:lnTo>
                    <a:pt x="55381" y="154169"/>
                  </a:lnTo>
                  <a:lnTo>
                    <a:pt x="64960" y="141147"/>
                  </a:lnTo>
                  <a:lnTo>
                    <a:pt x="66008" y="139650"/>
                  </a:lnTo>
                  <a:lnTo>
                    <a:pt x="70199" y="133962"/>
                  </a:lnTo>
                  <a:lnTo>
                    <a:pt x="71097" y="132765"/>
                  </a:lnTo>
                  <a:lnTo>
                    <a:pt x="82323" y="117348"/>
                  </a:lnTo>
                  <a:close/>
                  <a:moveTo>
                    <a:pt x="68852" y="162701"/>
                  </a:moveTo>
                  <a:lnTo>
                    <a:pt x="68702" y="163748"/>
                  </a:lnTo>
                  <a:lnTo>
                    <a:pt x="68104" y="163449"/>
                  </a:lnTo>
                  <a:lnTo>
                    <a:pt x="68852" y="162701"/>
                  </a:lnTo>
                  <a:close/>
                  <a:moveTo>
                    <a:pt x="140548" y="162701"/>
                  </a:moveTo>
                  <a:lnTo>
                    <a:pt x="141296" y="163449"/>
                  </a:lnTo>
                  <a:lnTo>
                    <a:pt x="140847" y="163748"/>
                  </a:lnTo>
                  <a:lnTo>
                    <a:pt x="140548" y="162701"/>
                  </a:lnTo>
                  <a:close/>
                  <a:moveTo>
                    <a:pt x="46251" y="144739"/>
                  </a:moveTo>
                  <a:lnTo>
                    <a:pt x="48047" y="147134"/>
                  </a:lnTo>
                  <a:lnTo>
                    <a:pt x="49843" y="149529"/>
                  </a:lnTo>
                  <a:lnTo>
                    <a:pt x="51789" y="151774"/>
                  </a:lnTo>
                  <a:lnTo>
                    <a:pt x="53884" y="154019"/>
                  </a:lnTo>
                  <a:lnTo>
                    <a:pt x="48047" y="161952"/>
                  </a:lnTo>
                  <a:lnTo>
                    <a:pt x="48945" y="162850"/>
                  </a:lnTo>
                  <a:lnTo>
                    <a:pt x="56728" y="156863"/>
                  </a:lnTo>
                  <a:lnTo>
                    <a:pt x="58973" y="158809"/>
                  </a:lnTo>
                  <a:lnTo>
                    <a:pt x="61218" y="160605"/>
                  </a:lnTo>
                  <a:lnTo>
                    <a:pt x="63613" y="162401"/>
                  </a:lnTo>
                  <a:lnTo>
                    <a:pt x="66158" y="164048"/>
                  </a:lnTo>
                  <a:lnTo>
                    <a:pt x="58225" y="171831"/>
                  </a:lnTo>
                  <a:lnTo>
                    <a:pt x="55381" y="169885"/>
                  </a:lnTo>
                  <a:lnTo>
                    <a:pt x="52836" y="167790"/>
                  </a:lnTo>
                  <a:lnTo>
                    <a:pt x="50292" y="165545"/>
                  </a:lnTo>
                  <a:lnTo>
                    <a:pt x="47747" y="163299"/>
                  </a:lnTo>
                  <a:lnTo>
                    <a:pt x="45353" y="160904"/>
                  </a:lnTo>
                  <a:lnTo>
                    <a:pt x="43107" y="158360"/>
                  </a:lnTo>
                  <a:lnTo>
                    <a:pt x="41012" y="155815"/>
                  </a:lnTo>
                  <a:lnTo>
                    <a:pt x="38916" y="153121"/>
                  </a:lnTo>
                  <a:lnTo>
                    <a:pt x="46251" y="144739"/>
                  </a:lnTo>
                  <a:close/>
                  <a:moveTo>
                    <a:pt x="163149" y="144739"/>
                  </a:moveTo>
                  <a:lnTo>
                    <a:pt x="170484" y="153121"/>
                  </a:lnTo>
                  <a:lnTo>
                    <a:pt x="168388" y="155815"/>
                  </a:lnTo>
                  <a:lnTo>
                    <a:pt x="166293" y="158360"/>
                  </a:lnTo>
                  <a:lnTo>
                    <a:pt x="164047" y="160904"/>
                  </a:lnTo>
                  <a:lnTo>
                    <a:pt x="161653" y="163299"/>
                  </a:lnTo>
                  <a:lnTo>
                    <a:pt x="159108" y="165545"/>
                  </a:lnTo>
                  <a:lnTo>
                    <a:pt x="156564" y="167790"/>
                  </a:lnTo>
                  <a:lnTo>
                    <a:pt x="154019" y="169885"/>
                  </a:lnTo>
                  <a:lnTo>
                    <a:pt x="151175" y="171831"/>
                  </a:lnTo>
                  <a:lnTo>
                    <a:pt x="143242" y="164048"/>
                  </a:lnTo>
                  <a:lnTo>
                    <a:pt x="145936" y="162252"/>
                  </a:lnTo>
                  <a:lnTo>
                    <a:pt x="148631" y="160306"/>
                  </a:lnTo>
                  <a:lnTo>
                    <a:pt x="151175" y="158210"/>
                  </a:lnTo>
                  <a:lnTo>
                    <a:pt x="153570" y="155965"/>
                  </a:lnTo>
                  <a:lnTo>
                    <a:pt x="161353" y="161653"/>
                  </a:lnTo>
                  <a:lnTo>
                    <a:pt x="162251" y="160755"/>
                  </a:lnTo>
                  <a:lnTo>
                    <a:pt x="156414" y="153121"/>
                  </a:lnTo>
                  <a:lnTo>
                    <a:pt x="158210" y="151026"/>
                  </a:lnTo>
                  <a:lnTo>
                    <a:pt x="159856" y="149080"/>
                  </a:lnTo>
                  <a:lnTo>
                    <a:pt x="161653" y="146835"/>
                  </a:lnTo>
                  <a:lnTo>
                    <a:pt x="163149" y="144739"/>
                  </a:lnTo>
                  <a:close/>
                  <a:moveTo>
                    <a:pt x="89358" y="171083"/>
                  </a:moveTo>
                  <a:lnTo>
                    <a:pt x="89358" y="172130"/>
                  </a:lnTo>
                  <a:lnTo>
                    <a:pt x="88759" y="171981"/>
                  </a:lnTo>
                  <a:lnTo>
                    <a:pt x="89358" y="171083"/>
                  </a:lnTo>
                  <a:close/>
                  <a:moveTo>
                    <a:pt x="120192" y="171083"/>
                  </a:moveTo>
                  <a:lnTo>
                    <a:pt x="120641" y="171981"/>
                  </a:lnTo>
                  <a:lnTo>
                    <a:pt x="120042" y="172130"/>
                  </a:lnTo>
                  <a:lnTo>
                    <a:pt x="120192" y="171083"/>
                  </a:lnTo>
                  <a:close/>
                  <a:moveTo>
                    <a:pt x="70499" y="146386"/>
                  </a:moveTo>
                  <a:lnTo>
                    <a:pt x="72744" y="148182"/>
                  </a:lnTo>
                  <a:lnTo>
                    <a:pt x="75139" y="149828"/>
                  </a:lnTo>
                  <a:lnTo>
                    <a:pt x="73043" y="153421"/>
                  </a:lnTo>
                  <a:lnTo>
                    <a:pt x="72145" y="153271"/>
                  </a:lnTo>
                  <a:lnTo>
                    <a:pt x="71397" y="153570"/>
                  </a:lnTo>
                  <a:lnTo>
                    <a:pt x="70648" y="154019"/>
                  </a:lnTo>
                  <a:lnTo>
                    <a:pt x="70199" y="154768"/>
                  </a:lnTo>
                  <a:lnTo>
                    <a:pt x="70199" y="155217"/>
                  </a:lnTo>
                  <a:lnTo>
                    <a:pt x="70199" y="155666"/>
                  </a:lnTo>
                  <a:lnTo>
                    <a:pt x="70349" y="156414"/>
                  </a:lnTo>
                  <a:lnTo>
                    <a:pt x="70798" y="157163"/>
                  </a:lnTo>
                  <a:lnTo>
                    <a:pt x="71247" y="157312"/>
                  </a:lnTo>
                  <a:lnTo>
                    <a:pt x="71546" y="157612"/>
                  </a:lnTo>
                  <a:lnTo>
                    <a:pt x="72444" y="157612"/>
                  </a:lnTo>
                  <a:lnTo>
                    <a:pt x="73342" y="157462"/>
                  </a:lnTo>
                  <a:lnTo>
                    <a:pt x="73941" y="157013"/>
                  </a:lnTo>
                  <a:lnTo>
                    <a:pt x="74240" y="156564"/>
                  </a:lnTo>
                  <a:lnTo>
                    <a:pt x="74390" y="156264"/>
                  </a:lnTo>
                  <a:lnTo>
                    <a:pt x="74540" y="155516"/>
                  </a:lnTo>
                  <a:lnTo>
                    <a:pt x="74390" y="154917"/>
                  </a:lnTo>
                  <a:lnTo>
                    <a:pt x="74240" y="154319"/>
                  </a:lnTo>
                  <a:lnTo>
                    <a:pt x="73791" y="153870"/>
                  </a:lnTo>
                  <a:lnTo>
                    <a:pt x="76037" y="150277"/>
                  </a:lnTo>
                  <a:lnTo>
                    <a:pt x="79629" y="152373"/>
                  </a:lnTo>
                  <a:lnTo>
                    <a:pt x="83221" y="154169"/>
                  </a:lnTo>
                  <a:lnTo>
                    <a:pt x="87113" y="155666"/>
                  </a:lnTo>
                  <a:lnTo>
                    <a:pt x="91004" y="156863"/>
                  </a:lnTo>
                  <a:lnTo>
                    <a:pt x="90256" y="161054"/>
                  </a:lnTo>
                  <a:lnTo>
                    <a:pt x="89508" y="161204"/>
                  </a:lnTo>
                  <a:lnTo>
                    <a:pt x="88909" y="161653"/>
                  </a:lnTo>
                  <a:lnTo>
                    <a:pt x="88460" y="162252"/>
                  </a:lnTo>
                  <a:lnTo>
                    <a:pt x="88161" y="163150"/>
                  </a:lnTo>
                  <a:lnTo>
                    <a:pt x="88310" y="163599"/>
                  </a:lnTo>
                  <a:lnTo>
                    <a:pt x="88310" y="164048"/>
                  </a:lnTo>
                  <a:lnTo>
                    <a:pt x="88909" y="164646"/>
                  </a:lnTo>
                  <a:lnTo>
                    <a:pt x="89508" y="165245"/>
                  </a:lnTo>
                  <a:lnTo>
                    <a:pt x="89957" y="165395"/>
                  </a:lnTo>
                  <a:lnTo>
                    <a:pt x="90855" y="165395"/>
                  </a:lnTo>
                  <a:lnTo>
                    <a:pt x="91304" y="165245"/>
                  </a:lnTo>
                  <a:lnTo>
                    <a:pt x="91903" y="164796"/>
                  </a:lnTo>
                  <a:lnTo>
                    <a:pt x="92501" y="164048"/>
                  </a:lnTo>
                  <a:lnTo>
                    <a:pt x="92651" y="163599"/>
                  </a:lnTo>
                  <a:lnTo>
                    <a:pt x="92651" y="163150"/>
                  </a:lnTo>
                  <a:lnTo>
                    <a:pt x="92501" y="162551"/>
                  </a:lnTo>
                  <a:lnTo>
                    <a:pt x="92202" y="161952"/>
                  </a:lnTo>
                  <a:lnTo>
                    <a:pt x="91903" y="161503"/>
                  </a:lnTo>
                  <a:lnTo>
                    <a:pt x="91304" y="161204"/>
                  </a:lnTo>
                  <a:lnTo>
                    <a:pt x="92052" y="157163"/>
                  </a:lnTo>
                  <a:lnTo>
                    <a:pt x="94297" y="157612"/>
                  </a:lnTo>
                  <a:lnTo>
                    <a:pt x="96692" y="158061"/>
                  </a:lnTo>
                  <a:lnTo>
                    <a:pt x="99087" y="174376"/>
                  </a:lnTo>
                  <a:lnTo>
                    <a:pt x="94746" y="173927"/>
                  </a:lnTo>
                  <a:lnTo>
                    <a:pt x="90406" y="173178"/>
                  </a:lnTo>
                  <a:lnTo>
                    <a:pt x="90106" y="167341"/>
                  </a:lnTo>
                  <a:lnTo>
                    <a:pt x="87562" y="172430"/>
                  </a:lnTo>
                  <a:lnTo>
                    <a:pt x="85167" y="171831"/>
                  </a:lnTo>
                  <a:lnTo>
                    <a:pt x="82772" y="171083"/>
                  </a:lnTo>
                  <a:lnTo>
                    <a:pt x="78132" y="169286"/>
                  </a:lnTo>
                  <a:lnTo>
                    <a:pt x="73642" y="167341"/>
                  </a:lnTo>
                  <a:lnTo>
                    <a:pt x="69301" y="164946"/>
                  </a:lnTo>
                  <a:lnTo>
                    <a:pt x="70798" y="159557"/>
                  </a:lnTo>
                  <a:lnTo>
                    <a:pt x="66906" y="163449"/>
                  </a:lnTo>
                  <a:lnTo>
                    <a:pt x="64362" y="161803"/>
                  </a:lnTo>
                  <a:lnTo>
                    <a:pt x="61967" y="160006"/>
                  </a:lnTo>
                  <a:lnTo>
                    <a:pt x="59722" y="158210"/>
                  </a:lnTo>
                  <a:lnTo>
                    <a:pt x="57476" y="156264"/>
                  </a:lnTo>
                  <a:lnTo>
                    <a:pt x="70499" y="146386"/>
                  </a:lnTo>
                  <a:close/>
                  <a:moveTo>
                    <a:pt x="139650" y="145637"/>
                  </a:moveTo>
                  <a:lnTo>
                    <a:pt x="152822" y="155366"/>
                  </a:lnTo>
                  <a:lnTo>
                    <a:pt x="150427" y="157462"/>
                  </a:lnTo>
                  <a:lnTo>
                    <a:pt x="147882" y="159557"/>
                  </a:lnTo>
                  <a:lnTo>
                    <a:pt x="145338" y="161503"/>
                  </a:lnTo>
                  <a:lnTo>
                    <a:pt x="142643" y="163449"/>
                  </a:lnTo>
                  <a:lnTo>
                    <a:pt x="138602" y="159557"/>
                  </a:lnTo>
                  <a:lnTo>
                    <a:pt x="140099" y="164946"/>
                  </a:lnTo>
                  <a:lnTo>
                    <a:pt x="135758" y="167191"/>
                  </a:lnTo>
                  <a:lnTo>
                    <a:pt x="131418" y="169286"/>
                  </a:lnTo>
                  <a:lnTo>
                    <a:pt x="126778" y="171083"/>
                  </a:lnTo>
                  <a:lnTo>
                    <a:pt x="124383" y="171831"/>
                  </a:lnTo>
                  <a:lnTo>
                    <a:pt x="121988" y="172430"/>
                  </a:lnTo>
                  <a:lnTo>
                    <a:pt x="119443" y="167341"/>
                  </a:lnTo>
                  <a:lnTo>
                    <a:pt x="118994" y="173178"/>
                  </a:lnTo>
                  <a:lnTo>
                    <a:pt x="114953" y="173777"/>
                  </a:lnTo>
                  <a:lnTo>
                    <a:pt x="110912" y="174376"/>
                  </a:lnTo>
                  <a:lnTo>
                    <a:pt x="113157" y="157911"/>
                  </a:lnTo>
                  <a:lnTo>
                    <a:pt x="116300" y="157312"/>
                  </a:lnTo>
                  <a:lnTo>
                    <a:pt x="117198" y="161354"/>
                  </a:lnTo>
                  <a:lnTo>
                    <a:pt x="116450" y="161952"/>
                  </a:lnTo>
                  <a:lnTo>
                    <a:pt x="116150" y="162701"/>
                  </a:lnTo>
                  <a:lnTo>
                    <a:pt x="116001" y="163449"/>
                  </a:lnTo>
                  <a:lnTo>
                    <a:pt x="116150" y="164347"/>
                  </a:lnTo>
                  <a:lnTo>
                    <a:pt x="116450" y="164646"/>
                  </a:lnTo>
                  <a:lnTo>
                    <a:pt x="116749" y="164946"/>
                  </a:lnTo>
                  <a:lnTo>
                    <a:pt x="117498" y="165395"/>
                  </a:lnTo>
                  <a:lnTo>
                    <a:pt x="118396" y="165545"/>
                  </a:lnTo>
                  <a:lnTo>
                    <a:pt x="118695" y="165395"/>
                  </a:lnTo>
                  <a:lnTo>
                    <a:pt x="119144" y="165245"/>
                  </a:lnTo>
                  <a:lnTo>
                    <a:pt x="119593" y="165095"/>
                  </a:lnTo>
                  <a:lnTo>
                    <a:pt x="119892" y="164796"/>
                  </a:lnTo>
                  <a:lnTo>
                    <a:pt x="120341" y="164048"/>
                  </a:lnTo>
                  <a:lnTo>
                    <a:pt x="120341" y="163150"/>
                  </a:lnTo>
                  <a:lnTo>
                    <a:pt x="120341" y="162850"/>
                  </a:lnTo>
                  <a:lnTo>
                    <a:pt x="120192" y="162401"/>
                  </a:lnTo>
                  <a:lnTo>
                    <a:pt x="119743" y="161803"/>
                  </a:lnTo>
                  <a:lnTo>
                    <a:pt x="119294" y="161354"/>
                  </a:lnTo>
                  <a:lnTo>
                    <a:pt x="118695" y="161204"/>
                  </a:lnTo>
                  <a:lnTo>
                    <a:pt x="118096" y="161054"/>
                  </a:lnTo>
                  <a:lnTo>
                    <a:pt x="117348" y="157163"/>
                  </a:lnTo>
                  <a:lnTo>
                    <a:pt x="121389" y="155965"/>
                  </a:lnTo>
                  <a:lnTo>
                    <a:pt x="125281" y="154618"/>
                  </a:lnTo>
                  <a:lnTo>
                    <a:pt x="129023" y="152822"/>
                  </a:lnTo>
                  <a:lnTo>
                    <a:pt x="132615" y="150876"/>
                  </a:lnTo>
                  <a:lnTo>
                    <a:pt x="134711" y="154319"/>
                  </a:lnTo>
                  <a:lnTo>
                    <a:pt x="134261" y="155067"/>
                  </a:lnTo>
                  <a:lnTo>
                    <a:pt x="134112" y="155815"/>
                  </a:lnTo>
                  <a:lnTo>
                    <a:pt x="134411" y="156713"/>
                  </a:lnTo>
                  <a:lnTo>
                    <a:pt x="134860" y="157312"/>
                  </a:lnTo>
                  <a:lnTo>
                    <a:pt x="135160" y="157612"/>
                  </a:lnTo>
                  <a:lnTo>
                    <a:pt x="135609" y="157911"/>
                  </a:lnTo>
                  <a:lnTo>
                    <a:pt x="136357" y="158061"/>
                  </a:lnTo>
                  <a:lnTo>
                    <a:pt x="137255" y="157911"/>
                  </a:lnTo>
                  <a:lnTo>
                    <a:pt x="137554" y="157612"/>
                  </a:lnTo>
                  <a:lnTo>
                    <a:pt x="138003" y="157312"/>
                  </a:lnTo>
                  <a:lnTo>
                    <a:pt x="138153" y="157013"/>
                  </a:lnTo>
                  <a:lnTo>
                    <a:pt x="138452" y="156564"/>
                  </a:lnTo>
                  <a:lnTo>
                    <a:pt x="138602" y="155815"/>
                  </a:lnTo>
                  <a:lnTo>
                    <a:pt x="138452" y="154917"/>
                  </a:lnTo>
                  <a:lnTo>
                    <a:pt x="138303" y="154618"/>
                  </a:lnTo>
                  <a:lnTo>
                    <a:pt x="138003" y="154319"/>
                  </a:lnTo>
                  <a:lnTo>
                    <a:pt x="137405" y="153870"/>
                  </a:lnTo>
                  <a:lnTo>
                    <a:pt x="136806" y="153570"/>
                  </a:lnTo>
                  <a:lnTo>
                    <a:pt x="136207" y="153570"/>
                  </a:lnTo>
                  <a:lnTo>
                    <a:pt x="135609" y="153720"/>
                  </a:lnTo>
                  <a:lnTo>
                    <a:pt x="133513" y="150277"/>
                  </a:lnTo>
                  <a:lnTo>
                    <a:pt x="136656" y="148182"/>
                  </a:lnTo>
                  <a:lnTo>
                    <a:pt x="139650" y="145637"/>
                  </a:lnTo>
                  <a:close/>
                  <a:moveTo>
                    <a:pt x="67954" y="163748"/>
                  </a:moveTo>
                  <a:lnTo>
                    <a:pt x="68553" y="163898"/>
                  </a:lnTo>
                  <a:lnTo>
                    <a:pt x="68403" y="164497"/>
                  </a:lnTo>
                  <a:lnTo>
                    <a:pt x="68104" y="165395"/>
                  </a:lnTo>
                  <a:lnTo>
                    <a:pt x="65110" y="176172"/>
                  </a:lnTo>
                  <a:lnTo>
                    <a:pt x="62117" y="174376"/>
                  </a:lnTo>
                  <a:lnTo>
                    <a:pt x="58973" y="172430"/>
                  </a:lnTo>
                  <a:lnTo>
                    <a:pt x="58973" y="172430"/>
                  </a:lnTo>
                  <a:lnTo>
                    <a:pt x="60320" y="173178"/>
                  </a:lnTo>
                  <a:lnTo>
                    <a:pt x="61218" y="173627"/>
                  </a:lnTo>
                  <a:lnTo>
                    <a:pt x="62117" y="173927"/>
                  </a:lnTo>
                  <a:lnTo>
                    <a:pt x="62117" y="173777"/>
                  </a:lnTo>
                  <a:lnTo>
                    <a:pt x="60320" y="172729"/>
                  </a:lnTo>
                  <a:lnTo>
                    <a:pt x="59273" y="172130"/>
                  </a:lnTo>
                  <a:lnTo>
                    <a:pt x="60021" y="171532"/>
                  </a:lnTo>
                  <a:lnTo>
                    <a:pt x="61218" y="172130"/>
                  </a:lnTo>
                  <a:lnTo>
                    <a:pt x="61967" y="172579"/>
                  </a:lnTo>
                  <a:lnTo>
                    <a:pt x="62865" y="173028"/>
                  </a:lnTo>
                  <a:lnTo>
                    <a:pt x="63015" y="172879"/>
                  </a:lnTo>
                  <a:lnTo>
                    <a:pt x="62117" y="172280"/>
                  </a:lnTo>
                  <a:lnTo>
                    <a:pt x="61368" y="171981"/>
                  </a:lnTo>
                  <a:lnTo>
                    <a:pt x="60171" y="171382"/>
                  </a:lnTo>
                  <a:lnTo>
                    <a:pt x="60769" y="170634"/>
                  </a:lnTo>
                  <a:lnTo>
                    <a:pt x="61967" y="171382"/>
                  </a:lnTo>
                  <a:lnTo>
                    <a:pt x="62715" y="171681"/>
                  </a:lnTo>
                  <a:lnTo>
                    <a:pt x="63314" y="171831"/>
                  </a:lnTo>
                  <a:lnTo>
                    <a:pt x="63464" y="171831"/>
                  </a:lnTo>
                  <a:lnTo>
                    <a:pt x="63314" y="171681"/>
                  </a:lnTo>
                  <a:lnTo>
                    <a:pt x="61817" y="170933"/>
                  </a:lnTo>
                  <a:lnTo>
                    <a:pt x="60919" y="170484"/>
                  </a:lnTo>
                  <a:lnTo>
                    <a:pt x="61817" y="169586"/>
                  </a:lnTo>
                  <a:lnTo>
                    <a:pt x="62865" y="170185"/>
                  </a:lnTo>
                  <a:lnTo>
                    <a:pt x="63613" y="170634"/>
                  </a:lnTo>
                  <a:lnTo>
                    <a:pt x="64362" y="170783"/>
                  </a:lnTo>
                  <a:lnTo>
                    <a:pt x="64511" y="170783"/>
                  </a:lnTo>
                  <a:lnTo>
                    <a:pt x="63763" y="170334"/>
                  </a:lnTo>
                  <a:lnTo>
                    <a:pt x="63015" y="169885"/>
                  </a:lnTo>
                  <a:lnTo>
                    <a:pt x="62117" y="169436"/>
                  </a:lnTo>
                  <a:lnTo>
                    <a:pt x="62715" y="168837"/>
                  </a:lnTo>
                  <a:lnTo>
                    <a:pt x="63464" y="169286"/>
                  </a:lnTo>
                  <a:lnTo>
                    <a:pt x="64212" y="169586"/>
                  </a:lnTo>
                  <a:lnTo>
                    <a:pt x="64960" y="169885"/>
                  </a:lnTo>
                  <a:lnTo>
                    <a:pt x="64960" y="169736"/>
                  </a:lnTo>
                  <a:lnTo>
                    <a:pt x="63314" y="168837"/>
                  </a:lnTo>
                  <a:lnTo>
                    <a:pt x="62865" y="168538"/>
                  </a:lnTo>
                  <a:lnTo>
                    <a:pt x="63464" y="168089"/>
                  </a:lnTo>
                  <a:lnTo>
                    <a:pt x="63913" y="168239"/>
                  </a:lnTo>
                  <a:lnTo>
                    <a:pt x="65409" y="168987"/>
                  </a:lnTo>
                  <a:lnTo>
                    <a:pt x="65559" y="168837"/>
                  </a:lnTo>
                  <a:lnTo>
                    <a:pt x="65409" y="168837"/>
                  </a:lnTo>
                  <a:lnTo>
                    <a:pt x="64212" y="168089"/>
                  </a:lnTo>
                  <a:lnTo>
                    <a:pt x="63613" y="167790"/>
                  </a:lnTo>
                  <a:lnTo>
                    <a:pt x="64362" y="167191"/>
                  </a:lnTo>
                  <a:lnTo>
                    <a:pt x="64811" y="167490"/>
                  </a:lnTo>
                  <a:lnTo>
                    <a:pt x="65858" y="168089"/>
                  </a:lnTo>
                  <a:lnTo>
                    <a:pt x="66008" y="167939"/>
                  </a:lnTo>
                  <a:lnTo>
                    <a:pt x="65260" y="167490"/>
                  </a:lnTo>
                  <a:lnTo>
                    <a:pt x="64511" y="167041"/>
                  </a:lnTo>
                  <a:lnTo>
                    <a:pt x="65110" y="166592"/>
                  </a:lnTo>
                  <a:lnTo>
                    <a:pt x="65260" y="166592"/>
                  </a:lnTo>
                  <a:lnTo>
                    <a:pt x="65858" y="166892"/>
                  </a:lnTo>
                  <a:lnTo>
                    <a:pt x="66457" y="167041"/>
                  </a:lnTo>
                  <a:lnTo>
                    <a:pt x="65409" y="166443"/>
                  </a:lnTo>
                  <a:lnTo>
                    <a:pt x="65260" y="166293"/>
                  </a:lnTo>
                  <a:lnTo>
                    <a:pt x="65709" y="165844"/>
                  </a:lnTo>
                  <a:lnTo>
                    <a:pt x="66906" y="166293"/>
                  </a:lnTo>
                  <a:lnTo>
                    <a:pt x="67056" y="166293"/>
                  </a:lnTo>
                  <a:lnTo>
                    <a:pt x="67056" y="166143"/>
                  </a:lnTo>
                  <a:lnTo>
                    <a:pt x="66008" y="165694"/>
                  </a:lnTo>
                  <a:lnTo>
                    <a:pt x="66457" y="165095"/>
                  </a:lnTo>
                  <a:lnTo>
                    <a:pt x="66607" y="165245"/>
                  </a:lnTo>
                  <a:lnTo>
                    <a:pt x="67056" y="165395"/>
                  </a:lnTo>
                  <a:lnTo>
                    <a:pt x="67655" y="165545"/>
                  </a:lnTo>
                  <a:lnTo>
                    <a:pt x="67655" y="165395"/>
                  </a:lnTo>
                  <a:lnTo>
                    <a:pt x="66906" y="164946"/>
                  </a:lnTo>
                  <a:lnTo>
                    <a:pt x="66607" y="164946"/>
                  </a:lnTo>
                  <a:lnTo>
                    <a:pt x="66906" y="164646"/>
                  </a:lnTo>
                  <a:lnTo>
                    <a:pt x="67206" y="164497"/>
                  </a:lnTo>
                  <a:lnTo>
                    <a:pt x="67954" y="164646"/>
                  </a:lnTo>
                  <a:lnTo>
                    <a:pt x="67954" y="164497"/>
                  </a:lnTo>
                  <a:lnTo>
                    <a:pt x="67355" y="164197"/>
                  </a:lnTo>
                  <a:lnTo>
                    <a:pt x="67655" y="163898"/>
                  </a:lnTo>
                  <a:lnTo>
                    <a:pt x="67954" y="163748"/>
                  </a:lnTo>
                  <a:close/>
                  <a:moveTo>
                    <a:pt x="141446" y="163748"/>
                  </a:moveTo>
                  <a:lnTo>
                    <a:pt x="141745" y="163898"/>
                  </a:lnTo>
                  <a:lnTo>
                    <a:pt x="142045" y="164197"/>
                  </a:lnTo>
                  <a:lnTo>
                    <a:pt x="141446" y="164497"/>
                  </a:lnTo>
                  <a:lnTo>
                    <a:pt x="141446" y="164646"/>
                  </a:lnTo>
                  <a:lnTo>
                    <a:pt x="142194" y="164497"/>
                  </a:lnTo>
                  <a:lnTo>
                    <a:pt x="142494" y="164646"/>
                  </a:lnTo>
                  <a:lnTo>
                    <a:pt x="142793" y="164946"/>
                  </a:lnTo>
                  <a:lnTo>
                    <a:pt x="142643" y="164946"/>
                  </a:lnTo>
                  <a:lnTo>
                    <a:pt x="141745" y="165395"/>
                  </a:lnTo>
                  <a:lnTo>
                    <a:pt x="141895" y="165545"/>
                  </a:lnTo>
                  <a:lnTo>
                    <a:pt x="142344" y="165395"/>
                  </a:lnTo>
                  <a:lnTo>
                    <a:pt x="142793" y="165245"/>
                  </a:lnTo>
                  <a:lnTo>
                    <a:pt x="142943" y="165095"/>
                  </a:lnTo>
                  <a:lnTo>
                    <a:pt x="143542" y="165694"/>
                  </a:lnTo>
                  <a:lnTo>
                    <a:pt x="142344" y="166143"/>
                  </a:lnTo>
                  <a:lnTo>
                    <a:pt x="142344" y="166293"/>
                  </a:lnTo>
                  <a:lnTo>
                    <a:pt x="142494" y="166293"/>
                  </a:lnTo>
                  <a:lnTo>
                    <a:pt x="143691" y="165844"/>
                  </a:lnTo>
                  <a:lnTo>
                    <a:pt x="144140" y="166293"/>
                  </a:lnTo>
                  <a:lnTo>
                    <a:pt x="143991" y="166443"/>
                  </a:lnTo>
                  <a:lnTo>
                    <a:pt x="142943" y="167041"/>
                  </a:lnTo>
                  <a:lnTo>
                    <a:pt x="143093" y="167041"/>
                  </a:lnTo>
                  <a:lnTo>
                    <a:pt x="143542" y="166892"/>
                  </a:lnTo>
                  <a:lnTo>
                    <a:pt x="144140" y="166592"/>
                  </a:lnTo>
                  <a:lnTo>
                    <a:pt x="144440" y="166592"/>
                  </a:lnTo>
                  <a:lnTo>
                    <a:pt x="145038" y="167041"/>
                  </a:lnTo>
                  <a:lnTo>
                    <a:pt x="144140" y="167490"/>
                  </a:lnTo>
                  <a:lnTo>
                    <a:pt x="143542" y="167939"/>
                  </a:lnTo>
                  <a:lnTo>
                    <a:pt x="143542" y="168089"/>
                  </a:lnTo>
                  <a:lnTo>
                    <a:pt x="144589" y="167490"/>
                  </a:lnTo>
                  <a:lnTo>
                    <a:pt x="145188" y="167191"/>
                  </a:lnTo>
                  <a:lnTo>
                    <a:pt x="145787" y="167790"/>
                  </a:lnTo>
                  <a:lnTo>
                    <a:pt x="145338" y="168089"/>
                  </a:lnTo>
                  <a:lnTo>
                    <a:pt x="143991" y="168837"/>
                  </a:lnTo>
                  <a:lnTo>
                    <a:pt x="143991" y="168987"/>
                  </a:lnTo>
                  <a:lnTo>
                    <a:pt x="145487" y="168239"/>
                  </a:lnTo>
                  <a:lnTo>
                    <a:pt x="145936" y="168089"/>
                  </a:lnTo>
                  <a:lnTo>
                    <a:pt x="146535" y="168538"/>
                  </a:lnTo>
                  <a:lnTo>
                    <a:pt x="146236" y="168837"/>
                  </a:lnTo>
                  <a:lnTo>
                    <a:pt x="144440" y="169736"/>
                  </a:lnTo>
                  <a:lnTo>
                    <a:pt x="144440" y="169885"/>
                  </a:lnTo>
                  <a:lnTo>
                    <a:pt x="145188" y="169586"/>
                  </a:lnTo>
                  <a:lnTo>
                    <a:pt x="145936" y="169286"/>
                  </a:lnTo>
                  <a:lnTo>
                    <a:pt x="146685" y="168837"/>
                  </a:lnTo>
                  <a:lnTo>
                    <a:pt x="147433" y="169436"/>
                  </a:lnTo>
                  <a:lnTo>
                    <a:pt x="146535" y="169885"/>
                  </a:lnTo>
                  <a:lnTo>
                    <a:pt x="145787" y="170334"/>
                  </a:lnTo>
                  <a:lnTo>
                    <a:pt x="145038" y="170783"/>
                  </a:lnTo>
                  <a:lnTo>
                    <a:pt x="145787" y="170634"/>
                  </a:lnTo>
                  <a:lnTo>
                    <a:pt x="146685" y="170185"/>
                  </a:lnTo>
                  <a:lnTo>
                    <a:pt x="147583" y="169586"/>
                  </a:lnTo>
                  <a:lnTo>
                    <a:pt x="148481" y="170484"/>
                  </a:lnTo>
                  <a:lnTo>
                    <a:pt x="147583" y="170933"/>
                  </a:lnTo>
                  <a:lnTo>
                    <a:pt x="146086" y="171681"/>
                  </a:lnTo>
                  <a:lnTo>
                    <a:pt x="146086" y="171831"/>
                  </a:lnTo>
                  <a:lnTo>
                    <a:pt x="146834" y="171681"/>
                  </a:lnTo>
                  <a:lnTo>
                    <a:pt x="147433" y="171382"/>
                  </a:lnTo>
                  <a:lnTo>
                    <a:pt x="148631" y="170634"/>
                  </a:lnTo>
                  <a:lnTo>
                    <a:pt x="149379" y="171382"/>
                  </a:lnTo>
                  <a:lnTo>
                    <a:pt x="148032" y="171981"/>
                  </a:lnTo>
                  <a:lnTo>
                    <a:pt x="147283" y="172280"/>
                  </a:lnTo>
                  <a:lnTo>
                    <a:pt x="146535" y="172879"/>
                  </a:lnTo>
                  <a:lnTo>
                    <a:pt x="146535" y="173028"/>
                  </a:lnTo>
                  <a:lnTo>
                    <a:pt x="147433" y="172579"/>
                  </a:lnTo>
                  <a:lnTo>
                    <a:pt x="148182" y="172130"/>
                  </a:lnTo>
                  <a:lnTo>
                    <a:pt x="149529" y="171532"/>
                  </a:lnTo>
                  <a:lnTo>
                    <a:pt x="150127" y="172130"/>
                  </a:lnTo>
                  <a:lnTo>
                    <a:pt x="149080" y="172729"/>
                  </a:lnTo>
                  <a:lnTo>
                    <a:pt x="147283" y="173777"/>
                  </a:lnTo>
                  <a:lnTo>
                    <a:pt x="147283" y="173927"/>
                  </a:lnTo>
                  <a:lnTo>
                    <a:pt x="147433" y="173927"/>
                  </a:lnTo>
                  <a:lnTo>
                    <a:pt x="148331" y="173627"/>
                  </a:lnTo>
                  <a:lnTo>
                    <a:pt x="149080" y="173178"/>
                  </a:lnTo>
                  <a:lnTo>
                    <a:pt x="150277" y="172430"/>
                  </a:lnTo>
                  <a:lnTo>
                    <a:pt x="147283" y="174376"/>
                  </a:lnTo>
                  <a:lnTo>
                    <a:pt x="144290" y="176172"/>
                  </a:lnTo>
                  <a:lnTo>
                    <a:pt x="141296" y="165395"/>
                  </a:lnTo>
                  <a:lnTo>
                    <a:pt x="140997" y="164347"/>
                  </a:lnTo>
                  <a:lnTo>
                    <a:pt x="140847" y="163898"/>
                  </a:lnTo>
                  <a:lnTo>
                    <a:pt x="141446" y="163748"/>
                  </a:lnTo>
                  <a:close/>
                  <a:moveTo>
                    <a:pt x="69002" y="165844"/>
                  </a:moveTo>
                  <a:lnTo>
                    <a:pt x="73342" y="168239"/>
                  </a:lnTo>
                  <a:lnTo>
                    <a:pt x="77683" y="170185"/>
                  </a:lnTo>
                  <a:lnTo>
                    <a:pt x="82323" y="171981"/>
                  </a:lnTo>
                  <a:lnTo>
                    <a:pt x="87113" y="173328"/>
                  </a:lnTo>
                  <a:lnTo>
                    <a:pt x="82024" y="183207"/>
                  </a:lnTo>
                  <a:lnTo>
                    <a:pt x="77982" y="181859"/>
                  </a:lnTo>
                  <a:lnTo>
                    <a:pt x="73791" y="180363"/>
                  </a:lnTo>
                  <a:lnTo>
                    <a:pt x="69900" y="178716"/>
                  </a:lnTo>
                  <a:lnTo>
                    <a:pt x="66008" y="176770"/>
                  </a:lnTo>
                  <a:lnTo>
                    <a:pt x="69002" y="165844"/>
                  </a:lnTo>
                  <a:close/>
                  <a:moveTo>
                    <a:pt x="140398" y="165844"/>
                  </a:moveTo>
                  <a:lnTo>
                    <a:pt x="143392" y="176621"/>
                  </a:lnTo>
                  <a:lnTo>
                    <a:pt x="139500" y="178567"/>
                  </a:lnTo>
                  <a:lnTo>
                    <a:pt x="135609" y="180363"/>
                  </a:lnTo>
                  <a:lnTo>
                    <a:pt x="131567" y="181859"/>
                  </a:lnTo>
                  <a:lnTo>
                    <a:pt x="127376" y="183207"/>
                  </a:lnTo>
                  <a:lnTo>
                    <a:pt x="122437" y="173328"/>
                  </a:lnTo>
                  <a:lnTo>
                    <a:pt x="127077" y="171981"/>
                  </a:lnTo>
                  <a:lnTo>
                    <a:pt x="131717" y="170185"/>
                  </a:lnTo>
                  <a:lnTo>
                    <a:pt x="136058" y="168239"/>
                  </a:lnTo>
                  <a:lnTo>
                    <a:pt x="140398" y="165844"/>
                  </a:lnTo>
                  <a:close/>
                  <a:moveTo>
                    <a:pt x="89358" y="172280"/>
                  </a:moveTo>
                  <a:lnTo>
                    <a:pt x="89358" y="172879"/>
                  </a:lnTo>
                  <a:lnTo>
                    <a:pt x="89508" y="173927"/>
                  </a:lnTo>
                  <a:lnTo>
                    <a:pt x="90106" y="185152"/>
                  </a:lnTo>
                  <a:lnTo>
                    <a:pt x="86514" y="184404"/>
                  </a:lnTo>
                  <a:lnTo>
                    <a:pt x="83071" y="183506"/>
                  </a:lnTo>
                  <a:lnTo>
                    <a:pt x="84568" y="183656"/>
                  </a:lnTo>
                  <a:lnTo>
                    <a:pt x="85466" y="183805"/>
                  </a:lnTo>
                  <a:lnTo>
                    <a:pt x="86364" y="183955"/>
                  </a:lnTo>
                  <a:lnTo>
                    <a:pt x="86514" y="183805"/>
                  </a:lnTo>
                  <a:lnTo>
                    <a:pt x="84419" y="183356"/>
                  </a:lnTo>
                  <a:lnTo>
                    <a:pt x="83221" y="183207"/>
                  </a:lnTo>
                  <a:lnTo>
                    <a:pt x="83670" y="182309"/>
                  </a:lnTo>
                  <a:lnTo>
                    <a:pt x="85017" y="182458"/>
                  </a:lnTo>
                  <a:lnTo>
                    <a:pt x="85915" y="182608"/>
                  </a:lnTo>
                  <a:lnTo>
                    <a:pt x="86963" y="182758"/>
                  </a:lnTo>
                  <a:lnTo>
                    <a:pt x="86963" y="182608"/>
                  </a:lnTo>
                  <a:lnTo>
                    <a:pt x="85915" y="182309"/>
                  </a:lnTo>
                  <a:lnTo>
                    <a:pt x="85017" y="182159"/>
                  </a:lnTo>
                  <a:lnTo>
                    <a:pt x="83820" y="182009"/>
                  </a:lnTo>
                  <a:lnTo>
                    <a:pt x="84119" y="181261"/>
                  </a:lnTo>
                  <a:lnTo>
                    <a:pt x="85616" y="181560"/>
                  </a:lnTo>
                  <a:lnTo>
                    <a:pt x="86963" y="181560"/>
                  </a:lnTo>
                  <a:lnTo>
                    <a:pt x="86963" y="181410"/>
                  </a:lnTo>
                  <a:lnTo>
                    <a:pt x="85317" y="181111"/>
                  </a:lnTo>
                  <a:lnTo>
                    <a:pt x="84269" y="180961"/>
                  </a:lnTo>
                  <a:lnTo>
                    <a:pt x="84868" y="179914"/>
                  </a:lnTo>
                  <a:lnTo>
                    <a:pt x="86215" y="180213"/>
                  </a:lnTo>
                  <a:lnTo>
                    <a:pt x="87712" y="180213"/>
                  </a:lnTo>
                  <a:lnTo>
                    <a:pt x="87712" y="180063"/>
                  </a:lnTo>
                  <a:lnTo>
                    <a:pt x="86813" y="179914"/>
                  </a:lnTo>
                  <a:lnTo>
                    <a:pt x="85915" y="179764"/>
                  </a:lnTo>
                  <a:lnTo>
                    <a:pt x="85017" y="179614"/>
                  </a:lnTo>
                  <a:lnTo>
                    <a:pt x="85466" y="178716"/>
                  </a:lnTo>
                  <a:lnTo>
                    <a:pt x="86364" y="179016"/>
                  </a:lnTo>
                  <a:lnTo>
                    <a:pt x="87113" y="179165"/>
                  </a:lnTo>
                  <a:lnTo>
                    <a:pt x="87861" y="179165"/>
                  </a:lnTo>
                  <a:lnTo>
                    <a:pt x="87861" y="179016"/>
                  </a:lnTo>
                  <a:lnTo>
                    <a:pt x="85915" y="178716"/>
                  </a:lnTo>
                  <a:lnTo>
                    <a:pt x="85466" y="178567"/>
                  </a:lnTo>
                  <a:lnTo>
                    <a:pt x="85915" y="177818"/>
                  </a:lnTo>
                  <a:lnTo>
                    <a:pt x="86364" y="177968"/>
                  </a:lnTo>
                  <a:lnTo>
                    <a:pt x="87113" y="177968"/>
                  </a:lnTo>
                  <a:lnTo>
                    <a:pt x="88011" y="178118"/>
                  </a:lnTo>
                  <a:lnTo>
                    <a:pt x="88011" y="177968"/>
                  </a:lnTo>
                  <a:lnTo>
                    <a:pt x="86813" y="177668"/>
                  </a:lnTo>
                  <a:lnTo>
                    <a:pt x="86065" y="177668"/>
                  </a:lnTo>
                  <a:lnTo>
                    <a:pt x="86364" y="176920"/>
                  </a:lnTo>
                  <a:lnTo>
                    <a:pt x="87262" y="177070"/>
                  </a:lnTo>
                  <a:lnTo>
                    <a:pt x="88161" y="177070"/>
                  </a:lnTo>
                  <a:lnTo>
                    <a:pt x="88161" y="176920"/>
                  </a:lnTo>
                  <a:lnTo>
                    <a:pt x="87412" y="176770"/>
                  </a:lnTo>
                  <a:lnTo>
                    <a:pt x="86514" y="176621"/>
                  </a:lnTo>
                  <a:lnTo>
                    <a:pt x="86813" y="175872"/>
                  </a:lnTo>
                  <a:lnTo>
                    <a:pt x="87562" y="176022"/>
                  </a:lnTo>
                  <a:lnTo>
                    <a:pt x="88310" y="176022"/>
                  </a:lnTo>
                  <a:lnTo>
                    <a:pt x="88310" y="175872"/>
                  </a:lnTo>
                  <a:lnTo>
                    <a:pt x="87113" y="175723"/>
                  </a:lnTo>
                  <a:lnTo>
                    <a:pt x="86963" y="175723"/>
                  </a:lnTo>
                  <a:lnTo>
                    <a:pt x="87262" y="174974"/>
                  </a:lnTo>
                  <a:lnTo>
                    <a:pt x="88610" y="175124"/>
                  </a:lnTo>
                  <a:lnTo>
                    <a:pt x="88610" y="174974"/>
                  </a:lnTo>
                  <a:lnTo>
                    <a:pt x="87412" y="174825"/>
                  </a:lnTo>
                  <a:lnTo>
                    <a:pt x="87712" y="174226"/>
                  </a:lnTo>
                  <a:lnTo>
                    <a:pt x="88011" y="174226"/>
                  </a:lnTo>
                  <a:lnTo>
                    <a:pt x="88909" y="174076"/>
                  </a:lnTo>
                  <a:lnTo>
                    <a:pt x="89059" y="174076"/>
                  </a:lnTo>
                  <a:lnTo>
                    <a:pt x="88909" y="173927"/>
                  </a:lnTo>
                  <a:lnTo>
                    <a:pt x="87861" y="173927"/>
                  </a:lnTo>
                  <a:lnTo>
                    <a:pt x="88011" y="173627"/>
                  </a:lnTo>
                  <a:lnTo>
                    <a:pt x="88161" y="173178"/>
                  </a:lnTo>
                  <a:lnTo>
                    <a:pt x="88909" y="173178"/>
                  </a:lnTo>
                  <a:lnTo>
                    <a:pt x="88909" y="173028"/>
                  </a:lnTo>
                  <a:lnTo>
                    <a:pt x="88310" y="173028"/>
                  </a:lnTo>
                  <a:lnTo>
                    <a:pt x="88460" y="172729"/>
                  </a:lnTo>
                  <a:lnTo>
                    <a:pt x="88610" y="172280"/>
                  </a:lnTo>
                  <a:close/>
                  <a:moveTo>
                    <a:pt x="120790" y="172280"/>
                  </a:moveTo>
                  <a:lnTo>
                    <a:pt x="120940" y="172729"/>
                  </a:lnTo>
                  <a:lnTo>
                    <a:pt x="121090" y="173028"/>
                  </a:lnTo>
                  <a:lnTo>
                    <a:pt x="120491" y="173028"/>
                  </a:lnTo>
                  <a:lnTo>
                    <a:pt x="120491" y="173178"/>
                  </a:lnTo>
                  <a:lnTo>
                    <a:pt x="121239" y="173178"/>
                  </a:lnTo>
                  <a:lnTo>
                    <a:pt x="121389" y="173627"/>
                  </a:lnTo>
                  <a:lnTo>
                    <a:pt x="121539" y="173927"/>
                  </a:lnTo>
                  <a:lnTo>
                    <a:pt x="120491" y="173927"/>
                  </a:lnTo>
                  <a:lnTo>
                    <a:pt x="120491" y="174076"/>
                  </a:lnTo>
                  <a:lnTo>
                    <a:pt x="121389" y="174226"/>
                  </a:lnTo>
                  <a:lnTo>
                    <a:pt x="121688" y="174226"/>
                  </a:lnTo>
                  <a:lnTo>
                    <a:pt x="121988" y="174825"/>
                  </a:lnTo>
                  <a:lnTo>
                    <a:pt x="120790" y="174974"/>
                  </a:lnTo>
                  <a:lnTo>
                    <a:pt x="120790" y="175124"/>
                  </a:lnTo>
                  <a:lnTo>
                    <a:pt x="122138" y="174974"/>
                  </a:lnTo>
                  <a:lnTo>
                    <a:pt x="122437" y="175723"/>
                  </a:lnTo>
                  <a:lnTo>
                    <a:pt x="122287" y="175723"/>
                  </a:lnTo>
                  <a:lnTo>
                    <a:pt x="121090" y="175872"/>
                  </a:lnTo>
                  <a:lnTo>
                    <a:pt x="121090" y="176022"/>
                  </a:lnTo>
                  <a:lnTo>
                    <a:pt x="121838" y="176022"/>
                  </a:lnTo>
                  <a:lnTo>
                    <a:pt x="122587" y="175872"/>
                  </a:lnTo>
                  <a:lnTo>
                    <a:pt x="122886" y="176621"/>
                  </a:lnTo>
                  <a:lnTo>
                    <a:pt x="122138" y="176770"/>
                  </a:lnTo>
                  <a:lnTo>
                    <a:pt x="121239" y="176920"/>
                  </a:lnTo>
                  <a:lnTo>
                    <a:pt x="121239" y="177070"/>
                  </a:lnTo>
                  <a:lnTo>
                    <a:pt x="122138" y="177070"/>
                  </a:lnTo>
                  <a:lnTo>
                    <a:pt x="123036" y="176920"/>
                  </a:lnTo>
                  <a:lnTo>
                    <a:pt x="123485" y="177668"/>
                  </a:lnTo>
                  <a:lnTo>
                    <a:pt x="122736" y="177668"/>
                  </a:lnTo>
                  <a:lnTo>
                    <a:pt x="121389" y="177968"/>
                  </a:lnTo>
                  <a:lnTo>
                    <a:pt x="121389" y="178118"/>
                  </a:lnTo>
                  <a:lnTo>
                    <a:pt x="122287" y="177968"/>
                  </a:lnTo>
                  <a:lnTo>
                    <a:pt x="123185" y="177968"/>
                  </a:lnTo>
                  <a:lnTo>
                    <a:pt x="123634" y="177818"/>
                  </a:lnTo>
                  <a:lnTo>
                    <a:pt x="123934" y="178567"/>
                  </a:lnTo>
                  <a:lnTo>
                    <a:pt x="123485" y="178716"/>
                  </a:lnTo>
                  <a:lnTo>
                    <a:pt x="121539" y="179016"/>
                  </a:lnTo>
                  <a:lnTo>
                    <a:pt x="121539" y="179165"/>
                  </a:lnTo>
                  <a:lnTo>
                    <a:pt x="122287" y="179165"/>
                  </a:lnTo>
                  <a:lnTo>
                    <a:pt x="123036" y="179016"/>
                  </a:lnTo>
                  <a:lnTo>
                    <a:pt x="124083" y="178716"/>
                  </a:lnTo>
                  <a:lnTo>
                    <a:pt x="124532" y="179614"/>
                  </a:lnTo>
                  <a:lnTo>
                    <a:pt x="123634" y="179764"/>
                  </a:lnTo>
                  <a:lnTo>
                    <a:pt x="122736" y="179914"/>
                  </a:lnTo>
                  <a:lnTo>
                    <a:pt x="121838" y="180063"/>
                  </a:lnTo>
                  <a:lnTo>
                    <a:pt x="121838" y="180213"/>
                  </a:lnTo>
                  <a:lnTo>
                    <a:pt x="123185" y="180213"/>
                  </a:lnTo>
                  <a:lnTo>
                    <a:pt x="124532" y="179914"/>
                  </a:lnTo>
                  <a:lnTo>
                    <a:pt x="125131" y="180961"/>
                  </a:lnTo>
                  <a:lnTo>
                    <a:pt x="124233" y="181111"/>
                  </a:lnTo>
                  <a:lnTo>
                    <a:pt x="122437" y="181410"/>
                  </a:lnTo>
                  <a:lnTo>
                    <a:pt x="122437" y="181560"/>
                  </a:lnTo>
                  <a:lnTo>
                    <a:pt x="123784" y="181560"/>
                  </a:lnTo>
                  <a:lnTo>
                    <a:pt x="125281" y="181261"/>
                  </a:lnTo>
                  <a:lnTo>
                    <a:pt x="125730" y="182009"/>
                  </a:lnTo>
                  <a:lnTo>
                    <a:pt x="124383" y="182159"/>
                  </a:lnTo>
                  <a:lnTo>
                    <a:pt x="123485" y="182309"/>
                  </a:lnTo>
                  <a:lnTo>
                    <a:pt x="122437" y="182608"/>
                  </a:lnTo>
                  <a:lnTo>
                    <a:pt x="122437" y="182758"/>
                  </a:lnTo>
                  <a:lnTo>
                    <a:pt x="122587" y="182758"/>
                  </a:lnTo>
                  <a:lnTo>
                    <a:pt x="123485" y="182608"/>
                  </a:lnTo>
                  <a:lnTo>
                    <a:pt x="124383" y="182458"/>
                  </a:lnTo>
                  <a:lnTo>
                    <a:pt x="125730" y="182309"/>
                  </a:lnTo>
                  <a:lnTo>
                    <a:pt x="126179" y="183207"/>
                  </a:lnTo>
                  <a:lnTo>
                    <a:pt x="124981" y="183356"/>
                  </a:lnTo>
                  <a:lnTo>
                    <a:pt x="123036" y="183805"/>
                  </a:lnTo>
                  <a:lnTo>
                    <a:pt x="122886" y="183805"/>
                  </a:lnTo>
                  <a:lnTo>
                    <a:pt x="123036" y="183955"/>
                  </a:lnTo>
                  <a:lnTo>
                    <a:pt x="123934" y="183805"/>
                  </a:lnTo>
                  <a:lnTo>
                    <a:pt x="124832" y="183656"/>
                  </a:lnTo>
                  <a:lnTo>
                    <a:pt x="126329" y="183506"/>
                  </a:lnTo>
                  <a:lnTo>
                    <a:pt x="126478" y="183506"/>
                  </a:lnTo>
                  <a:lnTo>
                    <a:pt x="122886" y="184404"/>
                  </a:lnTo>
                  <a:lnTo>
                    <a:pt x="119294" y="185152"/>
                  </a:lnTo>
                  <a:lnTo>
                    <a:pt x="120042" y="173927"/>
                  </a:lnTo>
                  <a:lnTo>
                    <a:pt x="120042" y="172879"/>
                  </a:lnTo>
                  <a:lnTo>
                    <a:pt x="120042" y="172280"/>
                  </a:lnTo>
                  <a:close/>
                  <a:moveTo>
                    <a:pt x="90406" y="174076"/>
                  </a:moveTo>
                  <a:lnTo>
                    <a:pt x="94746" y="174825"/>
                  </a:lnTo>
                  <a:lnTo>
                    <a:pt x="99237" y="175274"/>
                  </a:lnTo>
                  <a:lnTo>
                    <a:pt x="100883" y="186350"/>
                  </a:lnTo>
                  <a:lnTo>
                    <a:pt x="95944" y="185901"/>
                  </a:lnTo>
                  <a:lnTo>
                    <a:pt x="91154" y="185302"/>
                  </a:lnTo>
                  <a:lnTo>
                    <a:pt x="90406" y="174076"/>
                  </a:lnTo>
                  <a:close/>
                  <a:moveTo>
                    <a:pt x="118994" y="174076"/>
                  </a:moveTo>
                  <a:lnTo>
                    <a:pt x="118246" y="185302"/>
                  </a:lnTo>
                  <a:lnTo>
                    <a:pt x="113756" y="185901"/>
                  </a:lnTo>
                  <a:lnTo>
                    <a:pt x="109265" y="186350"/>
                  </a:lnTo>
                  <a:lnTo>
                    <a:pt x="110762" y="175274"/>
                  </a:lnTo>
                  <a:lnTo>
                    <a:pt x="114953" y="174825"/>
                  </a:lnTo>
                  <a:lnTo>
                    <a:pt x="118994" y="174076"/>
                  </a:lnTo>
                  <a:close/>
                  <a:moveTo>
                    <a:pt x="15716" y="108218"/>
                  </a:moveTo>
                  <a:lnTo>
                    <a:pt x="19608" y="108816"/>
                  </a:lnTo>
                  <a:lnTo>
                    <a:pt x="20057" y="113905"/>
                  </a:lnTo>
                  <a:lnTo>
                    <a:pt x="20805" y="118845"/>
                  </a:lnTo>
                  <a:lnTo>
                    <a:pt x="21703" y="123635"/>
                  </a:lnTo>
                  <a:lnTo>
                    <a:pt x="22901" y="128424"/>
                  </a:lnTo>
                  <a:lnTo>
                    <a:pt x="24398" y="133064"/>
                  </a:lnTo>
                  <a:lnTo>
                    <a:pt x="26194" y="137555"/>
                  </a:lnTo>
                  <a:lnTo>
                    <a:pt x="28140" y="141895"/>
                  </a:lnTo>
                  <a:lnTo>
                    <a:pt x="30385" y="146236"/>
                  </a:lnTo>
                  <a:lnTo>
                    <a:pt x="32780" y="150277"/>
                  </a:lnTo>
                  <a:lnTo>
                    <a:pt x="35474" y="154319"/>
                  </a:lnTo>
                  <a:lnTo>
                    <a:pt x="38318" y="158061"/>
                  </a:lnTo>
                  <a:lnTo>
                    <a:pt x="41461" y="161653"/>
                  </a:lnTo>
                  <a:lnTo>
                    <a:pt x="44754" y="165095"/>
                  </a:lnTo>
                  <a:lnTo>
                    <a:pt x="48196" y="168388"/>
                  </a:lnTo>
                  <a:lnTo>
                    <a:pt x="51938" y="171382"/>
                  </a:lnTo>
                  <a:lnTo>
                    <a:pt x="55680" y="174376"/>
                  </a:lnTo>
                  <a:lnTo>
                    <a:pt x="56129" y="174675"/>
                  </a:lnTo>
                  <a:lnTo>
                    <a:pt x="57177" y="175573"/>
                  </a:lnTo>
                  <a:lnTo>
                    <a:pt x="58375" y="176321"/>
                  </a:lnTo>
                  <a:lnTo>
                    <a:pt x="61218" y="177968"/>
                  </a:lnTo>
                  <a:lnTo>
                    <a:pt x="64661" y="179764"/>
                  </a:lnTo>
                  <a:lnTo>
                    <a:pt x="64960" y="179914"/>
                  </a:lnTo>
                  <a:lnTo>
                    <a:pt x="64960" y="180063"/>
                  </a:lnTo>
                  <a:lnTo>
                    <a:pt x="65110" y="180063"/>
                  </a:lnTo>
                  <a:lnTo>
                    <a:pt x="68852" y="181859"/>
                  </a:lnTo>
                  <a:lnTo>
                    <a:pt x="72594" y="183656"/>
                  </a:lnTo>
                  <a:lnTo>
                    <a:pt x="76486" y="185003"/>
                  </a:lnTo>
                  <a:lnTo>
                    <a:pt x="80527" y="186350"/>
                  </a:lnTo>
                  <a:lnTo>
                    <a:pt x="80976" y="186500"/>
                  </a:lnTo>
                  <a:lnTo>
                    <a:pt x="82323" y="186949"/>
                  </a:lnTo>
                  <a:lnTo>
                    <a:pt x="83820" y="187398"/>
                  </a:lnTo>
                  <a:lnTo>
                    <a:pt x="86963" y="187996"/>
                  </a:lnTo>
                  <a:lnTo>
                    <a:pt x="90555" y="188745"/>
                  </a:lnTo>
                  <a:lnTo>
                    <a:pt x="94148" y="189194"/>
                  </a:lnTo>
                  <a:lnTo>
                    <a:pt x="97740" y="189643"/>
                  </a:lnTo>
                  <a:lnTo>
                    <a:pt x="101482" y="189792"/>
                  </a:lnTo>
                  <a:lnTo>
                    <a:pt x="102081" y="193684"/>
                  </a:lnTo>
                  <a:lnTo>
                    <a:pt x="97740" y="193534"/>
                  </a:lnTo>
                  <a:lnTo>
                    <a:pt x="93399" y="193085"/>
                  </a:lnTo>
                  <a:lnTo>
                    <a:pt x="89208" y="192487"/>
                  </a:lnTo>
                  <a:lnTo>
                    <a:pt x="85017" y="191589"/>
                  </a:lnTo>
                  <a:lnTo>
                    <a:pt x="80976" y="190541"/>
                  </a:lnTo>
                  <a:lnTo>
                    <a:pt x="76935" y="189343"/>
                  </a:lnTo>
                  <a:lnTo>
                    <a:pt x="72893" y="187996"/>
                  </a:lnTo>
                  <a:lnTo>
                    <a:pt x="69151" y="186350"/>
                  </a:lnTo>
                  <a:lnTo>
                    <a:pt x="65409" y="184554"/>
                  </a:lnTo>
                  <a:lnTo>
                    <a:pt x="61667" y="182758"/>
                  </a:lnTo>
                  <a:lnTo>
                    <a:pt x="58075" y="180662"/>
                  </a:lnTo>
                  <a:lnTo>
                    <a:pt x="54633" y="178417"/>
                  </a:lnTo>
                  <a:lnTo>
                    <a:pt x="51340" y="176022"/>
                  </a:lnTo>
                  <a:lnTo>
                    <a:pt x="48196" y="173477"/>
                  </a:lnTo>
                  <a:lnTo>
                    <a:pt x="45053" y="170783"/>
                  </a:lnTo>
                  <a:lnTo>
                    <a:pt x="42060" y="167939"/>
                  </a:lnTo>
                  <a:lnTo>
                    <a:pt x="39216" y="164946"/>
                  </a:lnTo>
                  <a:lnTo>
                    <a:pt x="36522" y="161952"/>
                  </a:lnTo>
                  <a:lnTo>
                    <a:pt x="33977" y="158809"/>
                  </a:lnTo>
                  <a:lnTo>
                    <a:pt x="31582" y="155366"/>
                  </a:lnTo>
                  <a:lnTo>
                    <a:pt x="29187" y="152073"/>
                  </a:lnTo>
                  <a:lnTo>
                    <a:pt x="27092" y="148481"/>
                  </a:lnTo>
                  <a:lnTo>
                    <a:pt x="25146" y="144889"/>
                  </a:lnTo>
                  <a:lnTo>
                    <a:pt x="23350" y="141147"/>
                  </a:lnTo>
                  <a:lnTo>
                    <a:pt x="21853" y="137255"/>
                  </a:lnTo>
                  <a:lnTo>
                    <a:pt x="20356" y="133364"/>
                  </a:lnTo>
                  <a:lnTo>
                    <a:pt x="19159" y="129322"/>
                  </a:lnTo>
                  <a:lnTo>
                    <a:pt x="18111" y="125281"/>
                  </a:lnTo>
                  <a:lnTo>
                    <a:pt x="17213" y="121090"/>
                  </a:lnTo>
                  <a:lnTo>
                    <a:pt x="16465" y="116899"/>
                  </a:lnTo>
                  <a:lnTo>
                    <a:pt x="16016" y="112558"/>
                  </a:lnTo>
                  <a:lnTo>
                    <a:pt x="15716" y="108218"/>
                  </a:lnTo>
                  <a:close/>
                  <a:moveTo>
                    <a:pt x="193684" y="107469"/>
                  </a:moveTo>
                  <a:lnTo>
                    <a:pt x="193534" y="111810"/>
                  </a:lnTo>
                  <a:lnTo>
                    <a:pt x="193085" y="116001"/>
                  </a:lnTo>
                  <a:lnTo>
                    <a:pt x="192337" y="120342"/>
                  </a:lnTo>
                  <a:lnTo>
                    <a:pt x="191588" y="124383"/>
                  </a:lnTo>
                  <a:lnTo>
                    <a:pt x="190541" y="128574"/>
                  </a:lnTo>
                  <a:lnTo>
                    <a:pt x="189343" y="132615"/>
                  </a:lnTo>
                  <a:lnTo>
                    <a:pt x="187846" y="136507"/>
                  </a:lnTo>
                  <a:lnTo>
                    <a:pt x="186350" y="140399"/>
                  </a:lnTo>
                  <a:lnTo>
                    <a:pt x="184553" y="144140"/>
                  </a:lnTo>
                  <a:lnTo>
                    <a:pt x="182608" y="147733"/>
                  </a:lnTo>
                  <a:lnTo>
                    <a:pt x="180512" y="151325"/>
                  </a:lnTo>
                  <a:lnTo>
                    <a:pt x="178267" y="154768"/>
                  </a:lnTo>
                  <a:lnTo>
                    <a:pt x="175872" y="158061"/>
                  </a:lnTo>
                  <a:lnTo>
                    <a:pt x="173477" y="161354"/>
                  </a:lnTo>
                  <a:lnTo>
                    <a:pt x="170783" y="164347"/>
                  </a:lnTo>
                  <a:lnTo>
                    <a:pt x="167939" y="167341"/>
                  </a:lnTo>
                  <a:lnTo>
                    <a:pt x="164946" y="170185"/>
                  </a:lnTo>
                  <a:lnTo>
                    <a:pt x="161952" y="172879"/>
                  </a:lnTo>
                  <a:lnTo>
                    <a:pt x="158659" y="175573"/>
                  </a:lnTo>
                  <a:lnTo>
                    <a:pt x="155366" y="177968"/>
                  </a:lnTo>
                  <a:lnTo>
                    <a:pt x="151924" y="180213"/>
                  </a:lnTo>
                  <a:lnTo>
                    <a:pt x="148481" y="182309"/>
                  </a:lnTo>
                  <a:lnTo>
                    <a:pt x="144739" y="184254"/>
                  </a:lnTo>
                  <a:lnTo>
                    <a:pt x="140997" y="186050"/>
                  </a:lnTo>
                  <a:lnTo>
                    <a:pt x="137255" y="187697"/>
                  </a:lnTo>
                  <a:lnTo>
                    <a:pt x="133214" y="189044"/>
                  </a:lnTo>
                  <a:lnTo>
                    <a:pt x="129322" y="190391"/>
                  </a:lnTo>
                  <a:lnTo>
                    <a:pt x="125131" y="191439"/>
                  </a:lnTo>
                  <a:lnTo>
                    <a:pt x="121090" y="192337"/>
                  </a:lnTo>
                  <a:lnTo>
                    <a:pt x="116899" y="192936"/>
                  </a:lnTo>
                  <a:lnTo>
                    <a:pt x="112558" y="193385"/>
                  </a:lnTo>
                  <a:lnTo>
                    <a:pt x="108217" y="193684"/>
                  </a:lnTo>
                  <a:lnTo>
                    <a:pt x="108816" y="189792"/>
                  </a:lnTo>
                  <a:lnTo>
                    <a:pt x="112109" y="189493"/>
                  </a:lnTo>
                  <a:lnTo>
                    <a:pt x="115552" y="189194"/>
                  </a:lnTo>
                  <a:lnTo>
                    <a:pt x="118845" y="188745"/>
                  </a:lnTo>
                  <a:lnTo>
                    <a:pt x="122138" y="187996"/>
                  </a:lnTo>
                  <a:lnTo>
                    <a:pt x="125430" y="187398"/>
                  </a:lnTo>
                  <a:lnTo>
                    <a:pt x="127077" y="186949"/>
                  </a:lnTo>
                  <a:lnTo>
                    <a:pt x="128424" y="186500"/>
                  </a:lnTo>
                  <a:lnTo>
                    <a:pt x="128873" y="186350"/>
                  </a:lnTo>
                  <a:lnTo>
                    <a:pt x="132615" y="185152"/>
                  </a:lnTo>
                  <a:lnTo>
                    <a:pt x="136357" y="183805"/>
                  </a:lnTo>
                  <a:lnTo>
                    <a:pt x="139949" y="182309"/>
                  </a:lnTo>
                  <a:lnTo>
                    <a:pt x="143392" y="180512"/>
                  </a:lnTo>
                  <a:lnTo>
                    <a:pt x="144290" y="180063"/>
                  </a:lnTo>
                  <a:lnTo>
                    <a:pt x="144889" y="179764"/>
                  </a:lnTo>
                  <a:lnTo>
                    <a:pt x="148182" y="177968"/>
                  </a:lnTo>
                  <a:lnTo>
                    <a:pt x="151025" y="176321"/>
                  </a:lnTo>
                  <a:lnTo>
                    <a:pt x="152223" y="175573"/>
                  </a:lnTo>
                  <a:lnTo>
                    <a:pt x="153420" y="174675"/>
                  </a:lnTo>
                  <a:lnTo>
                    <a:pt x="153869" y="174376"/>
                  </a:lnTo>
                  <a:lnTo>
                    <a:pt x="153720" y="174226"/>
                  </a:lnTo>
                  <a:lnTo>
                    <a:pt x="156863" y="171981"/>
                  </a:lnTo>
                  <a:lnTo>
                    <a:pt x="160006" y="169436"/>
                  </a:lnTo>
                  <a:lnTo>
                    <a:pt x="161952" y="167790"/>
                  </a:lnTo>
                  <a:lnTo>
                    <a:pt x="164047" y="165694"/>
                  </a:lnTo>
                  <a:lnTo>
                    <a:pt x="165993" y="163748"/>
                  </a:lnTo>
                  <a:lnTo>
                    <a:pt x="168089" y="161503"/>
                  </a:lnTo>
                  <a:lnTo>
                    <a:pt x="169885" y="159408"/>
                  </a:lnTo>
                  <a:lnTo>
                    <a:pt x="170633" y="158510"/>
                  </a:lnTo>
                  <a:lnTo>
                    <a:pt x="172579" y="156115"/>
                  </a:lnTo>
                  <a:lnTo>
                    <a:pt x="173777" y="154468"/>
                  </a:lnTo>
                  <a:lnTo>
                    <a:pt x="174226" y="153870"/>
                  </a:lnTo>
                  <a:lnTo>
                    <a:pt x="175872" y="151325"/>
                  </a:lnTo>
                  <a:lnTo>
                    <a:pt x="177519" y="148781"/>
                  </a:lnTo>
                  <a:lnTo>
                    <a:pt x="179015" y="146236"/>
                  </a:lnTo>
                  <a:lnTo>
                    <a:pt x="180362" y="143542"/>
                  </a:lnTo>
                  <a:lnTo>
                    <a:pt x="181710" y="140848"/>
                  </a:lnTo>
                  <a:lnTo>
                    <a:pt x="183057" y="138153"/>
                  </a:lnTo>
                  <a:lnTo>
                    <a:pt x="184104" y="135309"/>
                  </a:lnTo>
                  <a:lnTo>
                    <a:pt x="185152" y="132466"/>
                  </a:lnTo>
                  <a:lnTo>
                    <a:pt x="186200" y="129472"/>
                  </a:lnTo>
                  <a:lnTo>
                    <a:pt x="186948" y="126478"/>
                  </a:lnTo>
                  <a:lnTo>
                    <a:pt x="187697" y="123485"/>
                  </a:lnTo>
                  <a:lnTo>
                    <a:pt x="188295" y="120491"/>
                  </a:lnTo>
                  <a:lnTo>
                    <a:pt x="188894" y="117498"/>
                  </a:lnTo>
                  <a:lnTo>
                    <a:pt x="189343" y="114354"/>
                  </a:lnTo>
                  <a:lnTo>
                    <a:pt x="189642" y="111211"/>
                  </a:lnTo>
                  <a:lnTo>
                    <a:pt x="189792" y="108068"/>
                  </a:lnTo>
                  <a:lnTo>
                    <a:pt x="193684" y="107469"/>
                  </a:lnTo>
                  <a:close/>
                  <a:moveTo>
                    <a:pt x="104925" y="105972"/>
                  </a:moveTo>
                  <a:lnTo>
                    <a:pt x="105523" y="106571"/>
                  </a:lnTo>
                  <a:lnTo>
                    <a:pt x="107020" y="108068"/>
                  </a:lnTo>
                  <a:lnTo>
                    <a:pt x="107170" y="108218"/>
                  </a:lnTo>
                  <a:lnTo>
                    <a:pt x="108217" y="109265"/>
                  </a:lnTo>
                  <a:lnTo>
                    <a:pt x="108367" y="109415"/>
                  </a:lnTo>
                  <a:lnTo>
                    <a:pt x="104925" y="109415"/>
                  </a:lnTo>
                  <a:lnTo>
                    <a:pt x="104775" y="109565"/>
                  </a:lnTo>
                  <a:lnTo>
                    <a:pt x="103278" y="109565"/>
                  </a:lnTo>
                  <a:lnTo>
                    <a:pt x="102679" y="109714"/>
                  </a:lnTo>
                  <a:lnTo>
                    <a:pt x="102530" y="109714"/>
                  </a:lnTo>
                  <a:lnTo>
                    <a:pt x="102530" y="109864"/>
                  </a:lnTo>
                  <a:lnTo>
                    <a:pt x="102530" y="110014"/>
                  </a:lnTo>
                  <a:lnTo>
                    <a:pt x="102679" y="110014"/>
                  </a:lnTo>
                  <a:lnTo>
                    <a:pt x="103877" y="110163"/>
                  </a:lnTo>
                  <a:lnTo>
                    <a:pt x="104326" y="110163"/>
                  </a:lnTo>
                  <a:lnTo>
                    <a:pt x="105523" y="110313"/>
                  </a:lnTo>
                  <a:lnTo>
                    <a:pt x="109265" y="110313"/>
                  </a:lnTo>
                  <a:lnTo>
                    <a:pt x="110612" y="111511"/>
                  </a:lnTo>
                  <a:lnTo>
                    <a:pt x="110612" y="111660"/>
                  </a:lnTo>
                  <a:lnTo>
                    <a:pt x="111361" y="112259"/>
                  </a:lnTo>
                  <a:lnTo>
                    <a:pt x="111510" y="112409"/>
                  </a:lnTo>
                  <a:lnTo>
                    <a:pt x="111959" y="112858"/>
                  </a:lnTo>
                  <a:lnTo>
                    <a:pt x="109265" y="112708"/>
                  </a:lnTo>
                  <a:lnTo>
                    <a:pt x="106571" y="112558"/>
                  </a:lnTo>
                  <a:lnTo>
                    <a:pt x="106421" y="112558"/>
                  </a:lnTo>
                  <a:lnTo>
                    <a:pt x="105673" y="112708"/>
                  </a:lnTo>
                  <a:lnTo>
                    <a:pt x="104326" y="112708"/>
                  </a:lnTo>
                  <a:lnTo>
                    <a:pt x="103278" y="112858"/>
                  </a:lnTo>
                  <a:lnTo>
                    <a:pt x="102979" y="112858"/>
                  </a:lnTo>
                  <a:lnTo>
                    <a:pt x="101781" y="113007"/>
                  </a:lnTo>
                  <a:lnTo>
                    <a:pt x="101781" y="113157"/>
                  </a:lnTo>
                  <a:lnTo>
                    <a:pt x="103727" y="113456"/>
                  </a:lnTo>
                  <a:lnTo>
                    <a:pt x="104475" y="113456"/>
                  </a:lnTo>
                  <a:lnTo>
                    <a:pt x="105673" y="113606"/>
                  </a:lnTo>
                  <a:lnTo>
                    <a:pt x="109116" y="113456"/>
                  </a:lnTo>
                  <a:lnTo>
                    <a:pt x="112408" y="113307"/>
                  </a:lnTo>
                  <a:lnTo>
                    <a:pt x="115851" y="116600"/>
                  </a:lnTo>
                  <a:lnTo>
                    <a:pt x="116599" y="117198"/>
                  </a:lnTo>
                  <a:lnTo>
                    <a:pt x="117048" y="117647"/>
                  </a:lnTo>
                  <a:lnTo>
                    <a:pt x="116749" y="119444"/>
                  </a:lnTo>
                  <a:lnTo>
                    <a:pt x="116300" y="119294"/>
                  </a:lnTo>
                  <a:lnTo>
                    <a:pt x="115552" y="119294"/>
                  </a:lnTo>
                  <a:lnTo>
                    <a:pt x="113157" y="119144"/>
                  </a:lnTo>
                  <a:lnTo>
                    <a:pt x="110762" y="119144"/>
                  </a:lnTo>
                  <a:lnTo>
                    <a:pt x="105972" y="119294"/>
                  </a:lnTo>
                  <a:lnTo>
                    <a:pt x="103577" y="119294"/>
                  </a:lnTo>
                  <a:lnTo>
                    <a:pt x="103428" y="119444"/>
                  </a:lnTo>
                  <a:lnTo>
                    <a:pt x="103428" y="119593"/>
                  </a:lnTo>
                  <a:lnTo>
                    <a:pt x="103428" y="119743"/>
                  </a:lnTo>
                  <a:lnTo>
                    <a:pt x="104625" y="119743"/>
                  </a:lnTo>
                  <a:lnTo>
                    <a:pt x="105523" y="119893"/>
                  </a:lnTo>
                  <a:lnTo>
                    <a:pt x="106721" y="119893"/>
                  </a:lnTo>
                  <a:lnTo>
                    <a:pt x="111061" y="120042"/>
                  </a:lnTo>
                  <a:lnTo>
                    <a:pt x="113307" y="120042"/>
                  </a:lnTo>
                  <a:lnTo>
                    <a:pt x="115402" y="119893"/>
                  </a:lnTo>
                  <a:lnTo>
                    <a:pt x="116150" y="119743"/>
                  </a:lnTo>
                  <a:lnTo>
                    <a:pt x="116749" y="119743"/>
                  </a:lnTo>
                  <a:lnTo>
                    <a:pt x="115851" y="126628"/>
                  </a:lnTo>
                  <a:lnTo>
                    <a:pt x="115701" y="127227"/>
                  </a:lnTo>
                  <a:lnTo>
                    <a:pt x="115552" y="127975"/>
                  </a:lnTo>
                  <a:lnTo>
                    <a:pt x="112857" y="147733"/>
                  </a:lnTo>
                  <a:lnTo>
                    <a:pt x="112708" y="149230"/>
                  </a:lnTo>
                  <a:lnTo>
                    <a:pt x="111660" y="156414"/>
                  </a:lnTo>
                  <a:lnTo>
                    <a:pt x="111510" y="158210"/>
                  </a:lnTo>
                  <a:lnTo>
                    <a:pt x="109265" y="174376"/>
                  </a:lnTo>
                  <a:lnTo>
                    <a:pt x="109116" y="175423"/>
                  </a:lnTo>
                  <a:lnTo>
                    <a:pt x="107619" y="186350"/>
                  </a:lnTo>
                  <a:lnTo>
                    <a:pt x="107170" y="189792"/>
                  </a:lnTo>
                  <a:lnTo>
                    <a:pt x="106571" y="193834"/>
                  </a:lnTo>
                  <a:lnTo>
                    <a:pt x="106122" y="197127"/>
                  </a:lnTo>
                  <a:lnTo>
                    <a:pt x="105673" y="199971"/>
                  </a:lnTo>
                  <a:lnTo>
                    <a:pt x="105224" y="203713"/>
                  </a:lnTo>
                  <a:lnTo>
                    <a:pt x="104625" y="199971"/>
                  </a:lnTo>
                  <a:lnTo>
                    <a:pt x="104176" y="197127"/>
                  </a:lnTo>
                  <a:lnTo>
                    <a:pt x="103727" y="193834"/>
                  </a:lnTo>
                  <a:lnTo>
                    <a:pt x="103128" y="189792"/>
                  </a:lnTo>
                  <a:lnTo>
                    <a:pt x="102530" y="186350"/>
                  </a:lnTo>
                  <a:lnTo>
                    <a:pt x="100883" y="175423"/>
                  </a:lnTo>
                  <a:lnTo>
                    <a:pt x="100734" y="174525"/>
                  </a:lnTo>
                  <a:lnTo>
                    <a:pt x="98339" y="158210"/>
                  </a:lnTo>
                  <a:lnTo>
                    <a:pt x="98039" y="156414"/>
                  </a:lnTo>
                  <a:lnTo>
                    <a:pt x="96992" y="149379"/>
                  </a:lnTo>
                  <a:lnTo>
                    <a:pt x="96692" y="147733"/>
                  </a:lnTo>
                  <a:lnTo>
                    <a:pt x="93848" y="128724"/>
                  </a:lnTo>
                  <a:lnTo>
                    <a:pt x="93699" y="127975"/>
                  </a:lnTo>
                  <a:lnTo>
                    <a:pt x="93699" y="127376"/>
                  </a:lnTo>
                  <a:lnTo>
                    <a:pt x="93100" y="124084"/>
                  </a:lnTo>
                  <a:lnTo>
                    <a:pt x="93100" y="123485"/>
                  </a:lnTo>
                  <a:lnTo>
                    <a:pt x="92501" y="119743"/>
                  </a:lnTo>
                  <a:lnTo>
                    <a:pt x="92501" y="119444"/>
                  </a:lnTo>
                  <a:lnTo>
                    <a:pt x="92352" y="118845"/>
                  </a:lnTo>
                  <a:lnTo>
                    <a:pt x="92651" y="118845"/>
                  </a:lnTo>
                  <a:lnTo>
                    <a:pt x="92950" y="118545"/>
                  </a:lnTo>
                  <a:lnTo>
                    <a:pt x="93549" y="117797"/>
                  </a:lnTo>
                  <a:lnTo>
                    <a:pt x="93848" y="117498"/>
                  </a:lnTo>
                  <a:lnTo>
                    <a:pt x="95495" y="115702"/>
                  </a:lnTo>
                  <a:lnTo>
                    <a:pt x="95644" y="115702"/>
                  </a:lnTo>
                  <a:lnTo>
                    <a:pt x="97141" y="113905"/>
                  </a:lnTo>
                  <a:lnTo>
                    <a:pt x="97291" y="113905"/>
                  </a:lnTo>
                  <a:lnTo>
                    <a:pt x="98937" y="112109"/>
                  </a:lnTo>
                  <a:lnTo>
                    <a:pt x="99237" y="111660"/>
                  </a:lnTo>
                  <a:lnTo>
                    <a:pt x="99386" y="112409"/>
                  </a:lnTo>
                  <a:lnTo>
                    <a:pt x="99386" y="112558"/>
                  </a:lnTo>
                  <a:lnTo>
                    <a:pt x="99386" y="113606"/>
                  </a:lnTo>
                  <a:lnTo>
                    <a:pt x="99536" y="113756"/>
                  </a:lnTo>
                  <a:lnTo>
                    <a:pt x="99686" y="113606"/>
                  </a:lnTo>
                  <a:lnTo>
                    <a:pt x="99835" y="113007"/>
                  </a:lnTo>
                  <a:lnTo>
                    <a:pt x="99835" y="112858"/>
                  </a:lnTo>
                  <a:lnTo>
                    <a:pt x="99985" y="111062"/>
                  </a:lnTo>
                  <a:lnTo>
                    <a:pt x="100584" y="110313"/>
                  </a:lnTo>
                  <a:lnTo>
                    <a:pt x="100734" y="110163"/>
                  </a:lnTo>
                  <a:lnTo>
                    <a:pt x="102230" y="108517"/>
                  </a:lnTo>
                  <a:lnTo>
                    <a:pt x="102380" y="108367"/>
                  </a:lnTo>
                  <a:lnTo>
                    <a:pt x="104176" y="106421"/>
                  </a:lnTo>
                  <a:lnTo>
                    <a:pt x="104775" y="105972"/>
                  </a:lnTo>
                  <a:close/>
                  <a:moveTo>
                    <a:pt x="103428" y="0"/>
                  </a:moveTo>
                  <a:lnTo>
                    <a:pt x="101632" y="12423"/>
                  </a:lnTo>
                  <a:lnTo>
                    <a:pt x="97141" y="12573"/>
                  </a:lnTo>
                  <a:lnTo>
                    <a:pt x="92651" y="13172"/>
                  </a:lnTo>
                  <a:lnTo>
                    <a:pt x="88161" y="13770"/>
                  </a:lnTo>
                  <a:lnTo>
                    <a:pt x="83820" y="14669"/>
                  </a:lnTo>
                  <a:lnTo>
                    <a:pt x="79629" y="15866"/>
                  </a:lnTo>
                  <a:lnTo>
                    <a:pt x="75288" y="17063"/>
                  </a:lnTo>
                  <a:lnTo>
                    <a:pt x="71247" y="18560"/>
                  </a:lnTo>
                  <a:lnTo>
                    <a:pt x="67206" y="20207"/>
                  </a:lnTo>
                  <a:lnTo>
                    <a:pt x="63314" y="22152"/>
                  </a:lnTo>
                  <a:lnTo>
                    <a:pt x="59572" y="24098"/>
                  </a:lnTo>
                  <a:lnTo>
                    <a:pt x="55830" y="26343"/>
                  </a:lnTo>
                  <a:lnTo>
                    <a:pt x="52238" y="28738"/>
                  </a:lnTo>
                  <a:lnTo>
                    <a:pt x="48795" y="31283"/>
                  </a:lnTo>
                  <a:lnTo>
                    <a:pt x="45353" y="33977"/>
                  </a:lnTo>
                  <a:lnTo>
                    <a:pt x="42209" y="36821"/>
                  </a:lnTo>
                  <a:lnTo>
                    <a:pt x="39066" y="39665"/>
                  </a:lnTo>
                  <a:lnTo>
                    <a:pt x="36072" y="42808"/>
                  </a:lnTo>
                  <a:lnTo>
                    <a:pt x="33378" y="46101"/>
                  </a:lnTo>
                  <a:lnTo>
                    <a:pt x="30684" y="49394"/>
                  </a:lnTo>
                  <a:lnTo>
                    <a:pt x="28140" y="52986"/>
                  </a:lnTo>
                  <a:lnTo>
                    <a:pt x="25894" y="56579"/>
                  </a:lnTo>
                  <a:lnTo>
                    <a:pt x="23649" y="60320"/>
                  </a:lnTo>
                  <a:lnTo>
                    <a:pt x="21703" y="64212"/>
                  </a:lnTo>
                  <a:lnTo>
                    <a:pt x="19907" y="68104"/>
                  </a:lnTo>
                  <a:lnTo>
                    <a:pt x="18261" y="72145"/>
                  </a:lnTo>
                  <a:lnTo>
                    <a:pt x="16764" y="76186"/>
                  </a:lnTo>
                  <a:lnTo>
                    <a:pt x="15567" y="80527"/>
                  </a:lnTo>
                  <a:lnTo>
                    <a:pt x="14519" y="84718"/>
                  </a:lnTo>
                  <a:lnTo>
                    <a:pt x="13621" y="89059"/>
                  </a:lnTo>
                  <a:lnTo>
                    <a:pt x="12872" y="93549"/>
                  </a:lnTo>
                  <a:lnTo>
                    <a:pt x="12573" y="98039"/>
                  </a:lnTo>
                  <a:lnTo>
                    <a:pt x="12274" y="102680"/>
                  </a:lnTo>
                  <a:lnTo>
                    <a:pt x="0" y="104476"/>
                  </a:lnTo>
                  <a:lnTo>
                    <a:pt x="0" y="106122"/>
                  </a:lnTo>
                  <a:lnTo>
                    <a:pt x="12274" y="107769"/>
                  </a:lnTo>
                  <a:lnTo>
                    <a:pt x="12573" y="112409"/>
                  </a:lnTo>
                  <a:lnTo>
                    <a:pt x="13022" y="116899"/>
                  </a:lnTo>
                  <a:lnTo>
                    <a:pt x="13770" y="121240"/>
                  </a:lnTo>
                  <a:lnTo>
                    <a:pt x="14668" y="125580"/>
                  </a:lnTo>
                  <a:lnTo>
                    <a:pt x="15716" y="129921"/>
                  </a:lnTo>
                  <a:lnTo>
                    <a:pt x="17063" y="134112"/>
                  </a:lnTo>
                  <a:lnTo>
                    <a:pt x="18560" y="138153"/>
                  </a:lnTo>
                  <a:lnTo>
                    <a:pt x="20207" y="142195"/>
                  </a:lnTo>
                  <a:lnTo>
                    <a:pt x="22003" y="146086"/>
                  </a:lnTo>
                  <a:lnTo>
                    <a:pt x="24098" y="149978"/>
                  </a:lnTo>
                  <a:lnTo>
                    <a:pt x="26343" y="153720"/>
                  </a:lnTo>
                  <a:lnTo>
                    <a:pt x="28589" y="157312"/>
                  </a:lnTo>
                  <a:lnTo>
                    <a:pt x="31133" y="160755"/>
                  </a:lnTo>
                  <a:lnTo>
                    <a:pt x="33827" y="164048"/>
                  </a:lnTo>
                  <a:lnTo>
                    <a:pt x="36671" y="167341"/>
                  </a:lnTo>
                  <a:lnTo>
                    <a:pt x="39665" y="170334"/>
                  </a:lnTo>
                  <a:lnTo>
                    <a:pt x="42808" y="173328"/>
                  </a:lnTo>
                  <a:lnTo>
                    <a:pt x="46101" y="176172"/>
                  </a:lnTo>
                  <a:lnTo>
                    <a:pt x="49394" y="178716"/>
                  </a:lnTo>
                  <a:lnTo>
                    <a:pt x="52836" y="181261"/>
                  </a:lnTo>
                  <a:lnTo>
                    <a:pt x="56578" y="183656"/>
                  </a:lnTo>
                  <a:lnTo>
                    <a:pt x="60320" y="185751"/>
                  </a:lnTo>
                  <a:lnTo>
                    <a:pt x="64062" y="187847"/>
                  </a:lnTo>
                  <a:lnTo>
                    <a:pt x="68104" y="189643"/>
                  </a:lnTo>
                  <a:lnTo>
                    <a:pt x="71995" y="191289"/>
                  </a:lnTo>
                  <a:lnTo>
                    <a:pt x="76186" y="192636"/>
                  </a:lnTo>
                  <a:lnTo>
                    <a:pt x="80377" y="193983"/>
                  </a:lnTo>
                  <a:lnTo>
                    <a:pt x="84718" y="195031"/>
                  </a:lnTo>
                  <a:lnTo>
                    <a:pt x="89059" y="195929"/>
                  </a:lnTo>
                  <a:lnTo>
                    <a:pt x="93549" y="196528"/>
                  </a:lnTo>
                  <a:lnTo>
                    <a:pt x="98039" y="196977"/>
                  </a:lnTo>
                  <a:lnTo>
                    <a:pt x="102530" y="197127"/>
                  </a:lnTo>
                  <a:lnTo>
                    <a:pt x="104475" y="209550"/>
                  </a:lnTo>
                  <a:lnTo>
                    <a:pt x="105972" y="209550"/>
                  </a:lnTo>
                  <a:lnTo>
                    <a:pt x="107768" y="197127"/>
                  </a:lnTo>
                  <a:lnTo>
                    <a:pt x="112259" y="196827"/>
                  </a:lnTo>
                  <a:lnTo>
                    <a:pt x="116749" y="196378"/>
                  </a:lnTo>
                  <a:lnTo>
                    <a:pt x="121239" y="195630"/>
                  </a:lnTo>
                  <a:lnTo>
                    <a:pt x="125580" y="194732"/>
                  </a:lnTo>
                  <a:lnTo>
                    <a:pt x="129771" y="193684"/>
                  </a:lnTo>
                  <a:lnTo>
                    <a:pt x="133962" y="192337"/>
                  </a:lnTo>
                  <a:lnTo>
                    <a:pt x="138153" y="190990"/>
                  </a:lnTo>
                  <a:lnTo>
                    <a:pt x="142194" y="189194"/>
                  </a:lnTo>
                  <a:lnTo>
                    <a:pt x="146086" y="187398"/>
                  </a:lnTo>
                  <a:lnTo>
                    <a:pt x="149828" y="185302"/>
                  </a:lnTo>
                  <a:lnTo>
                    <a:pt x="153570" y="183207"/>
                  </a:lnTo>
                  <a:lnTo>
                    <a:pt x="157162" y="180812"/>
                  </a:lnTo>
                  <a:lnTo>
                    <a:pt x="160605" y="178267"/>
                  </a:lnTo>
                  <a:lnTo>
                    <a:pt x="164047" y="175573"/>
                  </a:lnTo>
                  <a:lnTo>
                    <a:pt x="167191" y="172729"/>
                  </a:lnTo>
                  <a:lnTo>
                    <a:pt x="170334" y="169736"/>
                  </a:lnTo>
                  <a:lnTo>
                    <a:pt x="173328" y="166592"/>
                  </a:lnTo>
                  <a:lnTo>
                    <a:pt x="176022" y="163449"/>
                  </a:lnTo>
                  <a:lnTo>
                    <a:pt x="178716" y="160006"/>
                  </a:lnTo>
                  <a:lnTo>
                    <a:pt x="181260" y="156564"/>
                  </a:lnTo>
                  <a:lnTo>
                    <a:pt x="183506" y="152972"/>
                  </a:lnTo>
                  <a:lnTo>
                    <a:pt x="185751" y="149230"/>
                  </a:lnTo>
                  <a:lnTo>
                    <a:pt x="187697" y="145338"/>
                  </a:lnTo>
                  <a:lnTo>
                    <a:pt x="189493" y="141446"/>
                  </a:lnTo>
                  <a:lnTo>
                    <a:pt x="191139" y="137405"/>
                  </a:lnTo>
                  <a:lnTo>
                    <a:pt x="192636" y="133214"/>
                  </a:lnTo>
                  <a:lnTo>
                    <a:pt x="193833" y="129023"/>
                  </a:lnTo>
                  <a:lnTo>
                    <a:pt x="194881" y="124682"/>
                  </a:lnTo>
                  <a:lnTo>
                    <a:pt x="195779" y="120342"/>
                  </a:lnTo>
                  <a:lnTo>
                    <a:pt x="196378" y="116001"/>
                  </a:lnTo>
                  <a:lnTo>
                    <a:pt x="196827" y="111511"/>
                  </a:lnTo>
                  <a:lnTo>
                    <a:pt x="197126" y="106871"/>
                  </a:lnTo>
                  <a:lnTo>
                    <a:pt x="209400" y="105074"/>
                  </a:lnTo>
                  <a:lnTo>
                    <a:pt x="209400" y="103428"/>
                  </a:lnTo>
                  <a:lnTo>
                    <a:pt x="197126" y="101781"/>
                  </a:lnTo>
                  <a:lnTo>
                    <a:pt x="196827" y="97141"/>
                  </a:lnTo>
                  <a:lnTo>
                    <a:pt x="196378" y="92651"/>
                  </a:lnTo>
                  <a:lnTo>
                    <a:pt x="195630" y="88310"/>
                  </a:lnTo>
                  <a:lnTo>
                    <a:pt x="194732" y="83820"/>
                  </a:lnTo>
                  <a:lnTo>
                    <a:pt x="193684" y="79629"/>
                  </a:lnTo>
                  <a:lnTo>
                    <a:pt x="192337" y="75438"/>
                  </a:lnTo>
                  <a:lnTo>
                    <a:pt x="190840" y="71247"/>
                  </a:lnTo>
                  <a:lnTo>
                    <a:pt x="189193" y="67355"/>
                  </a:lnTo>
                  <a:lnTo>
                    <a:pt x="187397" y="63314"/>
                  </a:lnTo>
                  <a:lnTo>
                    <a:pt x="185302" y="59572"/>
                  </a:lnTo>
                  <a:lnTo>
                    <a:pt x="183057" y="55830"/>
                  </a:lnTo>
                  <a:lnTo>
                    <a:pt x="180662" y="52238"/>
                  </a:lnTo>
                  <a:lnTo>
                    <a:pt x="178267" y="48795"/>
                  </a:lnTo>
                  <a:lnTo>
                    <a:pt x="175573" y="45502"/>
                  </a:lnTo>
                  <a:lnTo>
                    <a:pt x="172729" y="42209"/>
                  </a:lnTo>
                  <a:lnTo>
                    <a:pt x="169735" y="39066"/>
                  </a:lnTo>
                  <a:lnTo>
                    <a:pt x="166592" y="36222"/>
                  </a:lnTo>
                  <a:lnTo>
                    <a:pt x="163299" y="33378"/>
                  </a:lnTo>
                  <a:lnTo>
                    <a:pt x="160006" y="30684"/>
                  </a:lnTo>
                  <a:lnTo>
                    <a:pt x="156414" y="28289"/>
                  </a:lnTo>
                  <a:lnTo>
                    <a:pt x="152822" y="25894"/>
                  </a:lnTo>
                  <a:lnTo>
                    <a:pt x="149080" y="23799"/>
                  </a:lnTo>
                  <a:lnTo>
                    <a:pt x="145338" y="21703"/>
                  </a:lnTo>
                  <a:lnTo>
                    <a:pt x="141296" y="19907"/>
                  </a:lnTo>
                  <a:lnTo>
                    <a:pt x="137405" y="18261"/>
                  </a:lnTo>
                  <a:lnTo>
                    <a:pt x="133214" y="16764"/>
                  </a:lnTo>
                  <a:lnTo>
                    <a:pt x="129023" y="15567"/>
                  </a:lnTo>
                  <a:lnTo>
                    <a:pt x="124682" y="14519"/>
                  </a:lnTo>
                  <a:lnTo>
                    <a:pt x="120341" y="13621"/>
                  </a:lnTo>
                  <a:lnTo>
                    <a:pt x="115851" y="13022"/>
                  </a:lnTo>
                  <a:lnTo>
                    <a:pt x="111361" y="12573"/>
                  </a:lnTo>
                  <a:lnTo>
                    <a:pt x="106870" y="12423"/>
                  </a:lnTo>
                  <a:lnTo>
                    <a:pt x="104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07"/>
            <p:cNvSpPr/>
            <p:nvPr/>
          </p:nvSpPr>
          <p:spPr>
            <a:xfrm>
              <a:off x="4088775" y="2591800"/>
              <a:ext cx="18725" cy="291900"/>
            </a:xfrm>
            <a:custGeom>
              <a:avLst/>
              <a:gdLst/>
              <a:ahLst/>
              <a:cxnLst/>
              <a:rect l="l" t="t" r="r" b="b"/>
              <a:pathLst>
                <a:path w="749" h="11676" extrusionOk="0">
                  <a:moveTo>
                    <a:pt x="299" y="1"/>
                  </a:moveTo>
                  <a:lnTo>
                    <a:pt x="299" y="151"/>
                  </a:lnTo>
                  <a:lnTo>
                    <a:pt x="0" y="4791"/>
                  </a:lnTo>
                  <a:lnTo>
                    <a:pt x="150" y="9281"/>
                  </a:lnTo>
                  <a:lnTo>
                    <a:pt x="150" y="9730"/>
                  </a:lnTo>
                  <a:lnTo>
                    <a:pt x="150" y="9880"/>
                  </a:lnTo>
                  <a:lnTo>
                    <a:pt x="150" y="10329"/>
                  </a:lnTo>
                  <a:lnTo>
                    <a:pt x="150" y="10628"/>
                  </a:lnTo>
                  <a:lnTo>
                    <a:pt x="150" y="11077"/>
                  </a:lnTo>
                  <a:lnTo>
                    <a:pt x="299" y="11526"/>
                  </a:lnTo>
                  <a:lnTo>
                    <a:pt x="299" y="11676"/>
                  </a:lnTo>
                  <a:lnTo>
                    <a:pt x="599" y="11676"/>
                  </a:lnTo>
                  <a:lnTo>
                    <a:pt x="599" y="11526"/>
                  </a:lnTo>
                  <a:lnTo>
                    <a:pt x="599" y="10927"/>
                  </a:lnTo>
                  <a:lnTo>
                    <a:pt x="599" y="10628"/>
                  </a:lnTo>
                  <a:lnTo>
                    <a:pt x="748" y="10329"/>
                  </a:lnTo>
                  <a:lnTo>
                    <a:pt x="748" y="9880"/>
                  </a:lnTo>
                  <a:lnTo>
                    <a:pt x="748" y="9730"/>
                  </a:lnTo>
                  <a:lnTo>
                    <a:pt x="748" y="9281"/>
                  </a:lnTo>
                  <a:lnTo>
                    <a:pt x="748" y="4791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07"/>
            <p:cNvSpPr/>
            <p:nvPr/>
          </p:nvSpPr>
          <p:spPr>
            <a:xfrm>
              <a:off x="4253400" y="2584325"/>
              <a:ext cx="15000" cy="276925"/>
            </a:xfrm>
            <a:custGeom>
              <a:avLst/>
              <a:gdLst/>
              <a:ahLst/>
              <a:cxnLst/>
              <a:rect l="l" t="t" r="r" b="b"/>
              <a:pathLst>
                <a:path w="600" h="11077" extrusionOk="0">
                  <a:moveTo>
                    <a:pt x="151" y="0"/>
                  </a:moveTo>
                  <a:lnTo>
                    <a:pt x="1" y="2096"/>
                  </a:lnTo>
                  <a:lnTo>
                    <a:pt x="1" y="4341"/>
                  </a:lnTo>
                  <a:lnTo>
                    <a:pt x="1" y="5389"/>
                  </a:lnTo>
                  <a:lnTo>
                    <a:pt x="1" y="6287"/>
                  </a:lnTo>
                  <a:lnTo>
                    <a:pt x="151" y="10927"/>
                  </a:lnTo>
                  <a:lnTo>
                    <a:pt x="151" y="11077"/>
                  </a:lnTo>
                  <a:lnTo>
                    <a:pt x="450" y="11077"/>
                  </a:lnTo>
                  <a:lnTo>
                    <a:pt x="450" y="10927"/>
                  </a:lnTo>
                  <a:lnTo>
                    <a:pt x="600" y="5389"/>
                  </a:lnTo>
                  <a:lnTo>
                    <a:pt x="600" y="4341"/>
                  </a:lnTo>
                  <a:lnTo>
                    <a:pt x="600" y="3293"/>
                  </a:lnTo>
                  <a:lnTo>
                    <a:pt x="600" y="1647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07"/>
            <p:cNvSpPr/>
            <p:nvPr/>
          </p:nvSpPr>
          <p:spPr>
            <a:xfrm>
              <a:off x="4328250" y="25955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49" y="1"/>
                  </a:moveTo>
                  <a:lnTo>
                    <a:pt x="449" y="150"/>
                  </a:lnTo>
                  <a:lnTo>
                    <a:pt x="300" y="1348"/>
                  </a:lnTo>
                  <a:lnTo>
                    <a:pt x="0" y="3742"/>
                  </a:lnTo>
                  <a:lnTo>
                    <a:pt x="0" y="6137"/>
                  </a:lnTo>
                  <a:lnTo>
                    <a:pt x="150" y="8532"/>
                  </a:lnTo>
                  <a:lnTo>
                    <a:pt x="449" y="10777"/>
                  </a:lnTo>
                  <a:lnTo>
                    <a:pt x="599" y="10927"/>
                  </a:lnTo>
                  <a:lnTo>
                    <a:pt x="599" y="10777"/>
                  </a:lnTo>
                  <a:lnTo>
                    <a:pt x="899" y="8383"/>
                  </a:lnTo>
                  <a:lnTo>
                    <a:pt x="1048" y="5838"/>
                  </a:lnTo>
                  <a:lnTo>
                    <a:pt x="1048" y="3144"/>
                  </a:lnTo>
                  <a:lnTo>
                    <a:pt x="749" y="749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07"/>
            <p:cNvSpPr/>
            <p:nvPr/>
          </p:nvSpPr>
          <p:spPr>
            <a:xfrm>
              <a:off x="4410575" y="25993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2844"/>
                  </a:lnTo>
                  <a:lnTo>
                    <a:pt x="0" y="5538"/>
                  </a:lnTo>
                  <a:lnTo>
                    <a:pt x="0" y="7933"/>
                  </a:lnTo>
                  <a:lnTo>
                    <a:pt x="150" y="9131"/>
                  </a:lnTo>
                  <a:lnTo>
                    <a:pt x="449" y="10328"/>
                  </a:lnTo>
                  <a:lnTo>
                    <a:pt x="599" y="10328"/>
                  </a:lnTo>
                  <a:lnTo>
                    <a:pt x="749" y="9131"/>
                  </a:lnTo>
                  <a:lnTo>
                    <a:pt x="898" y="7933"/>
                  </a:lnTo>
                  <a:lnTo>
                    <a:pt x="898" y="5538"/>
                  </a:lnTo>
                  <a:lnTo>
                    <a:pt x="898" y="2844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07"/>
            <p:cNvSpPr/>
            <p:nvPr/>
          </p:nvSpPr>
          <p:spPr>
            <a:xfrm>
              <a:off x="4489150" y="261425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1"/>
                  </a:moveTo>
                  <a:lnTo>
                    <a:pt x="300" y="2396"/>
                  </a:lnTo>
                  <a:lnTo>
                    <a:pt x="1" y="4940"/>
                  </a:lnTo>
                  <a:lnTo>
                    <a:pt x="1" y="7335"/>
                  </a:lnTo>
                  <a:lnTo>
                    <a:pt x="150" y="8533"/>
                  </a:lnTo>
                  <a:lnTo>
                    <a:pt x="450" y="9580"/>
                  </a:lnTo>
                  <a:lnTo>
                    <a:pt x="599" y="9730"/>
                  </a:lnTo>
                  <a:lnTo>
                    <a:pt x="749" y="9580"/>
                  </a:lnTo>
                  <a:lnTo>
                    <a:pt x="899" y="8533"/>
                  </a:lnTo>
                  <a:lnTo>
                    <a:pt x="1048" y="7335"/>
                  </a:lnTo>
                  <a:lnTo>
                    <a:pt x="1198" y="4940"/>
                  </a:lnTo>
                  <a:lnTo>
                    <a:pt x="899" y="2396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07"/>
            <p:cNvSpPr/>
            <p:nvPr/>
          </p:nvSpPr>
          <p:spPr>
            <a:xfrm>
              <a:off x="4571475" y="2621750"/>
              <a:ext cx="22475" cy="243250"/>
            </a:xfrm>
            <a:custGeom>
              <a:avLst/>
              <a:gdLst/>
              <a:ahLst/>
              <a:cxnLst/>
              <a:rect l="l" t="t" r="r" b="b"/>
              <a:pathLst>
                <a:path w="899" h="9730" extrusionOk="0">
                  <a:moveTo>
                    <a:pt x="450" y="0"/>
                  </a:moveTo>
                  <a:lnTo>
                    <a:pt x="300" y="150"/>
                  </a:lnTo>
                  <a:lnTo>
                    <a:pt x="300" y="300"/>
                  </a:lnTo>
                  <a:lnTo>
                    <a:pt x="150" y="2694"/>
                  </a:lnTo>
                  <a:lnTo>
                    <a:pt x="150" y="5239"/>
                  </a:lnTo>
                  <a:lnTo>
                    <a:pt x="1" y="7484"/>
                  </a:lnTo>
                  <a:lnTo>
                    <a:pt x="150" y="8532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599" y="9580"/>
                  </a:lnTo>
                  <a:lnTo>
                    <a:pt x="899" y="8532"/>
                  </a:lnTo>
                  <a:lnTo>
                    <a:pt x="899" y="7484"/>
                  </a:lnTo>
                  <a:lnTo>
                    <a:pt x="899" y="5239"/>
                  </a:lnTo>
                  <a:lnTo>
                    <a:pt x="899" y="2694"/>
                  </a:lnTo>
                  <a:lnTo>
                    <a:pt x="599" y="300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07"/>
            <p:cNvSpPr/>
            <p:nvPr/>
          </p:nvSpPr>
          <p:spPr>
            <a:xfrm>
              <a:off x="4653800" y="263670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150" y="1"/>
                  </a:moveTo>
                  <a:lnTo>
                    <a:pt x="0" y="2246"/>
                  </a:lnTo>
                  <a:lnTo>
                    <a:pt x="0" y="4641"/>
                  </a:lnTo>
                  <a:lnTo>
                    <a:pt x="150" y="9131"/>
                  </a:lnTo>
                  <a:lnTo>
                    <a:pt x="300" y="9281"/>
                  </a:lnTo>
                  <a:lnTo>
                    <a:pt x="599" y="9281"/>
                  </a:lnTo>
                  <a:lnTo>
                    <a:pt x="599" y="9131"/>
                  </a:lnTo>
                  <a:lnTo>
                    <a:pt x="899" y="4641"/>
                  </a:lnTo>
                  <a:lnTo>
                    <a:pt x="749" y="224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07"/>
            <p:cNvSpPr/>
            <p:nvPr/>
          </p:nvSpPr>
          <p:spPr>
            <a:xfrm>
              <a:off x="4736125" y="2640450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1198"/>
                  </a:lnTo>
                  <a:lnTo>
                    <a:pt x="0" y="2246"/>
                  </a:lnTo>
                  <a:lnTo>
                    <a:pt x="0" y="4491"/>
                  </a:lnTo>
                  <a:lnTo>
                    <a:pt x="0" y="6886"/>
                  </a:lnTo>
                  <a:lnTo>
                    <a:pt x="150" y="9281"/>
                  </a:lnTo>
                  <a:lnTo>
                    <a:pt x="150" y="9430"/>
                  </a:lnTo>
                  <a:lnTo>
                    <a:pt x="449" y="9430"/>
                  </a:lnTo>
                  <a:lnTo>
                    <a:pt x="599" y="9281"/>
                  </a:lnTo>
                  <a:lnTo>
                    <a:pt x="749" y="6886"/>
                  </a:lnTo>
                  <a:lnTo>
                    <a:pt x="898" y="4491"/>
                  </a:lnTo>
                  <a:lnTo>
                    <a:pt x="898" y="2246"/>
                  </a:lnTo>
                  <a:lnTo>
                    <a:pt x="898" y="119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07"/>
            <p:cNvSpPr/>
            <p:nvPr/>
          </p:nvSpPr>
          <p:spPr>
            <a:xfrm>
              <a:off x="4814700" y="2659175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599" y="0"/>
                  </a:moveTo>
                  <a:lnTo>
                    <a:pt x="450" y="150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0" y="7933"/>
                  </a:lnTo>
                  <a:lnTo>
                    <a:pt x="300" y="8083"/>
                  </a:lnTo>
                  <a:lnTo>
                    <a:pt x="450" y="8232"/>
                  </a:lnTo>
                  <a:lnTo>
                    <a:pt x="599" y="8083"/>
                  </a:lnTo>
                  <a:lnTo>
                    <a:pt x="749" y="7933"/>
                  </a:lnTo>
                  <a:lnTo>
                    <a:pt x="899" y="5987"/>
                  </a:lnTo>
                  <a:lnTo>
                    <a:pt x="899" y="4041"/>
                  </a:lnTo>
                  <a:lnTo>
                    <a:pt x="899" y="2096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07"/>
            <p:cNvSpPr/>
            <p:nvPr/>
          </p:nvSpPr>
          <p:spPr>
            <a:xfrm>
              <a:off x="4893275" y="26704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600" y="0"/>
                  </a:moveTo>
                  <a:lnTo>
                    <a:pt x="450" y="150"/>
                  </a:lnTo>
                  <a:lnTo>
                    <a:pt x="151" y="2245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1" y="7783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600" y="9729"/>
                  </a:lnTo>
                  <a:lnTo>
                    <a:pt x="749" y="9580"/>
                  </a:lnTo>
                  <a:lnTo>
                    <a:pt x="1049" y="7334"/>
                  </a:lnTo>
                  <a:lnTo>
                    <a:pt x="1198" y="4939"/>
                  </a:lnTo>
                  <a:lnTo>
                    <a:pt x="1049" y="2395"/>
                  </a:lnTo>
                  <a:lnTo>
                    <a:pt x="749" y="15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07"/>
            <p:cNvSpPr/>
            <p:nvPr/>
          </p:nvSpPr>
          <p:spPr>
            <a:xfrm>
              <a:off x="4975600" y="268162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300" y="0"/>
                  </a:moveTo>
                  <a:lnTo>
                    <a:pt x="150" y="1946"/>
                  </a:lnTo>
                  <a:lnTo>
                    <a:pt x="1" y="3742"/>
                  </a:lnTo>
                  <a:lnTo>
                    <a:pt x="1" y="5688"/>
                  </a:lnTo>
                  <a:lnTo>
                    <a:pt x="300" y="7484"/>
                  </a:lnTo>
                  <a:lnTo>
                    <a:pt x="300" y="7783"/>
                  </a:lnTo>
                  <a:lnTo>
                    <a:pt x="600" y="7783"/>
                  </a:lnTo>
                  <a:lnTo>
                    <a:pt x="749" y="7484"/>
                  </a:lnTo>
                  <a:lnTo>
                    <a:pt x="899" y="5688"/>
                  </a:lnTo>
                  <a:lnTo>
                    <a:pt x="899" y="3742"/>
                  </a:lnTo>
                  <a:lnTo>
                    <a:pt x="899" y="1946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07"/>
            <p:cNvSpPr/>
            <p:nvPr/>
          </p:nvSpPr>
          <p:spPr>
            <a:xfrm>
              <a:off x="5136500" y="2700325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300" y="1"/>
                  </a:moveTo>
                  <a:lnTo>
                    <a:pt x="151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300" y="6437"/>
                  </a:lnTo>
                  <a:lnTo>
                    <a:pt x="300" y="6586"/>
                  </a:lnTo>
                  <a:lnTo>
                    <a:pt x="600" y="6586"/>
                  </a:lnTo>
                  <a:lnTo>
                    <a:pt x="749" y="6437"/>
                  </a:lnTo>
                  <a:lnTo>
                    <a:pt x="749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07"/>
            <p:cNvSpPr/>
            <p:nvPr/>
          </p:nvSpPr>
          <p:spPr>
            <a:xfrm>
              <a:off x="5057925" y="269285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0"/>
                  </a:moveTo>
                  <a:lnTo>
                    <a:pt x="300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150" y="6586"/>
                  </a:lnTo>
                  <a:lnTo>
                    <a:pt x="300" y="6736"/>
                  </a:lnTo>
                  <a:lnTo>
                    <a:pt x="450" y="6885"/>
                  </a:lnTo>
                  <a:lnTo>
                    <a:pt x="599" y="6736"/>
                  </a:lnTo>
                  <a:lnTo>
                    <a:pt x="599" y="6586"/>
                  </a:lnTo>
                  <a:lnTo>
                    <a:pt x="899" y="4940"/>
                  </a:lnTo>
                  <a:lnTo>
                    <a:pt x="899" y="3293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07"/>
            <p:cNvSpPr/>
            <p:nvPr/>
          </p:nvSpPr>
          <p:spPr>
            <a:xfrm>
              <a:off x="5218825" y="27115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450" y="1"/>
                  </a:moveTo>
                  <a:lnTo>
                    <a:pt x="300" y="150"/>
                  </a:lnTo>
                  <a:lnTo>
                    <a:pt x="1" y="1497"/>
                  </a:lnTo>
                  <a:lnTo>
                    <a:pt x="1" y="2994"/>
                  </a:lnTo>
                  <a:lnTo>
                    <a:pt x="1" y="4491"/>
                  </a:lnTo>
                  <a:lnTo>
                    <a:pt x="151" y="5838"/>
                  </a:lnTo>
                  <a:lnTo>
                    <a:pt x="300" y="5988"/>
                  </a:lnTo>
                  <a:lnTo>
                    <a:pt x="600" y="5988"/>
                  </a:lnTo>
                  <a:lnTo>
                    <a:pt x="600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07"/>
            <p:cNvSpPr/>
            <p:nvPr/>
          </p:nvSpPr>
          <p:spPr>
            <a:xfrm>
              <a:off x="5297425" y="2726525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300" y="0"/>
                  </a:moveTo>
                  <a:lnTo>
                    <a:pt x="300" y="150"/>
                  </a:lnTo>
                  <a:lnTo>
                    <a:pt x="0" y="1347"/>
                  </a:lnTo>
                  <a:lnTo>
                    <a:pt x="0" y="2694"/>
                  </a:lnTo>
                  <a:lnTo>
                    <a:pt x="0" y="3892"/>
                  </a:lnTo>
                  <a:lnTo>
                    <a:pt x="300" y="5089"/>
                  </a:lnTo>
                  <a:lnTo>
                    <a:pt x="300" y="5239"/>
                  </a:lnTo>
                  <a:lnTo>
                    <a:pt x="449" y="5389"/>
                  </a:lnTo>
                  <a:lnTo>
                    <a:pt x="599" y="5239"/>
                  </a:lnTo>
                  <a:lnTo>
                    <a:pt x="749" y="5089"/>
                  </a:lnTo>
                  <a:lnTo>
                    <a:pt x="898" y="3892"/>
                  </a:lnTo>
                  <a:lnTo>
                    <a:pt x="1048" y="269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07"/>
            <p:cNvSpPr/>
            <p:nvPr/>
          </p:nvSpPr>
          <p:spPr>
            <a:xfrm>
              <a:off x="5379750" y="2734000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449" y="1"/>
                  </a:moveTo>
                  <a:lnTo>
                    <a:pt x="150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0" y="4341"/>
                  </a:lnTo>
                  <a:lnTo>
                    <a:pt x="150" y="4940"/>
                  </a:lnTo>
                  <a:lnTo>
                    <a:pt x="299" y="5539"/>
                  </a:lnTo>
                  <a:lnTo>
                    <a:pt x="449" y="5688"/>
                  </a:lnTo>
                  <a:lnTo>
                    <a:pt x="599" y="5539"/>
                  </a:lnTo>
                  <a:lnTo>
                    <a:pt x="748" y="4940"/>
                  </a:lnTo>
                  <a:lnTo>
                    <a:pt x="898" y="4341"/>
                  </a:lnTo>
                  <a:lnTo>
                    <a:pt x="898" y="2994"/>
                  </a:lnTo>
                  <a:lnTo>
                    <a:pt x="748" y="1497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07"/>
            <p:cNvSpPr/>
            <p:nvPr/>
          </p:nvSpPr>
          <p:spPr>
            <a:xfrm>
              <a:off x="5458325" y="2748975"/>
              <a:ext cx="22475" cy="131000"/>
            </a:xfrm>
            <a:custGeom>
              <a:avLst/>
              <a:gdLst/>
              <a:ahLst/>
              <a:cxnLst/>
              <a:rect l="l" t="t" r="r" b="b"/>
              <a:pathLst>
                <a:path w="899" h="5240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1347"/>
                  </a:lnTo>
                  <a:lnTo>
                    <a:pt x="0" y="2844"/>
                  </a:lnTo>
                  <a:lnTo>
                    <a:pt x="150" y="4042"/>
                  </a:lnTo>
                  <a:lnTo>
                    <a:pt x="150" y="4640"/>
                  </a:lnTo>
                  <a:lnTo>
                    <a:pt x="449" y="5239"/>
                  </a:lnTo>
                  <a:lnTo>
                    <a:pt x="599" y="5239"/>
                  </a:lnTo>
                  <a:lnTo>
                    <a:pt x="898" y="4640"/>
                  </a:lnTo>
                  <a:lnTo>
                    <a:pt x="898" y="4042"/>
                  </a:lnTo>
                  <a:lnTo>
                    <a:pt x="898" y="284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07"/>
            <p:cNvSpPr/>
            <p:nvPr/>
          </p:nvSpPr>
          <p:spPr>
            <a:xfrm>
              <a:off x="5536900" y="2748975"/>
              <a:ext cx="29950" cy="134725"/>
            </a:xfrm>
            <a:custGeom>
              <a:avLst/>
              <a:gdLst/>
              <a:ahLst/>
              <a:cxnLst/>
              <a:rect l="l" t="t" r="r" b="b"/>
              <a:pathLst>
                <a:path w="1198" h="5389" extrusionOk="0">
                  <a:moveTo>
                    <a:pt x="450" y="0"/>
                  </a:moveTo>
                  <a:lnTo>
                    <a:pt x="450" y="150"/>
                  </a:lnTo>
                  <a:lnTo>
                    <a:pt x="150" y="1347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150" y="4790"/>
                  </a:lnTo>
                  <a:lnTo>
                    <a:pt x="450" y="5389"/>
                  </a:lnTo>
                  <a:lnTo>
                    <a:pt x="749" y="5389"/>
                  </a:lnTo>
                  <a:lnTo>
                    <a:pt x="1048" y="4790"/>
                  </a:lnTo>
                  <a:lnTo>
                    <a:pt x="1198" y="4042"/>
                  </a:lnTo>
                  <a:lnTo>
                    <a:pt x="1198" y="2695"/>
                  </a:lnTo>
                  <a:lnTo>
                    <a:pt x="1048" y="134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07"/>
            <p:cNvSpPr/>
            <p:nvPr/>
          </p:nvSpPr>
          <p:spPr>
            <a:xfrm>
              <a:off x="5619225" y="27676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599" y="1"/>
                  </a:moveTo>
                  <a:lnTo>
                    <a:pt x="450" y="150"/>
                  </a:lnTo>
                  <a:lnTo>
                    <a:pt x="15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300" y="5239"/>
                  </a:lnTo>
                  <a:lnTo>
                    <a:pt x="59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899" y="134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07"/>
            <p:cNvSpPr/>
            <p:nvPr/>
          </p:nvSpPr>
          <p:spPr>
            <a:xfrm>
              <a:off x="5701550" y="277890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300" y="1"/>
                  </a:moveTo>
                  <a:lnTo>
                    <a:pt x="0" y="1049"/>
                  </a:lnTo>
                  <a:lnTo>
                    <a:pt x="0" y="2096"/>
                  </a:lnTo>
                  <a:lnTo>
                    <a:pt x="0" y="3144"/>
                  </a:lnTo>
                  <a:lnTo>
                    <a:pt x="150" y="3743"/>
                  </a:lnTo>
                  <a:lnTo>
                    <a:pt x="300" y="4192"/>
                  </a:lnTo>
                  <a:lnTo>
                    <a:pt x="449" y="4341"/>
                  </a:lnTo>
                  <a:lnTo>
                    <a:pt x="749" y="4192"/>
                  </a:lnTo>
                  <a:lnTo>
                    <a:pt x="898" y="3743"/>
                  </a:lnTo>
                  <a:lnTo>
                    <a:pt x="898" y="3144"/>
                  </a:lnTo>
                  <a:lnTo>
                    <a:pt x="898" y="2096"/>
                  </a:lnTo>
                  <a:lnTo>
                    <a:pt x="898" y="1049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07"/>
            <p:cNvSpPr/>
            <p:nvPr/>
          </p:nvSpPr>
          <p:spPr>
            <a:xfrm>
              <a:off x="5783875" y="2786400"/>
              <a:ext cx="22475" cy="82350"/>
            </a:xfrm>
            <a:custGeom>
              <a:avLst/>
              <a:gdLst/>
              <a:ahLst/>
              <a:cxnLst/>
              <a:rect l="l" t="t" r="r" b="b"/>
              <a:pathLst>
                <a:path w="899" h="3294" extrusionOk="0">
                  <a:moveTo>
                    <a:pt x="449" y="0"/>
                  </a:moveTo>
                  <a:lnTo>
                    <a:pt x="300" y="150"/>
                  </a:lnTo>
                  <a:lnTo>
                    <a:pt x="0" y="1647"/>
                  </a:lnTo>
                  <a:lnTo>
                    <a:pt x="0" y="2395"/>
                  </a:lnTo>
                  <a:lnTo>
                    <a:pt x="150" y="3143"/>
                  </a:lnTo>
                  <a:lnTo>
                    <a:pt x="300" y="3293"/>
                  </a:lnTo>
                  <a:lnTo>
                    <a:pt x="599" y="3293"/>
                  </a:lnTo>
                  <a:lnTo>
                    <a:pt x="749" y="3143"/>
                  </a:lnTo>
                  <a:lnTo>
                    <a:pt x="898" y="2395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07"/>
            <p:cNvSpPr/>
            <p:nvPr/>
          </p:nvSpPr>
          <p:spPr>
            <a:xfrm>
              <a:off x="5862450" y="27938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8"/>
                  </a:lnTo>
                  <a:lnTo>
                    <a:pt x="150" y="1946"/>
                  </a:lnTo>
                  <a:lnTo>
                    <a:pt x="300" y="2545"/>
                  </a:lnTo>
                  <a:lnTo>
                    <a:pt x="300" y="2695"/>
                  </a:lnTo>
                  <a:lnTo>
                    <a:pt x="599" y="2695"/>
                  </a:lnTo>
                  <a:lnTo>
                    <a:pt x="749" y="2545"/>
                  </a:lnTo>
                  <a:lnTo>
                    <a:pt x="89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07"/>
            <p:cNvSpPr/>
            <p:nvPr/>
          </p:nvSpPr>
          <p:spPr>
            <a:xfrm>
              <a:off x="5944775" y="28088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7"/>
                  </a:lnTo>
                  <a:lnTo>
                    <a:pt x="1" y="2096"/>
                  </a:lnTo>
                  <a:lnTo>
                    <a:pt x="150" y="2395"/>
                  </a:lnTo>
                  <a:lnTo>
                    <a:pt x="300" y="2545"/>
                  </a:lnTo>
                  <a:lnTo>
                    <a:pt x="450" y="2694"/>
                  </a:lnTo>
                  <a:lnTo>
                    <a:pt x="599" y="2545"/>
                  </a:lnTo>
                  <a:lnTo>
                    <a:pt x="749" y="2395"/>
                  </a:lnTo>
                  <a:lnTo>
                    <a:pt x="899" y="2096"/>
                  </a:lnTo>
                  <a:lnTo>
                    <a:pt x="899" y="1347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07"/>
            <p:cNvSpPr/>
            <p:nvPr/>
          </p:nvSpPr>
          <p:spPr>
            <a:xfrm>
              <a:off x="6027100" y="281257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1"/>
                  </a:moveTo>
                  <a:lnTo>
                    <a:pt x="150" y="151"/>
                  </a:lnTo>
                  <a:lnTo>
                    <a:pt x="0" y="1198"/>
                  </a:lnTo>
                  <a:lnTo>
                    <a:pt x="150" y="2246"/>
                  </a:lnTo>
                  <a:lnTo>
                    <a:pt x="150" y="2396"/>
                  </a:lnTo>
                  <a:lnTo>
                    <a:pt x="449" y="2396"/>
                  </a:lnTo>
                  <a:lnTo>
                    <a:pt x="599" y="224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5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10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notes</a:t>
            </a:r>
            <a:endParaRPr/>
          </a:p>
        </p:txBody>
      </p:sp>
      <p:sp>
        <p:nvSpPr>
          <p:cNvPr id="2709" name="Google Shape;2709;p108"/>
          <p:cNvSpPr/>
          <p:nvPr/>
        </p:nvSpPr>
        <p:spPr>
          <a:xfrm rot="82528">
            <a:off x="4942065" y="987640"/>
            <a:ext cx="3009098" cy="3639771"/>
          </a:xfrm>
          <a:custGeom>
            <a:avLst/>
            <a:gdLst/>
            <a:ahLst/>
            <a:cxnLst/>
            <a:rect l="l" t="t" r="r" b="b"/>
            <a:pathLst>
              <a:path w="118411" h="157096" extrusionOk="0">
                <a:moveTo>
                  <a:pt x="969" y="0"/>
                </a:moveTo>
                <a:lnTo>
                  <a:pt x="969" y="6713"/>
                </a:lnTo>
                <a:lnTo>
                  <a:pt x="1592" y="6367"/>
                </a:lnTo>
                <a:lnTo>
                  <a:pt x="1938" y="6505"/>
                </a:lnTo>
                <a:lnTo>
                  <a:pt x="2353" y="6644"/>
                </a:lnTo>
                <a:lnTo>
                  <a:pt x="2630" y="6782"/>
                </a:lnTo>
                <a:lnTo>
                  <a:pt x="2976" y="6713"/>
                </a:lnTo>
                <a:lnTo>
                  <a:pt x="3322" y="6713"/>
                </a:lnTo>
                <a:lnTo>
                  <a:pt x="3668" y="6575"/>
                </a:lnTo>
                <a:lnTo>
                  <a:pt x="3668" y="6505"/>
                </a:lnTo>
                <a:lnTo>
                  <a:pt x="3737" y="6436"/>
                </a:lnTo>
                <a:lnTo>
                  <a:pt x="3876" y="6367"/>
                </a:lnTo>
                <a:lnTo>
                  <a:pt x="4152" y="6367"/>
                </a:lnTo>
                <a:lnTo>
                  <a:pt x="5329" y="6575"/>
                </a:lnTo>
                <a:lnTo>
                  <a:pt x="5398" y="6159"/>
                </a:lnTo>
                <a:lnTo>
                  <a:pt x="5536" y="5813"/>
                </a:lnTo>
                <a:lnTo>
                  <a:pt x="5813" y="5467"/>
                </a:lnTo>
                <a:lnTo>
                  <a:pt x="6021" y="5190"/>
                </a:lnTo>
                <a:lnTo>
                  <a:pt x="6367" y="4983"/>
                </a:lnTo>
                <a:lnTo>
                  <a:pt x="6713" y="4775"/>
                </a:lnTo>
                <a:lnTo>
                  <a:pt x="7128" y="4706"/>
                </a:lnTo>
                <a:lnTo>
                  <a:pt x="7474" y="4637"/>
                </a:lnTo>
                <a:lnTo>
                  <a:pt x="7959" y="4706"/>
                </a:lnTo>
                <a:lnTo>
                  <a:pt x="8374" y="4844"/>
                </a:lnTo>
                <a:lnTo>
                  <a:pt x="8720" y="5052"/>
                </a:lnTo>
                <a:lnTo>
                  <a:pt x="9066" y="5260"/>
                </a:lnTo>
                <a:lnTo>
                  <a:pt x="9343" y="5606"/>
                </a:lnTo>
                <a:lnTo>
                  <a:pt x="9550" y="6021"/>
                </a:lnTo>
                <a:lnTo>
                  <a:pt x="9689" y="6436"/>
                </a:lnTo>
                <a:lnTo>
                  <a:pt x="9758" y="6851"/>
                </a:lnTo>
                <a:lnTo>
                  <a:pt x="9689" y="7336"/>
                </a:lnTo>
                <a:lnTo>
                  <a:pt x="9550" y="7751"/>
                </a:lnTo>
                <a:lnTo>
                  <a:pt x="9343" y="8097"/>
                </a:lnTo>
                <a:lnTo>
                  <a:pt x="9066" y="8443"/>
                </a:lnTo>
                <a:lnTo>
                  <a:pt x="8720" y="8720"/>
                </a:lnTo>
                <a:lnTo>
                  <a:pt x="8374" y="8927"/>
                </a:lnTo>
                <a:lnTo>
                  <a:pt x="7959" y="9066"/>
                </a:lnTo>
                <a:lnTo>
                  <a:pt x="7197" y="9066"/>
                </a:lnTo>
                <a:lnTo>
                  <a:pt x="6851" y="8997"/>
                </a:lnTo>
                <a:lnTo>
                  <a:pt x="6575" y="8858"/>
                </a:lnTo>
                <a:lnTo>
                  <a:pt x="6298" y="8720"/>
                </a:lnTo>
                <a:lnTo>
                  <a:pt x="6090" y="8581"/>
                </a:lnTo>
                <a:lnTo>
                  <a:pt x="5882" y="8305"/>
                </a:lnTo>
                <a:lnTo>
                  <a:pt x="5675" y="8097"/>
                </a:lnTo>
                <a:lnTo>
                  <a:pt x="5536" y="7820"/>
                </a:lnTo>
                <a:lnTo>
                  <a:pt x="4983" y="7889"/>
                </a:lnTo>
                <a:lnTo>
                  <a:pt x="4291" y="7820"/>
                </a:lnTo>
                <a:lnTo>
                  <a:pt x="3945" y="7820"/>
                </a:lnTo>
                <a:lnTo>
                  <a:pt x="3668" y="7889"/>
                </a:lnTo>
                <a:lnTo>
                  <a:pt x="3391" y="7959"/>
                </a:lnTo>
                <a:lnTo>
                  <a:pt x="2768" y="7959"/>
                </a:lnTo>
                <a:lnTo>
                  <a:pt x="2215" y="8028"/>
                </a:lnTo>
                <a:lnTo>
                  <a:pt x="1453" y="8166"/>
                </a:lnTo>
                <a:lnTo>
                  <a:pt x="969" y="8305"/>
                </a:lnTo>
                <a:lnTo>
                  <a:pt x="969" y="11488"/>
                </a:lnTo>
                <a:lnTo>
                  <a:pt x="4291" y="11973"/>
                </a:lnTo>
                <a:lnTo>
                  <a:pt x="1453" y="12249"/>
                </a:lnTo>
                <a:lnTo>
                  <a:pt x="969" y="14741"/>
                </a:lnTo>
                <a:lnTo>
                  <a:pt x="969" y="16263"/>
                </a:lnTo>
                <a:lnTo>
                  <a:pt x="1592" y="15917"/>
                </a:lnTo>
                <a:lnTo>
                  <a:pt x="1938" y="16056"/>
                </a:lnTo>
                <a:lnTo>
                  <a:pt x="2353" y="16194"/>
                </a:lnTo>
                <a:lnTo>
                  <a:pt x="2630" y="16332"/>
                </a:lnTo>
                <a:lnTo>
                  <a:pt x="2976" y="16332"/>
                </a:lnTo>
                <a:lnTo>
                  <a:pt x="3322" y="16263"/>
                </a:lnTo>
                <a:lnTo>
                  <a:pt x="3668" y="16125"/>
                </a:lnTo>
                <a:lnTo>
                  <a:pt x="3737" y="15986"/>
                </a:lnTo>
                <a:lnTo>
                  <a:pt x="3876" y="15917"/>
                </a:lnTo>
                <a:lnTo>
                  <a:pt x="4152" y="15917"/>
                </a:lnTo>
                <a:lnTo>
                  <a:pt x="5329" y="16125"/>
                </a:lnTo>
                <a:lnTo>
                  <a:pt x="5398" y="15710"/>
                </a:lnTo>
                <a:lnTo>
                  <a:pt x="5536" y="15364"/>
                </a:lnTo>
                <a:lnTo>
                  <a:pt x="5813" y="15018"/>
                </a:lnTo>
                <a:lnTo>
                  <a:pt x="6021" y="14741"/>
                </a:lnTo>
                <a:lnTo>
                  <a:pt x="6367" y="14533"/>
                </a:lnTo>
                <a:lnTo>
                  <a:pt x="6713" y="14325"/>
                </a:lnTo>
                <a:lnTo>
                  <a:pt x="7128" y="14256"/>
                </a:lnTo>
                <a:lnTo>
                  <a:pt x="7474" y="14187"/>
                </a:lnTo>
                <a:lnTo>
                  <a:pt x="7959" y="14256"/>
                </a:lnTo>
                <a:lnTo>
                  <a:pt x="8374" y="14395"/>
                </a:lnTo>
                <a:lnTo>
                  <a:pt x="8720" y="14602"/>
                </a:lnTo>
                <a:lnTo>
                  <a:pt x="9066" y="14879"/>
                </a:lnTo>
                <a:lnTo>
                  <a:pt x="9343" y="15156"/>
                </a:lnTo>
                <a:lnTo>
                  <a:pt x="9550" y="15571"/>
                </a:lnTo>
                <a:lnTo>
                  <a:pt x="9689" y="15986"/>
                </a:lnTo>
                <a:lnTo>
                  <a:pt x="9758" y="16402"/>
                </a:lnTo>
                <a:lnTo>
                  <a:pt x="9689" y="16886"/>
                </a:lnTo>
                <a:lnTo>
                  <a:pt x="9550" y="17301"/>
                </a:lnTo>
                <a:lnTo>
                  <a:pt x="9343" y="17647"/>
                </a:lnTo>
                <a:lnTo>
                  <a:pt x="9066" y="17993"/>
                </a:lnTo>
                <a:lnTo>
                  <a:pt x="8720" y="18270"/>
                </a:lnTo>
                <a:lnTo>
                  <a:pt x="8374" y="18478"/>
                </a:lnTo>
                <a:lnTo>
                  <a:pt x="7959" y="18616"/>
                </a:lnTo>
                <a:lnTo>
                  <a:pt x="7197" y="18616"/>
                </a:lnTo>
                <a:lnTo>
                  <a:pt x="6851" y="18547"/>
                </a:lnTo>
                <a:lnTo>
                  <a:pt x="6575" y="18409"/>
                </a:lnTo>
                <a:lnTo>
                  <a:pt x="6298" y="18270"/>
                </a:lnTo>
                <a:lnTo>
                  <a:pt x="6090" y="18132"/>
                </a:lnTo>
                <a:lnTo>
                  <a:pt x="5882" y="17924"/>
                </a:lnTo>
                <a:lnTo>
                  <a:pt x="5675" y="17647"/>
                </a:lnTo>
                <a:lnTo>
                  <a:pt x="5536" y="17371"/>
                </a:lnTo>
                <a:lnTo>
                  <a:pt x="4983" y="17440"/>
                </a:lnTo>
                <a:lnTo>
                  <a:pt x="4291" y="17371"/>
                </a:lnTo>
                <a:lnTo>
                  <a:pt x="3945" y="17371"/>
                </a:lnTo>
                <a:lnTo>
                  <a:pt x="3668" y="17440"/>
                </a:lnTo>
                <a:lnTo>
                  <a:pt x="3391" y="17509"/>
                </a:lnTo>
                <a:lnTo>
                  <a:pt x="2768" y="17509"/>
                </a:lnTo>
                <a:lnTo>
                  <a:pt x="2215" y="17578"/>
                </a:lnTo>
                <a:lnTo>
                  <a:pt x="1453" y="17717"/>
                </a:lnTo>
                <a:lnTo>
                  <a:pt x="969" y="17855"/>
                </a:lnTo>
                <a:lnTo>
                  <a:pt x="969" y="25814"/>
                </a:lnTo>
                <a:lnTo>
                  <a:pt x="1592" y="25468"/>
                </a:lnTo>
                <a:lnTo>
                  <a:pt x="1938" y="25675"/>
                </a:lnTo>
                <a:lnTo>
                  <a:pt x="2353" y="25744"/>
                </a:lnTo>
                <a:lnTo>
                  <a:pt x="2630" y="25883"/>
                </a:lnTo>
                <a:lnTo>
                  <a:pt x="2976" y="25883"/>
                </a:lnTo>
                <a:lnTo>
                  <a:pt x="3322" y="25814"/>
                </a:lnTo>
                <a:lnTo>
                  <a:pt x="3668" y="25744"/>
                </a:lnTo>
                <a:lnTo>
                  <a:pt x="3668" y="25675"/>
                </a:lnTo>
                <a:lnTo>
                  <a:pt x="3737" y="25537"/>
                </a:lnTo>
                <a:lnTo>
                  <a:pt x="3876" y="25468"/>
                </a:lnTo>
                <a:lnTo>
                  <a:pt x="4152" y="25468"/>
                </a:lnTo>
                <a:lnTo>
                  <a:pt x="5329" y="25675"/>
                </a:lnTo>
                <a:lnTo>
                  <a:pt x="5398" y="25260"/>
                </a:lnTo>
                <a:lnTo>
                  <a:pt x="5536" y="24914"/>
                </a:lnTo>
                <a:lnTo>
                  <a:pt x="5813" y="24568"/>
                </a:lnTo>
                <a:lnTo>
                  <a:pt x="6021" y="24291"/>
                </a:lnTo>
                <a:lnTo>
                  <a:pt x="6367" y="24083"/>
                </a:lnTo>
                <a:lnTo>
                  <a:pt x="6713" y="23876"/>
                </a:lnTo>
                <a:lnTo>
                  <a:pt x="7128" y="23807"/>
                </a:lnTo>
                <a:lnTo>
                  <a:pt x="7474" y="23737"/>
                </a:lnTo>
                <a:lnTo>
                  <a:pt x="7959" y="23807"/>
                </a:lnTo>
                <a:lnTo>
                  <a:pt x="8374" y="23945"/>
                </a:lnTo>
                <a:lnTo>
                  <a:pt x="8720" y="24153"/>
                </a:lnTo>
                <a:lnTo>
                  <a:pt x="9066" y="24429"/>
                </a:lnTo>
                <a:lnTo>
                  <a:pt x="9343" y="24706"/>
                </a:lnTo>
                <a:lnTo>
                  <a:pt x="9550" y="25122"/>
                </a:lnTo>
                <a:lnTo>
                  <a:pt x="9689" y="25537"/>
                </a:lnTo>
                <a:lnTo>
                  <a:pt x="9758" y="25952"/>
                </a:lnTo>
                <a:lnTo>
                  <a:pt x="9689" y="26436"/>
                </a:lnTo>
                <a:lnTo>
                  <a:pt x="9550" y="26852"/>
                </a:lnTo>
                <a:lnTo>
                  <a:pt x="9343" y="27198"/>
                </a:lnTo>
                <a:lnTo>
                  <a:pt x="9066" y="27544"/>
                </a:lnTo>
                <a:lnTo>
                  <a:pt x="8720" y="27821"/>
                </a:lnTo>
                <a:lnTo>
                  <a:pt x="8374" y="28028"/>
                </a:lnTo>
                <a:lnTo>
                  <a:pt x="7959" y="28167"/>
                </a:lnTo>
                <a:lnTo>
                  <a:pt x="7474" y="28236"/>
                </a:lnTo>
                <a:lnTo>
                  <a:pt x="7197" y="28167"/>
                </a:lnTo>
                <a:lnTo>
                  <a:pt x="6851" y="28097"/>
                </a:lnTo>
                <a:lnTo>
                  <a:pt x="6575" y="28028"/>
                </a:lnTo>
                <a:lnTo>
                  <a:pt x="6298" y="27890"/>
                </a:lnTo>
                <a:lnTo>
                  <a:pt x="6090" y="27682"/>
                </a:lnTo>
                <a:lnTo>
                  <a:pt x="5882" y="27475"/>
                </a:lnTo>
                <a:lnTo>
                  <a:pt x="5675" y="27198"/>
                </a:lnTo>
                <a:lnTo>
                  <a:pt x="5536" y="26921"/>
                </a:lnTo>
                <a:lnTo>
                  <a:pt x="4983" y="26990"/>
                </a:lnTo>
                <a:lnTo>
                  <a:pt x="4291" y="26921"/>
                </a:lnTo>
                <a:lnTo>
                  <a:pt x="3945" y="26921"/>
                </a:lnTo>
                <a:lnTo>
                  <a:pt x="3668" y="26990"/>
                </a:lnTo>
                <a:lnTo>
                  <a:pt x="3391" y="27128"/>
                </a:lnTo>
                <a:lnTo>
                  <a:pt x="3114" y="27059"/>
                </a:lnTo>
                <a:lnTo>
                  <a:pt x="2768" y="27059"/>
                </a:lnTo>
                <a:lnTo>
                  <a:pt x="2215" y="27128"/>
                </a:lnTo>
                <a:lnTo>
                  <a:pt x="1176" y="27128"/>
                </a:lnTo>
                <a:lnTo>
                  <a:pt x="761" y="27059"/>
                </a:lnTo>
                <a:lnTo>
                  <a:pt x="484" y="27059"/>
                </a:lnTo>
                <a:lnTo>
                  <a:pt x="969" y="35087"/>
                </a:lnTo>
                <a:lnTo>
                  <a:pt x="1592" y="35018"/>
                </a:lnTo>
                <a:lnTo>
                  <a:pt x="1938" y="35225"/>
                </a:lnTo>
                <a:lnTo>
                  <a:pt x="2353" y="35364"/>
                </a:lnTo>
                <a:lnTo>
                  <a:pt x="2630" y="35433"/>
                </a:lnTo>
                <a:lnTo>
                  <a:pt x="2768" y="35433"/>
                </a:lnTo>
                <a:lnTo>
                  <a:pt x="2768" y="35364"/>
                </a:lnTo>
                <a:lnTo>
                  <a:pt x="2630" y="35295"/>
                </a:lnTo>
                <a:lnTo>
                  <a:pt x="2353" y="35087"/>
                </a:lnTo>
                <a:lnTo>
                  <a:pt x="3045" y="35018"/>
                </a:lnTo>
                <a:lnTo>
                  <a:pt x="3668" y="34949"/>
                </a:lnTo>
                <a:lnTo>
                  <a:pt x="4152" y="35018"/>
                </a:lnTo>
                <a:lnTo>
                  <a:pt x="5329" y="35225"/>
                </a:lnTo>
                <a:lnTo>
                  <a:pt x="5398" y="34810"/>
                </a:lnTo>
                <a:lnTo>
                  <a:pt x="5536" y="34464"/>
                </a:lnTo>
                <a:lnTo>
                  <a:pt x="5813" y="34118"/>
                </a:lnTo>
                <a:lnTo>
                  <a:pt x="6021" y="33841"/>
                </a:lnTo>
                <a:lnTo>
                  <a:pt x="6367" y="33634"/>
                </a:lnTo>
                <a:lnTo>
                  <a:pt x="6713" y="33495"/>
                </a:lnTo>
                <a:lnTo>
                  <a:pt x="7128" y="33357"/>
                </a:lnTo>
                <a:lnTo>
                  <a:pt x="7474" y="33288"/>
                </a:lnTo>
                <a:lnTo>
                  <a:pt x="7959" y="33357"/>
                </a:lnTo>
                <a:lnTo>
                  <a:pt x="8374" y="33495"/>
                </a:lnTo>
                <a:lnTo>
                  <a:pt x="8720" y="33703"/>
                </a:lnTo>
                <a:lnTo>
                  <a:pt x="9066" y="33980"/>
                </a:lnTo>
                <a:lnTo>
                  <a:pt x="9343" y="34326"/>
                </a:lnTo>
                <a:lnTo>
                  <a:pt x="9550" y="34672"/>
                </a:lnTo>
                <a:lnTo>
                  <a:pt x="9689" y="35087"/>
                </a:lnTo>
                <a:lnTo>
                  <a:pt x="9758" y="35572"/>
                </a:lnTo>
                <a:lnTo>
                  <a:pt x="9689" y="35987"/>
                </a:lnTo>
                <a:lnTo>
                  <a:pt x="9550" y="36402"/>
                </a:lnTo>
                <a:lnTo>
                  <a:pt x="9343" y="36817"/>
                </a:lnTo>
                <a:lnTo>
                  <a:pt x="9066" y="37094"/>
                </a:lnTo>
                <a:lnTo>
                  <a:pt x="8720" y="37371"/>
                </a:lnTo>
                <a:lnTo>
                  <a:pt x="8374" y="37578"/>
                </a:lnTo>
                <a:lnTo>
                  <a:pt x="7959" y="37717"/>
                </a:lnTo>
                <a:lnTo>
                  <a:pt x="7474" y="37786"/>
                </a:lnTo>
                <a:lnTo>
                  <a:pt x="7197" y="37717"/>
                </a:lnTo>
                <a:lnTo>
                  <a:pt x="6851" y="37648"/>
                </a:lnTo>
                <a:lnTo>
                  <a:pt x="6575" y="37578"/>
                </a:lnTo>
                <a:lnTo>
                  <a:pt x="6298" y="37440"/>
                </a:lnTo>
                <a:lnTo>
                  <a:pt x="6090" y="37232"/>
                </a:lnTo>
                <a:lnTo>
                  <a:pt x="5882" y="37025"/>
                </a:lnTo>
                <a:lnTo>
                  <a:pt x="5675" y="36748"/>
                </a:lnTo>
                <a:lnTo>
                  <a:pt x="5536" y="36471"/>
                </a:lnTo>
                <a:lnTo>
                  <a:pt x="4983" y="36540"/>
                </a:lnTo>
                <a:lnTo>
                  <a:pt x="4291" y="36471"/>
                </a:lnTo>
                <a:lnTo>
                  <a:pt x="3945" y="36471"/>
                </a:lnTo>
                <a:lnTo>
                  <a:pt x="3668" y="36540"/>
                </a:lnTo>
                <a:lnTo>
                  <a:pt x="3391" y="36679"/>
                </a:lnTo>
                <a:lnTo>
                  <a:pt x="3114" y="36610"/>
                </a:lnTo>
                <a:lnTo>
                  <a:pt x="2768" y="36610"/>
                </a:lnTo>
                <a:lnTo>
                  <a:pt x="2215" y="36679"/>
                </a:lnTo>
                <a:lnTo>
                  <a:pt x="1453" y="36817"/>
                </a:lnTo>
                <a:lnTo>
                  <a:pt x="969" y="36956"/>
                </a:lnTo>
                <a:lnTo>
                  <a:pt x="969" y="40347"/>
                </a:lnTo>
                <a:lnTo>
                  <a:pt x="2768" y="40693"/>
                </a:lnTo>
                <a:lnTo>
                  <a:pt x="969" y="41177"/>
                </a:lnTo>
                <a:lnTo>
                  <a:pt x="969" y="44983"/>
                </a:lnTo>
                <a:lnTo>
                  <a:pt x="1592" y="44568"/>
                </a:lnTo>
                <a:lnTo>
                  <a:pt x="1938" y="44776"/>
                </a:lnTo>
                <a:lnTo>
                  <a:pt x="2353" y="44914"/>
                </a:lnTo>
                <a:lnTo>
                  <a:pt x="2630" y="44983"/>
                </a:lnTo>
                <a:lnTo>
                  <a:pt x="2976" y="44983"/>
                </a:lnTo>
                <a:lnTo>
                  <a:pt x="3322" y="44914"/>
                </a:lnTo>
                <a:lnTo>
                  <a:pt x="3668" y="44845"/>
                </a:lnTo>
                <a:lnTo>
                  <a:pt x="3668" y="44776"/>
                </a:lnTo>
                <a:lnTo>
                  <a:pt x="3737" y="44637"/>
                </a:lnTo>
                <a:lnTo>
                  <a:pt x="3876" y="44568"/>
                </a:lnTo>
                <a:lnTo>
                  <a:pt x="4152" y="44568"/>
                </a:lnTo>
                <a:lnTo>
                  <a:pt x="5329" y="44776"/>
                </a:lnTo>
                <a:lnTo>
                  <a:pt x="5398" y="44361"/>
                </a:lnTo>
                <a:lnTo>
                  <a:pt x="5536" y="44015"/>
                </a:lnTo>
                <a:lnTo>
                  <a:pt x="5813" y="43738"/>
                </a:lnTo>
                <a:lnTo>
                  <a:pt x="6021" y="43461"/>
                </a:lnTo>
                <a:lnTo>
                  <a:pt x="6367" y="43184"/>
                </a:lnTo>
                <a:lnTo>
                  <a:pt x="6713" y="43046"/>
                </a:lnTo>
                <a:lnTo>
                  <a:pt x="7128" y="42907"/>
                </a:lnTo>
                <a:lnTo>
                  <a:pt x="7959" y="42907"/>
                </a:lnTo>
                <a:lnTo>
                  <a:pt x="8374" y="43046"/>
                </a:lnTo>
                <a:lnTo>
                  <a:pt x="8720" y="43253"/>
                </a:lnTo>
                <a:lnTo>
                  <a:pt x="9066" y="43530"/>
                </a:lnTo>
                <a:lnTo>
                  <a:pt x="9343" y="43876"/>
                </a:lnTo>
                <a:lnTo>
                  <a:pt x="9550" y="44222"/>
                </a:lnTo>
                <a:lnTo>
                  <a:pt x="9689" y="44637"/>
                </a:lnTo>
                <a:lnTo>
                  <a:pt x="9758" y="45122"/>
                </a:lnTo>
                <a:lnTo>
                  <a:pt x="9689" y="45537"/>
                </a:lnTo>
                <a:lnTo>
                  <a:pt x="9550" y="45952"/>
                </a:lnTo>
                <a:lnTo>
                  <a:pt x="9343" y="46368"/>
                </a:lnTo>
                <a:lnTo>
                  <a:pt x="9066" y="46644"/>
                </a:lnTo>
                <a:lnTo>
                  <a:pt x="8720" y="46921"/>
                </a:lnTo>
                <a:lnTo>
                  <a:pt x="8374" y="47129"/>
                </a:lnTo>
                <a:lnTo>
                  <a:pt x="7959" y="47267"/>
                </a:lnTo>
                <a:lnTo>
                  <a:pt x="7474" y="47336"/>
                </a:lnTo>
                <a:lnTo>
                  <a:pt x="7197" y="47267"/>
                </a:lnTo>
                <a:lnTo>
                  <a:pt x="6851" y="47267"/>
                </a:lnTo>
                <a:lnTo>
                  <a:pt x="6575" y="47129"/>
                </a:lnTo>
                <a:lnTo>
                  <a:pt x="6298" y="46990"/>
                </a:lnTo>
                <a:lnTo>
                  <a:pt x="6090" y="46783"/>
                </a:lnTo>
                <a:lnTo>
                  <a:pt x="5882" y="46575"/>
                </a:lnTo>
                <a:lnTo>
                  <a:pt x="5675" y="46298"/>
                </a:lnTo>
                <a:lnTo>
                  <a:pt x="5536" y="46091"/>
                </a:lnTo>
                <a:lnTo>
                  <a:pt x="4983" y="46160"/>
                </a:lnTo>
                <a:lnTo>
                  <a:pt x="4291" y="46022"/>
                </a:lnTo>
                <a:lnTo>
                  <a:pt x="3945" y="46022"/>
                </a:lnTo>
                <a:lnTo>
                  <a:pt x="3668" y="46160"/>
                </a:lnTo>
                <a:lnTo>
                  <a:pt x="3391" y="46229"/>
                </a:lnTo>
                <a:lnTo>
                  <a:pt x="3114" y="46229"/>
                </a:lnTo>
                <a:lnTo>
                  <a:pt x="2768" y="46160"/>
                </a:lnTo>
                <a:lnTo>
                  <a:pt x="2215" y="46229"/>
                </a:lnTo>
                <a:lnTo>
                  <a:pt x="1453" y="46368"/>
                </a:lnTo>
                <a:lnTo>
                  <a:pt x="969" y="46575"/>
                </a:lnTo>
                <a:lnTo>
                  <a:pt x="969" y="54534"/>
                </a:lnTo>
                <a:lnTo>
                  <a:pt x="1592" y="54119"/>
                </a:lnTo>
                <a:lnTo>
                  <a:pt x="1938" y="54326"/>
                </a:lnTo>
                <a:lnTo>
                  <a:pt x="2353" y="54465"/>
                </a:lnTo>
                <a:lnTo>
                  <a:pt x="2630" y="54534"/>
                </a:lnTo>
                <a:lnTo>
                  <a:pt x="2976" y="54534"/>
                </a:lnTo>
                <a:lnTo>
                  <a:pt x="3322" y="54465"/>
                </a:lnTo>
                <a:lnTo>
                  <a:pt x="3668" y="54395"/>
                </a:lnTo>
                <a:lnTo>
                  <a:pt x="3668" y="54326"/>
                </a:lnTo>
                <a:lnTo>
                  <a:pt x="3737" y="54188"/>
                </a:lnTo>
                <a:lnTo>
                  <a:pt x="3876" y="54119"/>
                </a:lnTo>
                <a:lnTo>
                  <a:pt x="4152" y="54119"/>
                </a:lnTo>
                <a:lnTo>
                  <a:pt x="5329" y="54326"/>
                </a:lnTo>
                <a:lnTo>
                  <a:pt x="5398" y="53980"/>
                </a:lnTo>
                <a:lnTo>
                  <a:pt x="5536" y="53565"/>
                </a:lnTo>
                <a:lnTo>
                  <a:pt x="5813" y="53288"/>
                </a:lnTo>
                <a:lnTo>
                  <a:pt x="6021" y="53011"/>
                </a:lnTo>
                <a:lnTo>
                  <a:pt x="6367" y="52734"/>
                </a:lnTo>
                <a:lnTo>
                  <a:pt x="6713" y="52596"/>
                </a:lnTo>
                <a:lnTo>
                  <a:pt x="7128" y="52458"/>
                </a:lnTo>
                <a:lnTo>
                  <a:pt x="7959" y="52458"/>
                </a:lnTo>
                <a:lnTo>
                  <a:pt x="8374" y="52596"/>
                </a:lnTo>
                <a:lnTo>
                  <a:pt x="8720" y="52804"/>
                </a:lnTo>
                <a:lnTo>
                  <a:pt x="9066" y="53080"/>
                </a:lnTo>
                <a:lnTo>
                  <a:pt x="9343" y="53426"/>
                </a:lnTo>
                <a:lnTo>
                  <a:pt x="9550" y="53773"/>
                </a:lnTo>
                <a:lnTo>
                  <a:pt x="9689" y="54188"/>
                </a:lnTo>
                <a:lnTo>
                  <a:pt x="9758" y="54672"/>
                </a:lnTo>
                <a:lnTo>
                  <a:pt x="9689" y="55087"/>
                </a:lnTo>
                <a:lnTo>
                  <a:pt x="9550" y="55503"/>
                </a:lnTo>
                <a:lnTo>
                  <a:pt x="9343" y="55918"/>
                </a:lnTo>
                <a:lnTo>
                  <a:pt x="9066" y="56264"/>
                </a:lnTo>
                <a:lnTo>
                  <a:pt x="8720" y="56541"/>
                </a:lnTo>
                <a:lnTo>
                  <a:pt x="8374" y="56679"/>
                </a:lnTo>
                <a:lnTo>
                  <a:pt x="7959" y="56818"/>
                </a:lnTo>
                <a:lnTo>
                  <a:pt x="7474" y="56887"/>
                </a:lnTo>
                <a:lnTo>
                  <a:pt x="7197" y="56887"/>
                </a:lnTo>
                <a:lnTo>
                  <a:pt x="6851" y="56818"/>
                </a:lnTo>
                <a:lnTo>
                  <a:pt x="6575" y="56679"/>
                </a:lnTo>
                <a:lnTo>
                  <a:pt x="6298" y="56541"/>
                </a:lnTo>
                <a:lnTo>
                  <a:pt x="6090" y="56333"/>
                </a:lnTo>
                <a:lnTo>
                  <a:pt x="5882" y="56125"/>
                </a:lnTo>
                <a:lnTo>
                  <a:pt x="5675" y="55918"/>
                </a:lnTo>
                <a:lnTo>
                  <a:pt x="5536" y="55641"/>
                </a:lnTo>
                <a:lnTo>
                  <a:pt x="4983" y="55710"/>
                </a:lnTo>
                <a:lnTo>
                  <a:pt x="4291" y="55641"/>
                </a:lnTo>
                <a:lnTo>
                  <a:pt x="3945" y="55572"/>
                </a:lnTo>
                <a:lnTo>
                  <a:pt x="3668" y="55710"/>
                </a:lnTo>
                <a:lnTo>
                  <a:pt x="3391" y="55779"/>
                </a:lnTo>
                <a:lnTo>
                  <a:pt x="2215" y="55779"/>
                </a:lnTo>
                <a:lnTo>
                  <a:pt x="1107" y="56056"/>
                </a:lnTo>
                <a:lnTo>
                  <a:pt x="277" y="56264"/>
                </a:lnTo>
                <a:lnTo>
                  <a:pt x="277" y="63738"/>
                </a:lnTo>
                <a:lnTo>
                  <a:pt x="1592" y="63669"/>
                </a:lnTo>
                <a:lnTo>
                  <a:pt x="1938" y="63876"/>
                </a:lnTo>
                <a:lnTo>
                  <a:pt x="2353" y="64015"/>
                </a:lnTo>
                <a:lnTo>
                  <a:pt x="2630" y="64084"/>
                </a:lnTo>
                <a:lnTo>
                  <a:pt x="2976" y="64084"/>
                </a:lnTo>
                <a:lnTo>
                  <a:pt x="3322" y="64015"/>
                </a:lnTo>
                <a:lnTo>
                  <a:pt x="3668" y="63946"/>
                </a:lnTo>
                <a:lnTo>
                  <a:pt x="3668" y="63876"/>
                </a:lnTo>
                <a:lnTo>
                  <a:pt x="3737" y="63807"/>
                </a:lnTo>
                <a:lnTo>
                  <a:pt x="3876" y="63669"/>
                </a:lnTo>
                <a:lnTo>
                  <a:pt x="4152" y="63669"/>
                </a:lnTo>
                <a:lnTo>
                  <a:pt x="5329" y="63876"/>
                </a:lnTo>
                <a:lnTo>
                  <a:pt x="5398" y="63530"/>
                </a:lnTo>
                <a:lnTo>
                  <a:pt x="5536" y="63184"/>
                </a:lnTo>
                <a:lnTo>
                  <a:pt x="5813" y="62838"/>
                </a:lnTo>
                <a:lnTo>
                  <a:pt x="6021" y="62562"/>
                </a:lnTo>
                <a:lnTo>
                  <a:pt x="6367" y="62285"/>
                </a:lnTo>
                <a:lnTo>
                  <a:pt x="6713" y="62146"/>
                </a:lnTo>
                <a:lnTo>
                  <a:pt x="7128" y="62008"/>
                </a:lnTo>
                <a:lnTo>
                  <a:pt x="7474" y="62008"/>
                </a:lnTo>
                <a:lnTo>
                  <a:pt x="7959" y="62077"/>
                </a:lnTo>
                <a:lnTo>
                  <a:pt x="8374" y="62146"/>
                </a:lnTo>
                <a:lnTo>
                  <a:pt x="8720" y="62354"/>
                </a:lnTo>
                <a:lnTo>
                  <a:pt x="9066" y="62631"/>
                </a:lnTo>
                <a:lnTo>
                  <a:pt x="9343" y="62977"/>
                </a:lnTo>
                <a:lnTo>
                  <a:pt x="9550" y="63392"/>
                </a:lnTo>
                <a:lnTo>
                  <a:pt x="9689" y="63807"/>
                </a:lnTo>
                <a:lnTo>
                  <a:pt x="9758" y="64223"/>
                </a:lnTo>
                <a:lnTo>
                  <a:pt x="9689" y="64638"/>
                </a:lnTo>
                <a:lnTo>
                  <a:pt x="9550" y="65053"/>
                </a:lnTo>
                <a:lnTo>
                  <a:pt x="9343" y="65468"/>
                </a:lnTo>
                <a:lnTo>
                  <a:pt x="9066" y="65814"/>
                </a:lnTo>
                <a:lnTo>
                  <a:pt x="8720" y="66091"/>
                </a:lnTo>
                <a:lnTo>
                  <a:pt x="8374" y="66299"/>
                </a:lnTo>
                <a:lnTo>
                  <a:pt x="7959" y="66368"/>
                </a:lnTo>
                <a:lnTo>
                  <a:pt x="7474" y="66437"/>
                </a:lnTo>
                <a:lnTo>
                  <a:pt x="7197" y="66437"/>
                </a:lnTo>
                <a:lnTo>
                  <a:pt x="6851" y="66368"/>
                </a:lnTo>
                <a:lnTo>
                  <a:pt x="6575" y="66229"/>
                </a:lnTo>
                <a:lnTo>
                  <a:pt x="6298" y="66091"/>
                </a:lnTo>
                <a:lnTo>
                  <a:pt x="6090" y="65883"/>
                </a:lnTo>
                <a:lnTo>
                  <a:pt x="5882" y="65676"/>
                </a:lnTo>
                <a:lnTo>
                  <a:pt x="5675" y="65468"/>
                </a:lnTo>
                <a:lnTo>
                  <a:pt x="5536" y="65191"/>
                </a:lnTo>
                <a:lnTo>
                  <a:pt x="4983" y="65261"/>
                </a:lnTo>
                <a:lnTo>
                  <a:pt x="4291" y="65191"/>
                </a:lnTo>
                <a:lnTo>
                  <a:pt x="3945" y="65191"/>
                </a:lnTo>
                <a:lnTo>
                  <a:pt x="3668" y="65261"/>
                </a:lnTo>
                <a:lnTo>
                  <a:pt x="3391" y="65330"/>
                </a:lnTo>
                <a:lnTo>
                  <a:pt x="2215" y="65330"/>
                </a:lnTo>
                <a:lnTo>
                  <a:pt x="1453" y="65537"/>
                </a:lnTo>
                <a:lnTo>
                  <a:pt x="969" y="65676"/>
                </a:lnTo>
                <a:lnTo>
                  <a:pt x="969" y="73288"/>
                </a:lnTo>
                <a:lnTo>
                  <a:pt x="1592" y="73288"/>
                </a:lnTo>
                <a:lnTo>
                  <a:pt x="1938" y="73427"/>
                </a:lnTo>
                <a:lnTo>
                  <a:pt x="2353" y="73565"/>
                </a:lnTo>
                <a:lnTo>
                  <a:pt x="2630" y="73634"/>
                </a:lnTo>
                <a:lnTo>
                  <a:pt x="2907" y="73634"/>
                </a:lnTo>
                <a:lnTo>
                  <a:pt x="3045" y="73565"/>
                </a:lnTo>
                <a:lnTo>
                  <a:pt x="3045" y="73358"/>
                </a:lnTo>
                <a:lnTo>
                  <a:pt x="3391" y="73288"/>
                </a:lnTo>
                <a:lnTo>
                  <a:pt x="3806" y="73219"/>
                </a:lnTo>
                <a:lnTo>
                  <a:pt x="4152" y="73288"/>
                </a:lnTo>
                <a:lnTo>
                  <a:pt x="5329" y="73496"/>
                </a:lnTo>
                <a:lnTo>
                  <a:pt x="5398" y="73081"/>
                </a:lnTo>
                <a:lnTo>
                  <a:pt x="5536" y="72735"/>
                </a:lnTo>
                <a:lnTo>
                  <a:pt x="5813" y="72389"/>
                </a:lnTo>
                <a:lnTo>
                  <a:pt x="6021" y="72112"/>
                </a:lnTo>
                <a:lnTo>
                  <a:pt x="6367" y="71904"/>
                </a:lnTo>
                <a:lnTo>
                  <a:pt x="6713" y="71697"/>
                </a:lnTo>
                <a:lnTo>
                  <a:pt x="7128" y="71627"/>
                </a:lnTo>
                <a:lnTo>
                  <a:pt x="7474" y="71558"/>
                </a:lnTo>
                <a:lnTo>
                  <a:pt x="7959" y="71627"/>
                </a:lnTo>
                <a:lnTo>
                  <a:pt x="8374" y="71766"/>
                </a:lnTo>
                <a:lnTo>
                  <a:pt x="8720" y="71974"/>
                </a:lnTo>
                <a:lnTo>
                  <a:pt x="9066" y="72181"/>
                </a:lnTo>
                <a:lnTo>
                  <a:pt x="9343" y="72527"/>
                </a:lnTo>
                <a:lnTo>
                  <a:pt x="9550" y="72942"/>
                </a:lnTo>
                <a:lnTo>
                  <a:pt x="9689" y="73358"/>
                </a:lnTo>
                <a:lnTo>
                  <a:pt x="9758" y="73773"/>
                </a:lnTo>
                <a:lnTo>
                  <a:pt x="9689" y="74257"/>
                </a:lnTo>
                <a:lnTo>
                  <a:pt x="9550" y="74673"/>
                </a:lnTo>
                <a:lnTo>
                  <a:pt x="9343" y="75019"/>
                </a:lnTo>
                <a:lnTo>
                  <a:pt x="9066" y="75365"/>
                </a:lnTo>
                <a:lnTo>
                  <a:pt x="8720" y="75641"/>
                </a:lnTo>
                <a:lnTo>
                  <a:pt x="8374" y="75849"/>
                </a:lnTo>
                <a:lnTo>
                  <a:pt x="7959" y="75987"/>
                </a:lnTo>
                <a:lnTo>
                  <a:pt x="7197" y="75987"/>
                </a:lnTo>
                <a:lnTo>
                  <a:pt x="6851" y="75918"/>
                </a:lnTo>
                <a:lnTo>
                  <a:pt x="6575" y="75780"/>
                </a:lnTo>
                <a:lnTo>
                  <a:pt x="6298" y="75641"/>
                </a:lnTo>
                <a:lnTo>
                  <a:pt x="6090" y="75434"/>
                </a:lnTo>
                <a:lnTo>
                  <a:pt x="5882" y="75226"/>
                </a:lnTo>
                <a:lnTo>
                  <a:pt x="5675" y="75019"/>
                </a:lnTo>
                <a:lnTo>
                  <a:pt x="5536" y="74742"/>
                </a:lnTo>
                <a:lnTo>
                  <a:pt x="4983" y="74811"/>
                </a:lnTo>
                <a:lnTo>
                  <a:pt x="3945" y="74880"/>
                </a:lnTo>
                <a:lnTo>
                  <a:pt x="3460" y="75019"/>
                </a:lnTo>
                <a:lnTo>
                  <a:pt x="3045" y="75157"/>
                </a:lnTo>
                <a:lnTo>
                  <a:pt x="2907" y="75157"/>
                </a:lnTo>
                <a:lnTo>
                  <a:pt x="2837" y="75019"/>
                </a:lnTo>
                <a:lnTo>
                  <a:pt x="2768" y="74949"/>
                </a:lnTo>
                <a:lnTo>
                  <a:pt x="2699" y="74949"/>
                </a:lnTo>
                <a:lnTo>
                  <a:pt x="2491" y="74880"/>
                </a:lnTo>
                <a:lnTo>
                  <a:pt x="2215" y="74949"/>
                </a:lnTo>
                <a:lnTo>
                  <a:pt x="1107" y="75088"/>
                </a:lnTo>
                <a:lnTo>
                  <a:pt x="277" y="75088"/>
                </a:lnTo>
                <a:lnTo>
                  <a:pt x="969" y="83116"/>
                </a:lnTo>
                <a:lnTo>
                  <a:pt x="1592" y="83046"/>
                </a:lnTo>
                <a:lnTo>
                  <a:pt x="2630" y="83254"/>
                </a:lnTo>
                <a:lnTo>
                  <a:pt x="2976" y="83254"/>
                </a:lnTo>
                <a:lnTo>
                  <a:pt x="3322" y="83185"/>
                </a:lnTo>
                <a:lnTo>
                  <a:pt x="3668" y="83046"/>
                </a:lnTo>
                <a:lnTo>
                  <a:pt x="4152" y="83046"/>
                </a:lnTo>
                <a:lnTo>
                  <a:pt x="4498" y="83116"/>
                </a:lnTo>
                <a:lnTo>
                  <a:pt x="4637" y="83116"/>
                </a:lnTo>
                <a:lnTo>
                  <a:pt x="4844" y="83046"/>
                </a:lnTo>
                <a:lnTo>
                  <a:pt x="5329" y="83046"/>
                </a:lnTo>
                <a:lnTo>
                  <a:pt x="5398" y="82631"/>
                </a:lnTo>
                <a:lnTo>
                  <a:pt x="5536" y="82285"/>
                </a:lnTo>
                <a:lnTo>
                  <a:pt x="5813" y="81939"/>
                </a:lnTo>
                <a:lnTo>
                  <a:pt x="6021" y="81662"/>
                </a:lnTo>
                <a:lnTo>
                  <a:pt x="6367" y="81455"/>
                </a:lnTo>
                <a:lnTo>
                  <a:pt x="6713" y="81247"/>
                </a:lnTo>
                <a:lnTo>
                  <a:pt x="7128" y="81178"/>
                </a:lnTo>
                <a:lnTo>
                  <a:pt x="7474" y="81109"/>
                </a:lnTo>
                <a:lnTo>
                  <a:pt x="7959" y="81178"/>
                </a:lnTo>
                <a:lnTo>
                  <a:pt x="8374" y="81316"/>
                </a:lnTo>
                <a:lnTo>
                  <a:pt x="8720" y="81524"/>
                </a:lnTo>
                <a:lnTo>
                  <a:pt x="9066" y="81801"/>
                </a:lnTo>
                <a:lnTo>
                  <a:pt x="9343" y="82077"/>
                </a:lnTo>
                <a:lnTo>
                  <a:pt x="9550" y="82493"/>
                </a:lnTo>
                <a:lnTo>
                  <a:pt x="9689" y="82908"/>
                </a:lnTo>
                <a:lnTo>
                  <a:pt x="9758" y="83323"/>
                </a:lnTo>
                <a:lnTo>
                  <a:pt x="9689" y="83808"/>
                </a:lnTo>
                <a:lnTo>
                  <a:pt x="9550" y="84223"/>
                </a:lnTo>
                <a:lnTo>
                  <a:pt x="9343" y="84569"/>
                </a:lnTo>
                <a:lnTo>
                  <a:pt x="9066" y="84915"/>
                </a:lnTo>
                <a:lnTo>
                  <a:pt x="8720" y="85192"/>
                </a:lnTo>
                <a:lnTo>
                  <a:pt x="8374" y="85399"/>
                </a:lnTo>
                <a:lnTo>
                  <a:pt x="7959" y="85538"/>
                </a:lnTo>
                <a:lnTo>
                  <a:pt x="7197" y="85538"/>
                </a:lnTo>
                <a:lnTo>
                  <a:pt x="6851" y="85469"/>
                </a:lnTo>
                <a:lnTo>
                  <a:pt x="6575" y="85330"/>
                </a:lnTo>
                <a:lnTo>
                  <a:pt x="6298" y="85192"/>
                </a:lnTo>
                <a:lnTo>
                  <a:pt x="6090" y="85053"/>
                </a:lnTo>
                <a:lnTo>
                  <a:pt x="5882" y="84846"/>
                </a:lnTo>
                <a:lnTo>
                  <a:pt x="5675" y="84569"/>
                </a:lnTo>
                <a:lnTo>
                  <a:pt x="5536" y="84292"/>
                </a:lnTo>
                <a:lnTo>
                  <a:pt x="4983" y="84361"/>
                </a:lnTo>
                <a:lnTo>
                  <a:pt x="4291" y="84292"/>
                </a:lnTo>
                <a:lnTo>
                  <a:pt x="3945" y="84292"/>
                </a:lnTo>
                <a:lnTo>
                  <a:pt x="3668" y="84361"/>
                </a:lnTo>
                <a:lnTo>
                  <a:pt x="3391" y="84430"/>
                </a:lnTo>
                <a:lnTo>
                  <a:pt x="2768" y="84430"/>
                </a:lnTo>
                <a:lnTo>
                  <a:pt x="2215" y="84500"/>
                </a:lnTo>
                <a:lnTo>
                  <a:pt x="1453" y="84638"/>
                </a:lnTo>
                <a:lnTo>
                  <a:pt x="969" y="84776"/>
                </a:lnTo>
                <a:lnTo>
                  <a:pt x="969" y="92389"/>
                </a:lnTo>
                <a:lnTo>
                  <a:pt x="1592" y="92389"/>
                </a:lnTo>
                <a:lnTo>
                  <a:pt x="2837" y="92597"/>
                </a:lnTo>
                <a:lnTo>
                  <a:pt x="3460" y="92597"/>
                </a:lnTo>
                <a:lnTo>
                  <a:pt x="3599" y="92458"/>
                </a:lnTo>
                <a:lnTo>
                  <a:pt x="3806" y="92389"/>
                </a:lnTo>
                <a:lnTo>
                  <a:pt x="4152" y="92389"/>
                </a:lnTo>
                <a:lnTo>
                  <a:pt x="5329" y="92597"/>
                </a:lnTo>
                <a:lnTo>
                  <a:pt x="5398" y="92181"/>
                </a:lnTo>
                <a:lnTo>
                  <a:pt x="5536" y="91835"/>
                </a:lnTo>
                <a:lnTo>
                  <a:pt x="5813" y="91489"/>
                </a:lnTo>
                <a:lnTo>
                  <a:pt x="6021" y="91213"/>
                </a:lnTo>
                <a:lnTo>
                  <a:pt x="6367" y="91005"/>
                </a:lnTo>
                <a:lnTo>
                  <a:pt x="6713" y="90797"/>
                </a:lnTo>
                <a:lnTo>
                  <a:pt x="7128" y="90728"/>
                </a:lnTo>
                <a:lnTo>
                  <a:pt x="7474" y="90659"/>
                </a:lnTo>
                <a:lnTo>
                  <a:pt x="7959" y="90728"/>
                </a:lnTo>
                <a:lnTo>
                  <a:pt x="8374" y="90867"/>
                </a:lnTo>
                <a:lnTo>
                  <a:pt x="8720" y="91074"/>
                </a:lnTo>
                <a:lnTo>
                  <a:pt x="9066" y="91351"/>
                </a:lnTo>
                <a:lnTo>
                  <a:pt x="9343" y="91628"/>
                </a:lnTo>
                <a:lnTo>
                  <a:pt x="9550" y="92043"/>
                </a:lnTo>
                <a:lnTo>
                  <a:pt x="9689" y="92458"/>
                </a:lnTo>
                <a:lnTo>
                  <a:pt x="9758" y="92873"/>
                </a:lnTo>
                <a:lnTo>
                  <a:pt x="9689" y="93358"/>
                </a:lnTo>
                <a:lnTo>
                  <a:pt x="9550" y="93773"/>
                </a:lnTo>
                <a:lnTo>
                  <a:pt x="9343" y="94119"/>
                </a:lnTo>
                <a:lnTo>
                  <a:pt x="9066" y="94465"/>
                </a:lnTo>
                <a:lnTo>
                  <a:pt x="8720" y="94742"/>
                </a:lnTo>
                <a:lnTo>
                  <a:pt x="8374" y="94950"/>
                </a:lnTo>
                <a:lnTo>
                  <a:pt x="7959" y="95088"/>
                </a:lnTo>
                <a:lnTo>
                  <a:pt x="7197" y="95088"/>
                </a:lnTo>
                <a:lnTo>
                  <a:pt x="6851" y="95019"/>
                </a:lnTo>
                <a:lnTo>
                  <a:pt x="6575" y="94950"/>
                </a:lnTo>
                <a:lnTo>
                  <a:pt x="6298" y="94742"/>
                </a:lnTo>
                <a:lnTo>
                  <a:pt x="6090" y="94604"/>
                </a:lnTo>
                <a:lnTo>
                  <a:pt x="5882" y="94396"/>
                </a:lnTo>
                <a:lnTo>
                  <a:pt x="5675" y="94119"/>
                </a:lnTo>
                <a:lnTo>
                  <a:pt x="5536" y="93842"/>
                </a:lnTo>
                <a:lnTo>
                  <a:pt x="4983" y="93912"/>
                </a:lnTo>
                <a:lnTo>
                  <a:pt x="4291" y="93842"/>
                </a:lnTo>
                <a:lnTo>
                  <a:pt x="3945" y="93842"/>
                </a:lnTo>
                <a:lnTo>
                  <a:pt x="3668" y="93912"/>
                </a:lnTo>
                <a:lnTo>
                  <a:pt x="3391" y="93981"/>
                </a:lnTo>
                <a:lnTo>
                  <a:pt x="2768" y="93981"/>
                </a:lnTo>
                <a:lnTo>
                  <a:pt x="2215" y="94050"/>
                </a:lnTo>
                <a:lnTo>
                  <a:pt x="1453" y="94188"/>
                </a:lnTo>
                <a:lnTo>
                  <a:pt x="969" y="94327"/>
                </a:lnTo>
                <a:lnTo>
                  <a:pt x="1453" y="96195"/>
                </a:lnTo>
                <a:lnTo>
                  <a:pt x="1730" y="97718"/>
                </a:lnTo>
                <a:lnTo>
                  <a:pt x="1869" y="98410"/>
                </a:lnTo>
                <a:lnTo>
                  <a:pt x="1869" y="98894"/>
                </a:lnTo>
                <a:lnTo>
                  <a:pt x="1730" y="99586"/>
                </a:lnTo>
                <a:lnTo>
                  <a:pt x="1523" y="100486"/>
                </a:lnTo>
                <a:lnTo>
                  <a:pt x="1176" y="101524"/>
                </a:lnTo>
                <a:lnTo>
                  <a:pt x="1592" y="101939"/>
                </a:lnTo>
                <a:lnTo>
                  <a:pt x="1938" y="102147"/>
                </a:lnTo>
                <a:lnTo>
                  <a:pt x="2353" y="102285"/>
                </a:lnTo>
                <a:lnTo>
                  <a:pt x="2630" y="102355"/>
                </a:lnTo>
                <a:lnTo>
                  <a:pt x="2976" y="102355"/>
                </a:lnTo>
                <a:lnTo>
                  <a:pt x="3322" y="102285"/>
                </a:lnTo>
                <a:lnTo>
                  <a:pt x="3668" y="102216"/>
                </a:lnTo>
                <a:lnTo>
                  <a:pt x="3668" y="102147"/>
                </a:lnTo>
                <a:lnTo>
                  <a:pt x="3737" y="102009"/>
                </a:lnTo>
                <a:lnTo>
                  <a:pt x="3876" y="101939"/>
                </a:lnTo>
                <a:lnTo>
                  <a:pt x="4152" y="101939"/>
                </a:lnTo>
                <a:lnTo>
                  <a:pt x="5329" y="102147"/>
                </a:lnTo>
                <a:lnTo>
                  <a:pt x="5398" y="101732"/>
                </a:lnTo>
                <a:lnTo>
                  <a:pt x="5536" y="101386"/>
                </a:lnTo>
                <a:lnTo>
                  <a:pt x="5813" y="101040"/>
                </a:lnTo>
                <a:lnTo>
                  <a:pt x="6021" y="100763"/>
                </a:lnTo>
                <a:lnTo>
                  <a:pt x="6367" y="100555"/>
                </a:lnTo>
                <a:lnTo>
                  <a:pt x="6713" y="100417"/>
                </a:lnTo>
                <a:lnTo>
                  <a:pt x="7128" y="100278"/>
                </a:lnTo>
                <a:lnTo>
                  <a:pt x="7474" y="100209"/>
                </a:lnTo>
                <a:lnTo>
                  <a:pt x="7959" y="100278"/>
                </a:lnTo>
                <a:lnTo>
                  <a:pt x="8374" y="100417"/>
                </a:lnTo>
                <a:lnTo>
                  <a:pt x="8720" y="100624"/>
                </a:lnTo>
                <a:lnTo>
                  <a:pt x="9066" y="100901"/>
                </a:lnTo>
                <a:lnTo>
                  <a:pt x="9343" y="101247"/>
                </a:lnTo>
                <a:lnTo>
                  <a:pt x="9550" y="101593"/>
                </a:lnTo>
                <a:lnTo>
                  <a:pt x="9689" y="102009"/>
                </a:lnTo>
                <a:lnTo>
                  <a:pt x="9758" y="102493"/>
                </a:lnTo>
                <a:lnTo>
                  <a:pt x="9689" y="102908"/>
                </a:lnTo>
                <a:lnTo>
                  <a:pt x="9550" y="103324"/>
                </a:lnTo>
                <a:lnTo>
                  <a:pt x="9343" y="103670"/>
                </a:lnTo>
                <a:lnTo>
                  <a:pt x="9066" y="104016"/>
                </a:lnTo>
                <a:lnTo>
                  <a:pt x="8720" y="104292"/>
                </a:lnTo>
                <a:lnTo>
                  <a:pt x="8374" y="104500"/>
                </a:lnTo>
                <a:lnTo>
                  <a:pt x="7959" y="104638"/>
                </a:lnTo>
                <a:lnTo>
                  <a:pt x="7474" y="104708"/>
                </a:lnTo>
                <a:lnTo>
                  <a:pt x="7197" y="104638"/>
                </a:lnTo>
                <a:lnTo>
                  <a:pt x="6851" y="104569"/>
                </a:lnTo>
                <a:lnTo>
                  <a:pt x="6575" y="104500"/>
                </a:lnTo>
                <a:lnTo>
                  <a:pt x="6298" y="104362"/>
                </a:lnTo>
                <a:lnTo>
                  <a:pt x="6090" y="104154"/>
                </a:lnTo>
                <a:lnTo>
                  <a:pt x="5882" y="103946"/>
                </a:lnTo>
                <a:lnTo>
                  <a:pt x="5675" y="103670"/>
                </a:lnTo>
                <a:lnTo>
                  <a:pt x="5536" y="103393"/>
                </a:lnTo>
                <a:lnTo>
                  <a:pt x="4983" y="103462"/>
                </a:lnTo>
                <a:lnTo>
                  <a:pt x="4291" y="103393"/>
                </a:lnTo>
                <a:lnTo>
                  <a:pt x="3945" y="103393"/>
                </a:lnTo>
                <a:lnTo>
                  <a:pt x="3668" y="103462"/>
                </a:lnTo>
                <a:lnTo>
                  <a:pt x="3391" y="103600"/>
                </a:lnTo>
                <a:lnTo>
                  <a:pt x="3114" y="103531"/>
                </a:lnTo>
                <a:lnTo>
                  <a:pt x="2768" y="103531"/>
                </a:lnTo>
                <a:lnTo>
                  <a:pt x="2215" y="103600"/>
                </a:lnTo>
                <a:lnTo>
                  <a:pt x="1453" y="103739"/>
                </a:lnTo>
                <a:lnTo>
                  <a:pt x="969" y="103877"/>
                </a:lnTo>
                <a:lnTo>
                  <a:pt x="0" y="111697"/>
                </a:lnTo>
                <a:lnTo>
                  <a:pt x="0" y="111697"/>
                </a:lnTo>
                <a:lnTo>
                  <a:pt x="1592" y="111490"/>
                </a:lnTo>
                <a:lnTo>
                  <a:pt x="1938" y="111697"/>
                </a:lnTo>
                <a:lnTo>
                  <a:pt x="2353" y="111836"/>
                </a:lnTo>
                <a:lnTo>
                  <a:pt x="2630" y="111905"/>
                </a:lnTo>
                <a:lnTo>
                  <a:pt x="2976" y="111905"/>
                </a:lnTo>
                <a:lnTo>
                  <a:pt x="3322" y="111836"/>
                </a:lnTo>
                <a:lnTo>
                  <a:pt x="3668" y="111767"/>
                </a:lnTo>
                <a:lnTo>
                  <a:pt x="3668" y="111697"/>
                </a:lnTo>
                <a:lnTo>
                  <a:pt x="3737" y="111559"/>
                </a:lnTo>
                <a:lnTo>
                  <a:pt x="3876" y="111490"/>
                </a:lnTo>
                <a:lnTo>
                  <a:pt x="4152" y="111490"/>
                </a:lnTo>
                <a:lnTo>
                  <a:pt x="5329" y="111697"/>
                </a:lnTo>
                <a:lnTo>
                  <a:pt x="5398" y="111282"/>
                </a:lnTo>
                <a:lnTo>
                  <a:pt x="5536" y="110936"/>
                </a:lnTo>
                <a:lnTo>
                  <a:pt x="5813" y="110659"/>
                </a:lnTo>
                <a:lnTo>
                  <a:pt x="6021" y="110313"/>
                </a:lnTo>
                <a:lnTo>
                  <a:pt x="6367" y="110106"/>
                </a:lnTo>
                <a:lnTo>
                  <a:pt x="6713" y="109967"/>
                </a:lnTo>
                <a:lnTo>
                  <a:pt x="7128" y="109829"/>
                </a:lnTo>
                <a:lnTo>
                  <a:pt x="7959" y="109829"/>
                </a:lnTo>
                <a:lnTo>
                  <a:pt x="8374" y="109967"/>
                </a:lnTo>
                <a:lnTo>
                  <a:pt x="8720" y="110175"/>
                </a:lnTo>
                <a:lnTo>
                  <a:pt x="9066" y="110452"/>
                </a:lnTo>
                <a:lnTo>
                  <a:pt x="9343" y="110798"/>
                </a:lnTo>
                <a:lnTo>
                  <a:pt x="9550" y="111144"/>
                </a:lnTo>
                <a:lnTo>
                  <a:pt x="9689" y="111559"/>
                </a:lnTo>
                <a:lnTo>
                  <a:pt x="9758" y="112043"/>
                </a:lnTo>
                <a:lnTo>
                  <a:pt x="9689" y="112459"/>
                </a:lnTo>
                <a:lnTo>
                  <a:pt x="9550" y="112874"/>
                </a:lnTo>
                <a:lnTo>
                  <a:pt x="9343" y="113289"/>
                </a:lnTo>
                <a:lnTo>
                  <a:pt x="9066" y="113566"/>
                </a:lnTo>
                <a:lnTo>
                  <a:pt x="8720" y="113843"/>
                </a:lnTo>
                <a:lnTo>
                  <a:pt x="8374" y="114050"/>
                </a:lnTo>
                <a:lnTo>
                  <a:pt x="7959" y="114189"/>
                </a:lnTo>
                <a:lnTo>
                  <a:pt x="7474" y="114258"/>
                </a:lnTo>
                <a:lnTo>
                  <a:pt x="7197" y="114189"/>
                </a:lnTo>
                <a:lnTo>
                  <a:pt x="6851" y="114120"/>
                </a:lnTo>
                <a:lnTo>
                  <a:pt x="6575" y="114050"/>
                </a:lnTo>
                <a:lnTo>
                  <a:pt x="6298" y="113912"/>
                </a:lnTo>
                <a:lnTo>
                  <a:pt x="6090" y="113704"/>
                </a:lnTo>
                <a:lnTo>
                  <a:pt x="5882" y="113497"/>
                </a:lnTo>
                <a:lnTo>
                  <a:pt x="5675" y="113220"/>
                </a:lnTo>
                <a:lnTo>
                  <a:pt x="5536" y="112943"/>
                </a:lnTo>
                <a:lnTo>
                  <a:pt x="4983" y="113081"/>
                </a:lnTo>
                <a:lnTo>
                  <a:pt x="4291" y="112943"/>
                </a:lnTo>
                <a:lnTo>
                  <a:pt x="3945" y="112943"/>
                </a:lnTo>
                <a:lnTo>
                  <a:pt x="3668" y="113081"/>
                </a:lnTo>
                <a:lnTo>
                  <a:pt x="3391" y="113151"/>
                </a:lnTo>
                <a:lnTo>
                  <a:pt x="3114" y="113151"/>
                </a:lnTo>
                <a:lnTo>
                  <a:pt x="2768" y="113081"/>
                </a:lnTo>
                <a:lnTo>
                  <a:pt x="2215" y="113151"/>
                </a:lnTo>
                <a:lnTo>
                  <a:pt x="1453" y="113289"/>
                </a:lnTo>
                <a:lnTo>
                  <a:pt x="969" y="113497"/>
                </a:lnTo>
                <a:lnTo>
                  <a:pt x="969" y="121455"/>
                </a:lnTo>
                <a:lnTo>
                  <a:pt x="1592" y="121040"/>
                </a:lnTo>
                <a:lnTo>
                  <a:pt x="1938" y="121248"/>
                </a:lnTo>
                <a:lnTo>
                  <a:pt x="2353" y="121386"/>
                </a:lnTo>
                <a:lnTo>
                  <a:pt x="2630" y="121455"/>
                </a:lnTo>
                <a:lnTo>
                  <a:pt x="2976" y="121455"/>
                </a:lnTo>
                <a:lnTo>
                  <a:pt x="3322" y="121386"/>
                </a:lnTo>
                <a:lnTo>
                  <a:pt x="3668" y="121317"/>
                </a:lnTo>
                <a:lnTo>
                  <a:pt x="3668" y="121248"/>
                </a:lnTo>
                <a:lnTo>
                  <a:pt x="3737" y="121109"/>
                </a:lnTo>
                <a:lnTo>
                  <a:pt x="3876" y="121040"/>
                </a:lnTo>
                <a:lnTo>
                  <a:pt x="4152" y="121040"/>
                </a:lnTo>
                <a:lnTo>
                  <a:pt x="5329" y="121248"/>
                </a:lnTo>
                <a:lnTo>
                  <a:pt x="5398" y="120902"/>
                </a:lnTo>
                <a:lnTo>
                  <a:pt x="5536" y="120486"/>
                </a:lnTo>
                <a:lnTo>
                  <a:pt x="5813" y="120210"/>
                </a:lnTo>
                <a:lnTo>
                  <a:pt x="6021" y="119933"/>
                </a:lnTo>
                <a:lnTo>
                  <a:pt x="6367" y="119656"/>
                </a:lnTo>
                <a:lnTo>
                  <a:pt x="6713" y="119518"/>
                </a:lnTo>
                <a:lnTo>
                  <a:pt x="7128" y="119379"/>
                </a:lnTo>
                <a:lnTo>
                  <a:pt x="7959" y="119379"/>
                </a:lnTo>
                <a:lnTo>
                  <a:pt x="8374" y="119518"/>
                </a:lnTo>
                <a:lnTo>
                  <a:pt x="8720" y="119725"/>
                </a:lnTo>
                <a:lnTo>
                  <a:pt x="9066" y="120002"/>
                </a:lnTo>
                <a:lnTo>
                  <a:pt x="9343" y="120348"/>
                </a:lnTo>
                <a:lnTo>
                  <a:pt x="9550" y="120694"/>
                </a:lnTo>
                <a:lnTo>
                  <a:pt x="9689" y="121109"/>
                </a:lnTo>
                <a:lnTo>
                  <a:pt x="9758" y="121594"/>
                </a:lnTo>
                <a:lnTo>
                  <a:pt x="9689" y="122009"/>
                </a:lnTo>
                <a:lnTo>
                  <a:pt x="9550" y="122424"/>
                </a:lnTo>
                <a:lnTo>
                  <a:pt x="9343" y="122839"/>
                </a:lnTo>
                <a:lnTo>
                  <a:pt x="9066" y="123185"/>
                </a:lnTo>
                <a:lnTo>
                  <a:pt x="8720" y="123393"/>
                </a:lnTo>
                <a:lnTo>
                  <a:pt x="8374" y="123601"/>
                </a:lnTo>
                <a:lnTo>
                  <a:pt x="7959" y="123739"/>
                </a:lnTo>
                <a:lnTo>
                  <a:pt x="7474" y="123808"/>
                </a:lnTo>
                <a:lnTo>
                  <a:pt x="7197" y="123808"/>
                </a:lnTo>
                <a:lnTo>
                  <a:pt x="6851" y="123739"/>
                </a:lnTo>
                <a:lnTo>
                  <a:pt x="6575" y="123601"/>
                </a:lnTo>
                <a:lnTo>
                  <a:pt x="6298" y="123462"/>
                </a:lnTo>
                <a:lnTo>
                  <a:pt x="6090" y="123255"/>
                </a:lnTo>
                <a:lnTo>
                  <a:pt x="5882" y="123047"/>
                </a:lnTo>
                <a:lnTo>
                  <a:pt x="5675" y="122839"/>
                </a:lnTo>
                <a:lnTo>
                  <a:pt x="5536" y="122563"/>
                </a:lnTo>
                <a:lnTo>
                  <a:pt x="4983" y="122632"/>
                </a:lnTo>
                <a:lnTo>
                  <a:pt x="4291" y="122563"/>
                </a:lnTo>
                <a:lnTo>
                  <a:pt x="3945" y="122493"/>
                </a:lnTo>
                <a:lnTo>
                  <a:pt x="3668" y="122632"/>
                </a:lnTo>
                <a:lnTo>
                  <a:pt x="3391" y="122701"/>
                </a:lnTo>
                <a:lnTo>
                  <a:pt x="2215" y="122701"/>
                </a:lnTo>
                <a:lnTo>
                  <a:pt x="1453" y="122909"/>
                </a:lnTo>
                <a:lnTo>
                  <a:pt x="969" y="123047"/>
                </a:lnTo>
                <a:lnTo>
                  <a:pt x="969" y="131006"/>
                </a:lnTo>
                <a:lnTo>
                  <a:pt x="1592" y="130590"/>
                </a:lnTo>
                <a:lnTo>
                  <a:pt x="1938" y="130798"/>
                </a:lnTo>
                <a:lnTo>
                  <a:pt x="2353" y="130936"/>
                </a:lnTo>
                <a:lnTo>
                  <a:pt x="2630" y="131006"/>
                </a:lnTo>
                <a:lnTo>
                  <a:pt x="2976" y="131006"/>
                </a:lnTo>
                <a:lnTo>
                  <a:pt x="3322" y="130936"/>
                </a:lnTo>
                <a:lnTo>
                  <a:pt x="3668" y="130867"/>
                </a:lnTo>
                <a:lnTo>
                  <a:pt x="3668" y="130798"/>
                </a:lnTo>
                <a:lnTo>
                  <a:pt x="3737" y="130729"/>
                </a:lnTo>
                <a:lnTo>
                  <a:pt x="3876" y="130590"/>
                </a:lnTo>
                <a:lnTo>
                  <a:pt x="4152" y="130590"/>
                </a:lnTo>
                <a:lnTo>
                  <a:pt x="5329" y="130798"/>
                </a:lnTo>
                <a:lnTo>
                  <a:pt x="5398" y="130452"/>
                </a:lnTo>
                <a:lnTo>
                  <a:pt x="5536" y="130037"/>
                </a:lnTo>
                <a:lnTo>
                  <a:pt x="5813" y="129760"/>
                </a:lnTo>
                <a:lnTo>
                  <a:pt x="6021" y="129483"/>
                </a:lnTo>
                <a:lnTo>
                  <a:pt x="6367" y="129206"/>
                </a:lnTo>
                <a:lnTo>
                  <a:pt x="6713" y="129068"/>
                </a:lnTo>
                <a:lnTo>
                  <a:pt x="7128" y="128929"/>
                </a:lnTo>
                <a:lnTo>
                  <a:pt x="7959" y="128929"/>
                </a:lnTo>
                <a:lnTo>
                  <a:pt x="8374" y="129068"/>
                </a:lnTo>
                <a:lnTo>
                  <a:pt x="8720" y="129275"/>
                </a:lnTo>
                <a:lnTo>
                  <a:pt x="9066" y="129552"/>
                </a:lnTo>
                <a:lnTo>
                  <a:pt x="9343" y="129898"/>
                </a:lnTo>
                <a:lnTo>
                  <a:pt x="9550" y="130244"/>
                </a:lnTo>
                <a:lnTo>
                  <a:pt x="9689" y="130660"/>
                </a:lnTo>
                <a:lnTo>
                  <a:pt x="9758" y="131144"/>
                </a:lnTo>
                <a:lnTo>
                  <a:pt x="9689" y="131559"/>
                </a:lnTo>
                <a:lnTo>
                  <a:pt x="9550" y="131974"/>
                </a:lnTo>
                <a:lnTo>
                  <a:pt x="9343" y="132390"/>
                </a:lnTo>
                <a:lnTo>
                  <a:pt x="9066" y="132736"/>
                </a:lnTo>
                <a:lnTo>
                  <a:pt x="8720" y="133013"/>
                </a:lnTo>
                <a:lnTo>
                  <a:pt x="8374" y="133220"/>
                </a:lnTo>
                <a:lnTo>
                  <a:pt x="7959" y="133289"/>
                </a:lnTo>
                <a:lnTo>
                  <a:pt x="7474" y="133359"/>
                </a:lnTo>
                <a:lnTo>
                  <a:pt x="7197" y="133359"/>
                </a:lnTo>
                <a:lnTo>
                  <a:pt x="6851" y="133289"/>
                </a:lnTo>
                <a:lnTo>
                  <a:pt x="6575" y="133151"/>
                </a:lnTo>
                <a:lnTo>
                  <a:pt x="6298" y="133013"/>
                </a:lnTo>
                <a:lnTo>
                  <a:pt x="6090" y="132805"/>
                </a:lnTo>
                <a:lnTo>
                  <a:pt x="5882" y="132597"/>
                </a:lnTo>
                <a:lnTo>
                  <a:pt x="5675" y="132390"/>
                </a:lnTo>
                <a:lnTo>
                  <a:pt x="5536" y="132113"/>
                </a:lnTo>
                <a:lnTo>
                  <a:pt x="4983" y="132182"/>
                </a:lnTo>
                <a:lnTo>
                  <a:pt x="4291" y="132113"/>
                </a:lnTo>
                <a:lnTo>
                  <a:pt x="3945" y="132113"/>
                </a:lnTo>
                <a:lnTo>
                  <a:pt x="3668" y="132182"/>
                </a:lnTo>
                <a:lnTo>
                  <a:pt x="3391" y="132251"/>
                </a:lnTo>
                <a:lnTo>
                  <a:pt x="2215" y="132251"/>
                </a:lnTo>
                <a:lnTo>
                  <a:pt x="1453" y="132459"/>
                </a:lnTo>
                <a:lnTo>
                  <a:pt x="969" y="132597"/>
                </a:lnTo>
                <a:lnTo>
                  <a:pt x="138" y="134881"/>
                </a:lnTo>
                <a:lnTo>
                  <a:pt x="969" y="140556"/>
                </a:lnTo>
                <a:lnTo>
                  <a:pt x="1592" y="140210"/>
                </a:lnTo>
                <a:lnTo>
                  <a:pt x="1938" y="140348"/>
                </a:lnTo>
                <a:lnTo>
                  <a:pt x="2353" y="140487"/>
                </a:lnTo>
                <a:lnTo>
                  <a:pt x="2630" y="140556"/>
                </a:lnTo>
                <a:lnTo>
                  <a:pt x="3322" y="140556"/>
                </a:lnTo>
                <a:lnTo>
                  <a:pt x="3668" y="140418"/>
                </a:lnTo>
                <a:lnTo>
                  <a:pt x="3668" y="140348"/>
                </a:lnTo>
                <a:lnTo>
                  <a:pt x="3737" y="140279"/>
                </a:lnTo>
                <a:lnTo>
                  <a:pt x="3876" y="140141"/>
                </a:lnTo>
                <a:lnTo>
                  <a:pt x="4152" y="140210"/>
                </a:lnTo>
                <a:lnTo>
                  <a:pt x="5329" y="140348"/>
                </a:lnTo>
                <a:lnTo>
                  <a:pt x="5398" y="140002"/>
                </a:lnTo>
                <a:lnTo>
                  <a:pt x="5536" y="139656"/>
                </a:lnTo>
                <a:lnTo>
                  <a:pt x="5813" y="139310"/>
                </a:lnTo>
                <a:lnTo>
                  <a:pt x="6021" y="139033"/>
                </a:lnTo>
                <a:lnTo>
                  <a:pt x="6367" y="138826"/>
                </a:lnTo>
                <a:lnTo>
                  <a:pt x="6713" y="138618"/>
                </a:lnTo>
                <a:lnTo>
                  <a:pt x="7128" y="138480"/>
                </a:lnTo>
                <a:lnTo>
                  <a:pt x="7474" y="138480"/>
                </a:lnTo>
                <a:lnTo>
                  <a:pt x="7959" y="138549"/>
                </a:lnTo>
                <a:lnTo>
                  <a:pt x="8374" y="138618"/>
                </a:lnTo>
                <a:lnTo>
                  <a:pt x="8720" y="138826"/>
                </a:lnTo>
                <a:lnTo>
                  <a:pt x="9066" y="139103"/>
                </a:lnTo>
                <a:lnTo>
                  <a:pt x="9343" y="139449"/>
                </a:lnTo>
                <a:lnTo>
                  <a:pt x="9550" y="139864"/>
                </a:lnTo>
                <a:lnTo>
                  <a:pt x="9689" y="140279"/>
                </a:lnTo>
                <a:lnTo>
                  <a:pt x="9758" y="140694"/>
                </a:lnTo>
                <a:lnTo>
                  <a:pt x="9689" y="141179"/>
                </a:lnTo>
                <a:lnTo>
                  <a:pt x="9550" y="141594"/>
                </a:lnTo>
                <a:lnTo>
                  <a:pt x="9343" y="141940"/>
                </a:lnTo>
                <a:lnTo>
                  <a:pt x="9066" y="142286"/>
                </a:lnTo>
                <a:lnTo>
                  <a:pt x="8720" y="142563"/>
                </a:lnTo>
                <a:lnTo>
                  <a:pt x="8374" y="142771"/>
                </a:lnTo>
                <a:lnTo>
                  <a:pt x="7959" y="142909"/>
                </a:lnTo>
                <a:lnTo>
                  <a:pt x="7197" y="142909"/>
                </a:lnTo>
                <a:lnTo>
                  <a:pt x="6851" y="142840"/>
                </a:lnTo>
                <a:lnTo>
                  <a:pt x="6575" y="142701"/>
                </a:lnTo>
                <a:lnTo>
                  <a:pt x="6298" y="142563"/>
                </a:lnTo>
                <a:lnTo>
                  <a:pt x="6090" y="142355"/>
                </a:lnTo>
                <a:lnTo>
                  <a:pt x="5882" y="142148"/>
                </a:lnTo>
                <a:lnTo>
                  <a:pt x="5675" y="141940"/>
                </a:lnTo>
                <a:lnTo>
                  <a:pt x="5536" y="141663"/>
                </a:lnTo>
                <a:lnTo>
                  <a:pt x="4983" y="141732"/>
                </a:lnTo>
                <a:lnTo>
                  <a:pt x="4291" y="141663"/>
                </a:lnTo>
                <a:lnTo>
                  <a:pt x="3945" y="141663"/>
                </a:lnTo>
                <a:lnTo>
                  <a:pt x="3668" y="141732"/>
                </a:lnTo>
                <a:lnTo>
                  <a:pt x="3391" y="141802"/>
                </a:lnTo>
                <a:lnTo>
                  <a:pt x="2768" y="141802"/>
                </a:lnTo>
                <a:lnTo>
                  <a:pt x="2215" y="141871"/>
                </a:lnTo>
                <a:lnTo>
                  <a:pt x="1453" y="142009"/>
                </a:lnTo>
                <a:lnTo>
                  <a:pt x="969" y="142148"/>
                </a:lnTo>
                <a:lnTo>
                  <a:pt x="1315" y="143047"/>
                </a:lnTo>
                <a:lnTo>
                  <a:pt x="1523" y="143878"/>
                </a:lnTo>
                <a:lnTo>
                  <a:pt x="1661" y="144362"/>
                </a:lnTo>
                <a:lnTo>
                  <a:pt x="1661" y="144777"/>
                </a:lnTo>
                <a:lnTo>
                  <a:pt x="1523" y="146092"/>
                </a:lnTo>
                <a:lnTo>
                  <a:pt x="1315" y="147892"/>
                </a:lnTo>
                <a:lnTo>
                  <a:pt x="969" y="150106"/>
                </a:lnTo>
                <a:lnTo>
                  <a:pt x="1592" y="149760"/>
                </a:lnTo>
                <a:lnTo>
                  <a:pt x="1938" y="149899"/>
                </a:lnTo>
                <a:lnTo>
                  <a:pt x="2353" y="150037"/>
                </a:lnTo>
                <a:lnTo>
                  <a:pt x="2630" y="150175"/>
                </a:lnTo>
                <a:lnTo>
                  <a:pt x="2976" y="150175"/>
                </a:lnTo>
                <a:lnTo>
                  <a:pt x="3322" y="150106"/>
                </a:lnTo>
                <a:lnTo>
                  <a:pt x="3668" y="149968"/>
                </a:lnTo>
                <a:lnTo>
                  <a:pt x="3668" y="149899"/>
                </a:lnTo>
                <a:lnTo>
                  <a:pt x="3737" y="149829"/>
                </a:lnTo>
                <a:lnTo>
                  <a:pt x="3876" y="149760"/>
                </a:lnTo>
                <a:lnTo>
                  <a:pt x="4152" y="149760"/>
                </a:lnTo>
                <a:lnTo>
                  <a:pt x="5329" y="149968"/>
                </a:lnTo>
                <a:lnTo>
                  <a:pt x="5398" y="149553"/>
                </a:lnTo>
                <a:lnTo>
                  <a:pt x="5536" y="149207"/>
                </a:lnTo>
                <a:lnTo>
                  <a:pt x="5813" y="148861"/>
                </a:lnTo>
                <a:lnTo>
                  <a:pt x="6021" y="148584"/>
                </a:lnTo>
                <a:lnTo>
                  <a:pt x="6367" y="148376"/>
                </a:lnTo>
                <a:lnTo>
                  <a:pt x="6713" y="148169"/>
                </a:lnTo>
                <a:lnTo>
                  <a:pt x="7128" y="148099"/>
                </a:lnTo>
                <a:lnTo>
                  <a:pt x="7474" y="148030"/>
                </a:lnTo>
                <a:lnTo>
                  <a:pt x="7959" y="148099"/>
                </a:lnTo>
                <a:lnTo>
                  <a:pt x="8374" y="148238"/>
                </a:lnTo>
                <a:lnTo>
                  <a:pt x="8720" y="148445"/>
                </a:lnTo>
                <a:lnTo>
                  <a:pt x="9066" y="148722"/>
                </a:lnTo>
                <a:lnTo>
                  <a:pt x="9343" y="148999"/>
                </a:lnTo>
                <a:lnTo>
                  <a:pt x="9550" y="149414"/>
                </a:lnTo>
                <a:lnTo>
                  <a:pt x="9689" y="149829"/>
                </a:lnTo>
                <a:lnTo>
                  <a:pt x="9758" y="150245"/>
                </a:lnTo>
                <a:lnTo>
                  <a:pt x="9689" y="150729"/>
                </a:lnTo>
                <a:lnTo>
                  <a:pt x="9550" y="151144"/>
                </a:lnTo>
                <a:lnTo>
                  <a:pt x="9343" y="151490"/>
                </a:lnTo>
                <a:lnTo>
                  <a:pt x="9066" y="151836"/>
                </a:lnTo>
                <a:lnTo>
                  <a:pt x="8720" y="152113"/>
                </a:lnTo>
                <a:lnTo>
                  <a:pt x="8374" y="152321"/>
                </a:lnTo>
                <a:lnTo>
                  <a:pt x="7959" y="152459"/>
                </a:lnTo>
                <a:lnTo>
                  <a:pt x="7197" y="152459"/>
                </a:lnTo>
                <a:lnTo>
                  <a:pt x="6851" y="152390"/>
                </a:lnTo>
                <a:lnTo>
                  <a:pt x="6575" y="152252"/>
                </a:lnTo>
                <a:lnTo>
                  <a:pt x="6298" y="152113"/>
                </a:lnTo>
                <a:lnTo>
                  <a:pt x="6090" y="151975"/>
                </a:lnTo>
                <a:lnTo>
                  <a:pt x="5882" y="151698"/>
                </a:lnTo>
                <a:lnTo>
                  <a:pt x="5675" y="151490"/>
                </a:lnTo>
                <a:lnTo>
                  <a:pt x="5536" y="151214"/>
                </a:lnTo>
                <a:lnTo>
                  <a:pt x="4983" y="151283"/>
                </a:lnTo>
                <a:lnTo>
                  <a:pt x="4291" y="151214"/>
                </a:lnTo>
                <a:lnTo>
                  <a:pt x="3945" y="151214"/>
                </a:lnTo>
                <a:lnTo>
                  <a:pt x="3668" y="151283"/>
                </a:lnTo>
                <a:lnTo>
                  <a:pt x="3391" y="151352"/>
                </a:lnTo>
                <a:lnTo>
                  <a:pt x="2768" y="151352"/>
                </a:lnTo>
                <a:lnTo>
                  <a:pt x="2215" y="151421"/>
                </a:lnTo>
                <a:lnTo>
                  <a:pt x="1453" y="151560"/>
                </a:lnTo>
                <a:lnTo>
                  <a:pt x="969" y="151698"/>
                </a:lnTo>
                <a:lnTo>
                  <a:pt x="969" y="157096"/>
                </a:lnTo>
                <a:lnTo>
                  <a:pt x="50243" y="157096"/>
                </a:lnTo>
                <a:lnTo>
                  <a:pt x="54949" y="155020"/>
                </a:lnTo>
                <a:lnTo>
                  <a:pt x="56679" y="155989"/>
                </a:lnTo>
                <a:lnTo>
                  <a:pt x="57994" y="156681"/>
                </a:lnTo>
                <a:lnTo>
                  <a:pt x="58617" y="156888"/>
                </a:lnTo>
                <a:lnTo>
                  <a:pt x="58963" y="156958"/>
                </a:lnTo>
                <a:lnTo>
                  <a:pt x="59171" y="156958"/>
                </a:lnTo>
                <a:lnTo>
                  <a:pt x="59932" y="156888"/>
                </a:lnTo>
                <a:lnTo>
                  <a:pt x="60970" y="156750"/>
                </a:lnTo>
                <a:lnTo>
                  <a:pt x="63600" y="156335"/>
                </a:lnTo>
                <a:lnTo>
                  <a:pt x="64361" y="156266"/>
                </a:lnTo>
                <a:lnTo>
                  <a:pt x="64984" y="156266"/>
                </a:lnTo>
                <a:lnTo>
                  <a:pt x="66091" y="156335"/>
                </a:lnTo>
                <a:lnTo>
                  <a:pt x="67060" y="156404"/>
                </a:lnTo>
                <a:lnTo>
                  <a:pt x="67545" y="156404"/>
                </a:lnTo>
                <a:lnTo>
                  <a:pt x="68098" y="156335"/>
                </a:lnTo>
                <a:lnTo>
                  <a:pt x="68929" y="156335"/>
                </a:lnTo>
                <a:lnTo>
                  <a:pt x="69898" y="156404"/>
                </a:lnTo>
                <a:lnTo>
                  <a:pt x="70867" y="156612"/>
                </a:lnTo>
                <a:lnTo>
                  <a:pt x="71766" y="156819"/>
                </a:lnTo>
                <a:lnTo>
                  <a:pt x="98756" y="156404"/>
                </a:lnTo>
                <a:lnTo>
                  <a:pt x="114120" y="156958"/>
                </a:lnTo>
                <a:lnTo>
                  <a:pt x="117234" y="154812"/>
                </a:lnTo>
                <a:lnTo>
                  <a:pt x="116888" y="153082"/>
                </a:lnTo>
                <a:lnTo>
                  <a:pt x="117580" y="145539"/>
                </a:lnTo>
                <a:lnTo>
                  <a:pt x="117580" y="106576"/>
                </a:lnTo>
                <a:lnTo>
                  <a:pt x="115712" y="107199"/>
                </a:lnTo>
                <a:lnTo>
                  <a:pt x="110452" y="107614"/>
                </a:lnTo>
                <a:lnTo>
                  <a:pt x="115712" y="106161"/>
                </a:lnTo>
                <a:lnTo>
                  <a:pt x="117580" y="104292"/>
                </a:lnTo>
                <a:lnTo>
                  <a:pt x="117580" y="81385"/>
                </a:lnTo>
                <a:lnTo>
                  <a:pt x="118411" y="75780"/>
                </a:lnTo>
                <a:lnTo>
                  <a:pt x="117580" y="71558"/>
                </a:lnTo>
                <a:lnTo>
                  <a:pt x="117580" y="57786"/>
                </a:lnTo>
                <a:lnTo>
                  <a:pt x="117511" y="54811"/>
                </a:lnTo>
                <a:lnTo>
                  <a:pt x="116196" y="52388"/>
                </a:lnTo>
                <a:lnTo>
                  <a:pt x="117373" y="51350"/>
                </a:lnTo>
                <a:lnTo>
                  <a:pt x="116819" y="32388"/>
                </a:lnTo>
                <a:lnTo>
                  <a:pt x="116957" y="0"/>
                </a:lnTo>
                <a:lnTo>
                  <a:pt x="47406" y="0"/>
                </a:lnTo>
                <a:lnTo>
                  <a:pt x="45122" y="484"/>
                </a:lnTo>
                <a:lnTo>
                  <a:pt x="43807" y="900"/>
                </a:lnTo>
                <a:lnTo>
                  <a:pt x="42907" y="1176"/>
                </a:lnTo>
                <a:lnTo>
                  <a:pt x="42423" y="1315"/>
                </a:lnTo>
                <a:lnTo>
                  <a:pt x="40624" y="1038"/>
                </a:lnTo>
                <a:lnTo>
                  <a:pt x="37509" y="692"/>
                </a:lnTo>
                <a:lnTo>
                  <a:pt x="36333" y="554"/>
                </a:lnTo>
                <a:lnTo>
                  <a:pt x="33980" y="1592"/>
                </a:lnTo>
                <a:lnTo>
                  <a:pt x="35849" y="5606"/>
                </a:lnTo>
                <a:lnTo>
                  <a:pt x="32181" y="1453"/>
                </a:lnTo>
                <a:lnTo>
                  <a:pt x="21454" y="0"/>
                </a:lnTo>
                <a:close/>
              </a:path>
            </a:pathLst>
          </a:custGeom>
          <a:solidFill>
            <a:schemeClr val="dk1">
              <a:alpha val="466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710" name="Google Shape;2710;p108"/>
          <p:cNvGraphicFramePr/>
          <p:nvPr/>
        </p:nvGraphicFramePr>
        <p:xfrm>
          <a:off x="5413400" y="1597758"/>
          <a:ext cx="2153125" cy="2419325"/>
        </p:xfrm>
        <a:graphic>
          <a:graphicData uri="http://schemas.openxmlformats.org/drawingml/2006/table">
            <a:tbl>
              <a:tblPr>
                <a:noFill/>
                <a:tableStyleId>{3134F575-B0C1-426A-8F94-568944FB6BB7}</a:tableStyleId>
              </a:tblPr>
              <a:tblGrid>
                <a:gridCol w="2153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4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Write your notes here</a:t>
                      </a:r>
                      <a:endParaRPr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Write your notes here</a:t>
                      </a:r>
                      <a:endParaRPr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Write your notes here</a:t>
                      </a:r>
                      <a:endParaRPr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Write your notes here</a:t>
                      </a:r>
                      <a:endParaRPr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Write your notes here</a:t>
                      </a:r>
                      <a:endParaRPr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Write your notes here</a:t>
                      </a:r>
                      <a:endParaRPr>
                        <a:solidFill>
                          <a:schemeClr val="dk2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11" name="Google Shape;2711;p108"/>
          <p:cNvSpPr txBox="1"/>
          <p:nvPr/>
        </p:nvSpPr>
        <p:spPr>
          <a:xfrm>
            <a:off x="1248775" y="1819675"/>
            <a:ext cx="3192000" cy="7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accent1"/>
                </a:solidFill>
                <a:latin typeface="Inknut Antiqua"/>
                <a:ea typeface="Inknut Antiqua"/>
                <a:cs typeface="Inknut Antiqua"/>
                <a:sym typeface="Inknut Antiqua"/>
              </a:rPr>
              <a:t>You can use these study notes</a:t>
            </a:r>
            <a:endParaRPr sz="2200" b="1">
              <a:solidFill>
                <a:schemeClr val="accent1"/>
              </a:solidFill>
              <a:latin typeface="Inknut Antiqua"/>
              <a:ea typeface="Inknut Antiqua"/>
              <a:cs typeface="Inknut Antiqua"/>
              <a:sym typeface="Inknut Antiqua"/>
            </a:endParaRPr>
          </a:p>
        </p:txBody>
      </p:sp>
      <p:sp>
        <p:nvSpPr>
          <p:cNvPr id="2712" name="Google Shape;2712;p108"/>
          <p:cNvSpPr txBox="1"/>
          <p:nvPr/>
        </p:nvSpPr>
        <p:spPr>
          <a:xfrm>
            <a:off x="1248875" y="2654575"/>
            <a:ext cx="2918100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Venus has a beautiful name and is the second planet from the Sun. It’s hot and has a poisonous atmosphere</a:t>
            </a:r>
            <a:endParaRPr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2713" name="Google Shape;2713;p108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685596">
            <a:off x="-2165553" y="3523302"/>
            <a:ext cx="6266355" cy="4059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61"/>
          <p:cNvSpPr txBox="1">
            <a:spLocks noGrp="1"/>
          </p:cNvSpPr>
          <p:nvPr>
            <p:ph type="title"/>
          </p:nvPr>
        </p:nvSpPr>
        <p:spPr>
          <a:xfrm>
            <a:off x="1991650" y="1375650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Whoa!</a:t>
            </a:r>
            <a:endParaRPr/>
          </a:p>
        </p:txBody>
      </p:sp>
      <p:sp>
        <p:nvSpPr>
          <p:cNvPr id="924" name="Google Shape;924;p61"/>
          <p:cNvSpPr txBox="1">
            <a:spLocks noGrp="1"/>
          </p:cNvSpPr>
          <p:nvPr>
            <p:ph type="subTitle" idx="1"/>
          </p:nvPr>
        </p:nvSpPr>
        <p:spPr>
          <a:xfrm>
            <a:off x="2009650" y="3187900"/>
            <a:ext cx="51477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be the part of the presentation where you introduce yourself, write your email…</a:t>
            </a:r>
            <a:endParaRPr/>
          </a:p>
        </p:txBody>
      </p:sp>
      <p:pic>
        <p:nvPicPr>
          <p:cNvPr id="925" name="Google Shape;925;p61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418819">
            <a:off x="-4119837" y="-762742"/>
            <a:ext cx="6063350" cy="3927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6" name="Google Shape;926;p61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3099705">
            <a:off x="6122877" y="3879420"/>
            <a:ext cx="6063349" cy="3927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" name="Google Shape;2718;p109"/>
          <p:cNvSpPr txBox="1">
            <a:spLocks noGrp="1"/>
          </p:cNvSpPr>
          <p:nvPr>
            <p:ph type="subTitle" idx="1"/>
          </p:nvPr>
        </p:nvSpPr>
        <p:spPr>
          <a:xfrm>
            <a:off x="878650" y="1270000"/>
            <a:ext cx="7300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French and Indian War was a major war fought in the American Colonies between 1754 and 1763. The British gained significant territory in North America as a result of the war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list your reference websites or publications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list your reference websites or publications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list your reference websites or publications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list your reference websites or publications here</a:t>
            </a:r>
            <a:endParaRPr/>
          </a:p>
        </p:txBody>
      </p:sp>
      <p:sp>
        <p:nvSpPr>
          <p:cNvPr id="2719" name="Google Shape;2719;p10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things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6" name="Google Shape;2776;p11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 III: True or false</a:t>
            </a:r>
            <a:endParaRPr/>
          </a:p>
        </p:txBody>
      </p:sp>
      <p:sp>
        <p:nvSpPr>
          <p:cNvPr id="2777" name="Google Shape;2777;p112"/>
          <p:cNvSpPr txBox="1">
            <a:spLocks noGrp="1"/>
          </p:cNvSpPr>
          <p:nvPr>
            <p:ph type="subTitle" idx="4294967295"/>
          </p:nvPr>
        </p:nvSpPr>
        <p:spPr>
          <a:xfrm>
            <a:off x="1560225" y="1289750"/>
            <a:ext cx="60234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Read the sentences and decide if they are true (T) of false (F)</a:t>
            </a:r>
            <a:endParaRPr/>
          </a:p>
        </p:txBody>
      </p:sp>
      <p:graphicFrame>
        <p:nvGraphicFramePr>
          <p:cNvPr id="2778" name="Google Shape;2778;p112"/>
          <p:cNvGraphicFramePr/>
          <p:nvPr/>
        </p:nvGraphicFramePr>
        <p:xfrm>
          <a:off x="952500" y="1831725"/>
          <a:ext cx="7239000" cy="2571900"/>
        </p:xfrm>
        <a:graphic>
          <a:graphicData uri="http://schemas.openxmlformats.org/drawingml/2006/table">
            <a:tbl>
              <a:tblPr>
                <a:noFill/>
                <a:tableStyleId>{3134F575-B0C1-426A-8F94-568944FB6BB7}</a:tableStyleId>
              </a:tblPr>
              <a:tblGrid>
                <a:gridCol w="607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64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8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1.</a:t>
                      </a:r>
                      <a:endParaRPr>
                        <a:solidFill>
                          <a:schemeClr val="dk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James Oglethorpe founded North Carolina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8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2.</a:t>
                      </a:r>
                      <a:endParaRPr>
                        <a:solidFill>
                          <a:schemeClr val="dk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Slaves were only in the southern colonies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3.</a:t>
                      </a:r>
                      <a:endParaRPr>
                        <a:solidFill>
                          <a:schemeClr val="dk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Pennsylvania means "Penn's World"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4.</a:t>
                      </a:r>
                      <a:endParaRPr>
                        <a:solidFill>
                          <a:schemeClr val="dk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The Dutch and the British had a war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8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5.</a:t>
                      </a:r>
                      <a:endParaRPr>
                        <a:solidFill>
                          <a:schemeClr val="dk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Pennsylvania was actually a land grant gift for William Penn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8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Inknut Antiqua"/>
                          <a:ea typeface="Inknut Antiqua"/>
                          <a:cs typeface="Inknut Antiqua"/>
                          <a:sym typeface="Inknut Antiqua"/>
                        </a:rPr>
                        <a:t>6.</a:t>
                      </a:r>
                      <a:endParaRPr>
                        <a:solidFill>
                          <a:schemeClr val="dk1"/>
                        </a:solidFill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Massachusetts had/was the first New England Colony</a:t>
                      </a:r>
                      <a:endParaRPr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Inknut Antiqua"/>
                        <a:ea typeface="Inknut Antiqua"/>
                        <a:cs typeface="Inknut Antiqua"/>
                        <a:sym typeface="Inknut Antiqu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5" name="Google Shape;2845;p119"/>
          <p:cNvSpPr/>
          <p:nvPr/>
        </p:nvSpPr>
        <p:spPr>
          <a:xfrm>
            <a:off x="1693513" y="2657763"/>
            <a:ext cx="621900" cy="621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6" name="Google Shape;2846;p119"/>
          <p:cNvSpPr/>
          <p:nvPr/>
        </p:nvSpPr>
        <p:spPr>
          <a:xfrm>
            <a:off x="2415788" y="2657763"/>
            <a:ext cx="621900" cy="621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7" name="Google Shape;2847;p119"/>
          <p:cNvSpPr txBox="1">
            <a:spLocks noGrp="1"/>
          </p:cNvSpPr>
          <p:nvPr>
            <p:ph type="title"/>
          </p:nvPr>
        </p:nvSpPr>
        <p:spPr>
          <a:xfrm>
            <a:off x="872400" y="620000"/>
            <a:ext cx="5154600" cy="8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848" name="Google Shape;2848;p119"/>
          <p:cNvSpPr txBox="1">
            <a:spLocks noGrp="1"/>
          </p:cNvSpPr>
          <p:nvPr>
            <p:ph type="subTitle" idx="1"/>
          </p:nvPr>
        </p:nvSpPr>
        <p:spPr>
          <a:xfrm>
            <a:off x="872400" y="1593625"/>
            <a:ext cx="4213200" cy="9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812A5F"/>
              </a:buClr>
              <a:buFont typeface="Arial"/>
              <a:buNone/>
            </a:pPr>
            <a:r>
              <a:rPr lang="en"/>
              <a:t>Does anyone have any questions?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rgbClr val="812A5F"/>
              </a:buClr>
              <a:buFont typeface="Arial"/>
              <a:buNone/>
            </a:pPr>
            <a:r>
              <a:rPr lang="en"/>
              <a:t>addyouremail@freepik.com | +91 620 421 838 yourwebsite.com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119"/>
          <p:cNvSpPr txBox="1"/>
          <p:nvPr/>
        </p:nvSpPr>
        <p:spPr>
          <a:xfrm>
            <a:off x="872400" y="4106461"/>
            <a:ext cx="3196200" cy="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rPr>
              <a:t>Please keep this slide for attribution</a:t>
            </a:r>
            <a:endParaRPr sz="1200">
              <a:solidFill>
                <a:schemeClr val="accen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50" name="Google Shape;2850;p119"/>
          <p:cNvGrpSpPr/>
          <p:nvPr/>
        </p:nvGrpSpPr>
        <p:grpSpPr>
          <a:xfrm>
            <a:off x="2580315" y="2822310"/>
            <a:ext cx="292805" cy="292805"/>
            <a:chOff x="1379798" y="1723250"/>
            <a:chExt cx="397887" cy="397887"/>
          </a:xfrm>
        </p:grpSpPr>
        <p:sp>
          <p:nvSpPr>
            <p:cNvPr id="2851" name="Google Shape;2851;p119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19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19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19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5" name="Google Shape;2855;p119"/>
          <p:cNvGrpSpPr/>
          <p:nvPr/>
        </p:nvGrpSpPr>
        <p:grpSpPr>
          <a:xfrm>
            <a:off x="1135790" y="2822310"/>
            <a:ext cx="292820" cy="292805"/>
            <a:chOff x="266768" y="1721375"/>
            <a:chExt cx="397907" cy="397887"/>
          </a:xfrm>
        </p:grpSpPr>
        <p:sp>
          <p:nvSpPr>
            <p:cNvPr id="2856" name="Google Shape;2856;p119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19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8" name="Google Shape;2858;p119"/>
          <p:cNvGrpSpPr/>
          <p:nvPr/>
        </p:nvGrpSpPr>
        <p:grpSpPr>
          <a:xfrm>
            <a:off x="1858063" y="2822310"/>
            <a:ext cx="292789" cy="292805"/>
            <a:chOff x="864491" y="1723250"/>
            <a:chExt cx="397866" cy="397887"/>
          </a:xfrm>
        </p:grpSpPr>
        <p:sp>
          <p:nvSpPr>
            <p:cNvPr id="2859" name="Google Shape;2859;p119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19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19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2" name="Google Shape;2862;p119"/>
          <p:cNvSpPr/>
          <p:nvPr/>
        </p:nvSpPr>
        <p:spPr>
          <a:xfrm>
            <a:off x="971250" y="2657763"/>
            <a:ext cx="621900" cy="621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3" name="Google Shape;2863;p119"/>
          <p:cNvGrpSpPr/>
          <p:nvPr/>
        </p:nvGrpSpPr>
        <p:grpSpPr>
          <a:xfrm>
            <a:off x="6027022" y="1005766"/>
            <a:ext cx="2287695" cy="2289334"/>
            <a:chOff x="1192500" y="238125"/>
            <a:chExt cx="5235000" cy="5238750"/>
          </a:xfrm>
        </p:grpSpPr>
        <p:sp>
          <p:nvSpPr>
            <p:cNvPr id="2864" name="Google Shape;2864;p119"/>
            <p:cNvSpPr/>
            <p:nvPr/>
          </p:nvSpPr>
          <p:spPr>
            <a:xfrm>
              <a:off x="4141150" y="2266250"/>
              <a:ext cx="123500" cy="123525"/>
            </a:xfrm>
            <a:custGeom>
              <a:avLst/>
              <a:gdLst/>
              <a:ahLst/>
              <a:cxnLst/>
              <a:rect l="l" t="t" r="r" b="b"/>
              <a:pathLst>
                <a:path w="4940" h="4941" extrusionOk="0">
                  <a:moveTo>
                    <a:pt x="1" y="1"/>
                  </a:moveTo>
                  <a:lnTo>
                    <a:pt x="1" y="150"/>
                  </a:lnTo>
                  <a:lnTo>
                    <a:pt x="1048" y="1348"/>
                  </a:lnTo>
                  <a:lnTo>
                    <a:pt x="2246" y="2545"/>
                  </a:lnTo>
                  <a:lnTo>
                    <a:pt x="4790" y="4940"/>
                  </a:lnTo>
                  <a:lnTo>
                    <a:pt x="4940" y="4940"/>
                  </a:lnTo>
                  <a:lnTo>
                    <a:pt x="4940" y="4791"/>
                  </a:lnTo>
                  <a:lnTo>
                    <a:pt x="2545" y="23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19"/>
            <p:cNvSpPr/>
            <p:nvPr/>
          </p:nvSpPr>
          <p:spPr>
            <a:xfrm>
              <a:off x="4189800" y="2221350"/>
              <a:ext cx="123500" cy="131000"/>
            </a:xfrm>
            <a:custGeom>
              <a:avLst/>
              <a:gdLst/>
              <a:ahLst/>
              <a:cxnLst/>
              <a:rect l="l" t="t" r="r" b="b"/>
              <a:pathLst>
                <a:path w="4940" h="5240" extrusionOk="0">
                  <a:moveTo>
                    <a:pt x="150" y="1"/>
                  </a:moveTo>
                  <a:lnTo>
                    <a:pt x="0" y="150"/>
                  </a:lnTo>
                  <a:lnTo>
                    <a:pt x="1048" y="1497"/>
                  </a:lnTo>
                  <a:lnTo>
                    <a:pt x="2246" y="2695"/>
                  </a:lnTo>
                  <a:lnTo>
                    <a:pt x="3443" y="3892"/>
                  </a:lnTo>
                  <a:lnTo>
                    <a:pt x="4790" y="5239"/>
                  </a:lnTo>
                  <a:lnTo>
                    <a:pt x="4940" y="5239"/>
                  </a:lnTo>
                  <a:lnTo>
                    <a:pt x="4940" y="5090"/>
                  </a:lnTo>
                  <a:lnTo>
                    <a:pt x="2545" y="2396"/>
                  </a:lnTo>
                  <a:lnTo>
                    <a:pt x="1347" y="1198"/>
                  </a:lnTo>
                  <a:lnTo>
                    <a:pt x="749" y="5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19"/>
            <p:cNvSpPr/>
            <p:nvPr/>
          </p:nvSpPr>
          <p:spPr>
            <a:xfrm>
              <a:off x="4242175" y="2187675"/>
              <a:ext cx="108550" cy="112275"/>
            </a:xfrm>
            <a:custGeom>
              <a:avLst/>
              <a:gdLst/>
              <a:ahLst/>
              <a:cxnLst/>
              <a:rect l="l" t="t" r="r" b="b"/>
              <a:pathLst>
                <a:path w="4342" h="4491" extrusionOk="0">
                  <a:moveTo>
                    <a:pt x="1" y="1"/>
                  </a:moveTo>
                  <a:lnTo>
                    <a:pt x="1" y="150"/>
                  </a:lnTo>
                  <a:lnTo>
                    <a:pt x="1947" y="2395"/>
                  </a:lnTo>
                  <a:lnTo>
                    <a:pt x="4042" y="4491"/>
                  </a:lnTo>
                  <a:lnTo>
                    <a:pt x="4342" y="4491"/>
                  </a:lnTo>
                  <a:lnTo>
                    <a:pt x="4342" y="4341"/>
                  </a:lnTo>
                  <a:lnTo>
                    <a:pt x="2246" y="2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19"/>
            <p:cNvSpPr/>
            <p:nvPr/>
          </p:nvSpPr>
          <p:spPr>
            <a:xfrm>
              <a:off x="4290825" y="2154000"/>
              <a:ext cx="131000" cy="13100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1" y="0"/>
                  </a:moveTo>
                  <a:lnTo>
                    <a:pt x="1" y="150"/>
                  </a:lnTo>
                  <a:lnTo>
                    <a:pt x="1198" y="1348"/>
                  </a:lnTo>
                  <a:lnTo>
                    <a:pt x="2396" y="2695"/>
                  </a:lnTo>
                  <a:lnTo>
                    <a:pt x="3743" y="4042"/>
                  </a:lnTo>
                  <a:lnTo>
                    <a:pt x="5090" y="5239"/>
                  </a:lnTo>
                  <a:lnTo>
                    <a:pt x="5239" y="5239"/>
                  </a:lnTo>
                  <a:lnTo>
                    <a:pt x="5239" y="5090"/>
                  </a:lnTo>
                  <a:lnTo>
                    <a:pt x="4042" y="3742"/>
                  </a:lnTo>
                  <a:lnTo>
                    <a:pt x="2695" y="2395"/>
                  </a:lnTo>
                  <a:lnTo>
                    <a:pt x="149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19"/>
            <p:cNvSpPr/>
            <p:nvPr/>
          </p:nvSpPr>
          <p:spPr>
            <a:xfrm>
              <a:off x="4339475" y="2112825"/>
              <a:ext cx="104800" cy="104800"/>
            </a:xfrm>
            <a:custGeom>
              <a:avLst/>
              <a:gdLst/>
              <a:ahLst/>
              <a:cxnLst/>
              <a:rect l="l" t="t" r="r" b="b"/>
              <a:pathLst>
                <a:path w="4192" h="4192" extrusionOk="0">
                  <a:moveTo>
                    <a:pt x="0" y="1"/>
                  </a:moveTo>
                  <a:lnTo>
                    <a:pt x="0" y="151"/>
                  </a:lnTo>
                  <a:lnTo>
                    <a:pt x="899" y="1198"/>
                  </a:lnTo>
                  <a:lnTo>
                    <a:pt x="1946" y="2246"/>
                  </a:lnTo>
                  <a:lnTo>
                    <a:pt x="4042" y="4192"/>
                  </a:lnTo>
                  <a:lnTo>
                    <a:pt x="4191" y="4192"/>
                  </a:lnTo>
                  <a:lnTo>
                    <a:pt x="4191" y="4042"/>
                  </a:lnTo>
                  <a:lnTo>
                    <a:pt x="2246" y="1947"/>
                  </a:lnTo>
                  <a:lnTo>
                    <a:pt x="1198" y="10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19"/>
            <p:cNvSpPr/>
            <p:nvPr/>
          </p:nvSpPr>
          <p:spPr>
            <a:xfrm>
              <a:off x="4436775" y="2041750"/>
              <a:ext cx="89825" cy="86075"/>
            </a:xfrm>
            <a:custGeom>
              <a:avLst/>
              <a:gdLst/>
              <a:ahLst/>
              <a:cxnLst/>
              <a:rect l="l" t="t" r="r" b="b"/>
              <a:pathLst>
                <a:path w="3593" h="3443" extrusionOk="0">
                  <a:moveTo>
                    <a:pt x="0" y="0"/>
                  </a:moveTo>
                  <a:lnTo>
                    <a:pt x="1647" y="1796"/>
                  </a:lnTo>
                  <a:lnTo>
                    <a:pt x="3443" y="3443"/>
                  </a:lnTo>
                  <a:lnTo>
                    <a:pt x="3592" y="3443"/>
                  </a:lnTo>
                  <a:lnTo>
                    <a:pt x="3592" y="3293"/>
                  </a:lnTo>
                  <a:lnTo>
                    <a:pt x="2844" y="2395"/>
                  </a:lnTo>
                  <a:lnTo>
                    <a:pt x="1946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19"/>
            <p:cNvSpPr/>
            <p:nvPr/>
          </p:nvSpPr>
          <p:spPr>
            <a:xfrm>
              <a:off x="4388125" y="2079150"/>
              <a:ext cx="93575" cy="89850"/>
            </a:xfrm>
            <a:custGeom>
              <a:avLst/>
              <a:gdLst/>
              <a:ahLst/>
              <a:cxnLst/>
              <a:rect l="l" t="t" r="r" b="b"/>
              <a:pathLst>
                <a:path w="3743" h="3594" extrusionOk="0">
                  <a:moveTo>
                    <a:pt x="0" y="1"/>
                  </a:moveTo>
                  <a:lnTo>
                    <a:pt x="1647" y="1947"/>
                  </a:lnTo>
                  <a:lnTo>
                    <a:pt x="3443" y="3593"/>
                  </a:lnTo>
                  <a:lnTo>
                    <a:pt x="3742" y="3593"/>
                  </a:lnTo>
                  <a:lnTo>
                    <a:pt x="3742" y="3443"/>
                  </a:lnTo>
                  <a:lnTo>
                    <a:pt x="1946" y="16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19"/>
            <p:cNvSpPr/>
            <p:nvPr/>
          </p:nvSpPr>
          <p:spPr>
            <a:xfrm>
              <a:off x="4485400" y="2000575"/>
              <a:ext cx="82350" cy="78600"/>
            </a:xfrm>
            <a:custGeom>
              <a:avLst/>
              <a:gdLst/>
              <a:ahLst/>
              <a:cxnLst/>
              <a:rect l="l" t="t" r="r" b="b"/>
              <a:pathLst>
                <a:path w="3294" h="3144" extrusionOk="0">
                  <a:moveTo>
                    <a:pt x="1" y="1"/>
                  </a:moveTo>
                  <a:lnTo>
                    <a:pt x="1" y="150"/>
                  </a:lnTo>
                  <a:lnTo>
                    <a:pt x="1498" y="1797"/>
                  </a:lnTo>
                  <a:lnTo>
                    <a:pt x="2246" y="2545"/>
                  </a:lnTo>
                  <a:lnTo>
                    <a:pt x="3144" y="3144"/>
                  </a:lnTo>
                  <a:lnTo>
                    <a:pt x="3294" y="3144"/>
                  </a:lnTo>
                  <a:lnTo>
                    <a:pt x="3294" y="2994"/>
                  </a:lnTo>
                  <a:lnTo>
                    <a:pt x="2545" y="2246"/>
                  </a:lnTo>
                  <a:lnTo>
                    <a:pt x="1797" y="149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19"/>
            <p:cNvSpPr/>
            <p:nvPr/>
          </p:nvSpPr>
          <p:spPr>
            <a:xfrm>
              <a:off x="4537800" y="196690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0" y="1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695" y="2695"/>
                  </a:lnTo>
                  <a:lnTo>
                    <a:pt x="2844" y="2695"/>
                  </a:lnTo>
                  <a:lnTo>
                    <a:pt x="2844" y="2545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19"/>
            <p:cNvSpPr/>
            <p:nvPr/>
          </p:nvSpPr>
          <p:spPr>
            <a:xfrm>
              <a:off x="4586450" y="19257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1347" y="1796"/>
                  </a:lnTo>
                  <a:lnTo>
                    <a:pt x="2096" y="2395"/>
                  </a:lnTo>
                  <a:lnTo>
                    <a:pt x="2994" y="2994"/>
                  </a:lnTo>
                  <a:lnTo>
                    <a:pt x="2994" y="2994"/>
                  </a:lnTo>
                  <a:lnTo>
                    <a:pt x="2395" y="2096"/>
                  </a:lnTo>
                  <a:lnTo>
                    <a:pt x="1647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19"/>
            <p:cNvSpPr/>
            <p:nvPr/>
          </p:nvSpPr>
          <p:spPr>
            <a:xfrm>
              <a:off x="4635100" y="1888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1347" y="1647"/>
                  </a:lnTo>
                  <a:lnTo>
                    <a:pt x="2096" y="2245"/>
                  </a:lnTo>
                  <a:lnTo>
                    <a:pt x="2844" y="2844"/>
                  </a:lnTo>
                  <a:lnTo>
                    <a:pt x="2994" y="2844"/>
                  </a:lnTo>
                  <a:lnTo>
                    <a:pt x="2395" y="1946"/>
                  </a:lnTo>
                  <a:lnTo>
                    <a:pt x="1647" y="13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19"/>
            <p:cNvSpPr/>
            <p:nvPr/>
          </p:nvSpPr>
          <p:spPr>
            <a:xfrm>
              <a:off x="4683725" y="18471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0"/>
                  </a:lnTo>
                  <a:lnTo>
                    <a:pt x="1348" y="1647"/>
                  </a:lnTo>
                  <a:lnTo>
                    <a:pt x="1947" y="2246"/>
                  </a:lnTo>
                  <a:lnTo>
                    <a:pt x="2695" y="2845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19"/>
            <p:cNvSpPr/>
            <p:nvPr/>
          </p:nvSpPr>
          <p:spPr>
            <a:xfrm>
              <a:off x="4736125" y="181347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0" y="1"/>
                  </a:moveTo>
                  <a:lnTo>
                    <a:pt x="1348" y="1497"/>
                  </a:lnTo>
                  <a:lnTo>
                    <a:pt x="1946" y="2246"/>
                  </a:lnTo>
                  <a:lnTo>
                    <a:pt x="2695" y="2845"/>
                  </a:lnTo>
                  <a:lnTo>
                    <a:pt x="2844" y="2845"/>
                  </a:lnTo>
                  <a:lnTo>
                    <a:pt x="2844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19"/>
            <p:cNvSpPr/>
            <p:nvPr/>
          </p:nvSpPr>
          <p:spPr>
            <a:xfrm>
              <a:off x="4784775" y="1776050"/>
              <a:ext cx="56150" cy="56175"/>
            </a:xfrm>
            <a:custGeom>
              <a:avLst/>
              <a:gdLst/>
              <a:ahLst/>
              <a:cxnLst/>
              <a:rect l="l" t="t" r="r" b="b"/>
              <a:pathLst>
                <a:path w="2246" h="2247" extrusionOk="0">
                  <a:moveTo>
                    <a:pt x="0" y="1"/>
                  </a:moveTo>
                  <a:lnTo>
                    <a:pt x="898" y="1198"/>
                  </a:lnTo>
                  <a:lnTo>
                    <a:pt x="1497" y="1797"/>
                  </a:lnTo>
                  <a:lnTo>
                    <a:pt x="2096" y="2246"/>
                  </a:lnTo>
                  <a:lnTo>
                    <a:pt x="2245" y="2246"/>
                  </a:lnTo>
                  <a:lnTo>
                    <a:pt x="2245" y="2096"/>
                  </a:lnTo>
                  <a:lnTo>
                    <a:pt x="1796" y="1498"/>
                  </a:lnTo>
                  <a:lnTo>
                    <a:pt x="1198" y="8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19"/>
            <p:cNvSpPr/>
            <p:nvPr/>
          </p:nvSpPr>
          <p:spPr>
            <a:xfrm>
              <a:off x="4833425" y="1738650"/>
              <a:ext cx="41175" cy="41175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0" y="0"/>
                  </a:moveTo>
                  <a:lnTo>
                    <a:pt x="748" y="898"/>
                  </a:lnTo>
                  <a:lnTo>
                    <a:pt x="1497" y="1647"/>
                  </a:lnTo>
                  <a:lnTo>
                    <a:pt x="1646" y="1647"/>
                  </a:lnTo>
                  <a:lnTo>
                    <a:pt x="1646" y="149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19"/>
            <p:cNvSpPr/>
            <p:nvPr/>
          </p:nvSpPr>
          <p:spPr>
            <a:xfrm>
              <a:off x="4882050" y="16974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1" y="1"/>
                  </a:moveTo>
                  <a:lnTo>
                    <a:pt x="450" y="749"/>
                  </a:lnTo>
                  <a:lnTo>
                    <a:pt x="1198" y="1348"/>
                  </a:lnTo>
                  <a:lnTo>
                    <a:pt x="1348" y="1348"/>
                  </a:lnTo>
                  <a:lnTo>
                    <a:pt x="1348" y="1198"/>
                  </a:lnTo>
                  <a:lnTo>
                    <a:pt x="749" y="4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19"/>
            <p:cNvSpPr/>
            <p:nvPr/>
          </p:nvSpPr>
          <p:spPr>
            <a:xfrm>
              <a:off x="4930700" y="1660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" y="1"/>
                  </a:moveTo>
                  <a:lnTo>
                    <a:pt x="1" y="151"/>
                  </a:lnTo>
                  <a:lnTo>
                    <a:pt x="599" y="899"/>
                  </a:lnTo>
                  <a:lnTo>
                    <a:pt x="899" y="1198"/>
                  </a:lnTo>
                  <a:lnTo>
                    <a:pt x="1348" y="1348"/>
                  </a:lnTo>
                  <a:lnTo>
                    <a:pt x="1497" y="1348"/>
                  </a:lnTo>
                  <a:lnTo>
                    <a:pt x="1497" y="1198"/>
                  </a:lnTo>
                  <a:lnTo>
                    <a:pt x="1198" y="899"/>
                  </a:lnTo>
                  <a:lnTo>
                    <a:pt x="899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19"/>
            <p:cNvSpPr/>
            <p:nvPr/>
          </p:nvSpPr>
          <p:spPr>
            <a:xfrm>
              <a:off x="4979350" y="1618900"/>
              <a:ext cx="29950" cy="29950"/>
            </a:xfrm>
            <a:custGeom>
              <a:avLst/>
              <a:gdLst/>
              <a:ahLst/>
              <a:cxnLst/>
              <a:rect l="l" t="t" r="r" b="b"/>
              <a:pathLst>
                <a:path w="1198" h="1198" extrusionOk="0">
                  <a:moveTo>
                    <a:pt x="0" y="0"/>
                  </a:moveTo>
                  <a:lnTo>
                    <a:pt x="0" y="150"/>
                  </a:lnTo>
                  <a:lnTo>
                    <a:pt x="450" y="749"/>
                  </a:lnTo>
                  <a:lnTo>
                    <a:pt x="1048" y="1198"/>
                  </a:lnTo>
                  <a:lnTo>
                    <a:pt x="1198" y="1198"/>
                  </a:lnTo>
                  <a:lnTo>
                    <a:pt x="1198" y="1048"/>
                  </a:lnTo>
                  <a:lnTo>
                    <a:pt x="599" y="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19"/>
            <p:cNvSpPr/>
            <p:nvPr/>
          </p:nvSpPr>
          <p:spPr>
            <a:xfrm>
              <a:off x="3228125" y="238600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790" y="1"/>
                  </a:moveTo>
                  <a:lnTo>
                    <a:pt x="2395" y="2395"/>
                  </a:lnTo>
                  <a:lnTo>
                    <a:pt x="0" y="4940"/>
                  </a:lnTo>
                  <a:lnTo>
                    <a:pt x="0" y="5090"/>
                  </a:lnTo>
                  <a:lnTo>
                    <a:pt x="150" y="5090"/>
                  </a:lnTo>
                  <a:lnTo>
                    <a:pt x="1347" y="3892"/>
                  </a:lnTo>
                  <a:lnTo>
                    <a:pt x="2545" y="2695"/>
                  </a:lnTo>
                  <a:lnTo>
                    <a:pt x="4939" y="150"/>
                  </a:lnTo>
                  <a:lnTo>
                    <a:pt x="4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19"/>
            <p:cNvSpPr/>
            <p:nvPr/>
          </p:nvSpPr>
          <p:spPr>
            <a:xfrm>
              <a:off x="3183200" y="2337350"/>
              <a:ext cx="131000" cy="123525"/>
            </a:xfrm>
            <a:custGeom>
              <a:avLst/>
              <a:gdLst/>
              <a:ahLst/>
              <a:cxnLst/>
              <a:rect l="l" t="t" r="r" b="b"/>
              <a:pathLst>
                <a:path w="5240" h="4941" extrusionOk="0">
                  <a:moveTo>
                    <a:pt x="5090" y="1"/>
                  </a:moveTo>
                  <a:lnTo>
                    <a:pt x="2396" y="2545"/>
                  </a:lnTo>
                  <a:lnTo>
                    <a:pt x="1198" y="3593"/>
                  </a:lnTo>
                  <a:lnTo>
                    <a:pt x="600" y="4192"/>
                  </a:lnTo>
                  <a:lnTo>
                    <a:pt x="1" y="4940"/>
                  </a:lnTo>
                  <a:lnTo>
                    <a:pt x="151" y="4940"/>
                  </a:lnTo>
                  <a:lnTo>
                    <a:pt x="1498" y="3892"/>
                  </a:lnTo>
                  <a:lnTo>
                    <a:pt x="2695" y="2845"/>
                  </a:lnTo>
                  <a:lnTo>
                    <a:pt x="3893" y="1497"/>
                  </a:lnTo>
                  <a:lnTo>
                    <a:pt x="5240" y="150"/>
                  </a:lnTo>
                  <a:lnTo>
                    <a:pt x="5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19"/>
            <p:cNvSpPr/>
            <p:nvPr/>
          </p:nvSpPr>
          <p:spPr>
            <a:xfrm>
              <a:off x="3149525" y="2303675"/>
              <a:ext cx="112300" cy="108550"/>
            </a:xfrm>
            <a:custGeom>
              <a:avLst/>
              <a:gdLst/>
              <a:ahLst/>
              <a:cxnLst/>
              <a:rect l="l" t="t" r="r" b="b"/>
              <a:pathLst>
                <a:path w="4492" h="4342" extrusionOk="0">
                  <a:moveTo>
                    <a:pt x="4341" y="1"/>
                  </a:moveTo>
                  <a:lnTo>
                    <a:pt x="2096" y="194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396" y="2246"/>
                  </a:lnTo>
                  <a:lnTo>
                    <a:pt x="4491" y="150"/>
                  </a:lnTo>
                  <a:lnTo>
                    <a:pt x="4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19"/>
            <p:cNvSpPr/>
            <p:nvPr/>
          </p:nvSpPr>
          <p:spPr>
            <a:xfrm>
              <a:off x="3115850" y="2228850"/>
              <a:ext cx="131000" cy="130975"/>
            </a:xfrm>
            <a:custGeom>
              <a:avLst/>
              <a:gdLst/>
              <a:ahLst/>
              <a:cxnLst/>
              <a:rect l="l" t="t" r="r" b="b"/>
              <a:pathLst>
                <a:path w="5240" h="5239" extrusionOk="0">
                  <a:moveTo>
                    <a:pt x="5090" y="0"/>
                  </a:moveTo>
                  <a:lnTo>
                    <a:pt x="3743" y="1197"/>
                  </a:lnTo>
                  <a:lnTo>
                    <a:pt x="2396" y="2545"/>
                  </a:lnTo>
                  <a:lnTo>
                    <a:pt x="1198" y="3892"/>
                  </a:lnTo>
                  <a:lnTo>
                    <a:pt x="1" y="5089"/>
                  </a:lnTo>
                  <a:lnTo>
                    <a:pt x="1" y="5239"/>
                  </a:lnTo>
                  <a:lnTo>
                    <a:pt x="150" y="5239"/>
                  </a:lnTo>
                  <a:lnTo>
                    <a:pt x="1497" y="4041"/>
                  </a:lnTo>
                  <a:lnTo>
                    <a:pt x="2695" y="2844"/>
                  </a:lnTo>
                  <a:lnTo>
                    <a:pt x="4042" y="1497"/>
                  </a:lnTo>
                  <a:lnTo>
                    <a:pt x="5239" y="15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19"/>
            <p:cNvSpPr/>
            <p:nvPr/>
          </p:nvSpPr>
          <p:spPr>
            <a:xfrm>
              <a:off x="3074700" y="22101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1"/>
                  </a:moveTo>
                  <a:lnTo>
                    <a:pt x="1946" y="1797"/>
                  </a:lnTo>
                  <a:lnTo>
                    <a:pt x="1048" y="2845"/>
                  </a:lnTo>
                  <a:lnTo>
                    <a:pt x="0" y="4042"/>
                  </a:lnTo>
                  <a:lnTo>
                    <a:pt x="150" y="4042"/>
                  </a:lnTo>
                  <a:lnTo>
                    <a:pt x="1198" y="3144"/>
                  </a:lnTo>
                  <a:lnTo>
                    <a:pt x="2245" y="2096"/>
                  </a:lnTo>
                  <a:lnTo>
                    <a:pt x="4191" y="15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19"/>
            <p:cNvSpPr/>
            <p:nvPr/>
          </p:nvSpPr>
          <p:spPr>
            <a:xfrm>
              <a:off x="3003600" y="212780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3293" y="1"/>
                  </a:moveTo>
                  <a:lnTo>
                    <a:pt x="2395" y="749"/>
                  </a:lnTo>
                  <a:lnTo>
                    <a:pt x="1497" y="1497"/>
                  </a:lnTo>
                  <a:lnTo>
                    <a:pt x="0" y="3294"/>
                  </a:lnTo>
                  <a:lnTo>
                    <a:pt x="0" y="3443"/>
                  </a:lnTo>
                  <a:lnTo>
                    <a:pt x="1796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19"/>
            <p:cNvSpPr/>
            <p:nvPr/>
          </p:nvSpPr>
          <p:spPr>
            <a:xfrm>
              <a:off x="3041025" y="217270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3"/>
                  </a:lnTo>
                  <a:lnTo>
                    <a:pt x="0" y="3593"/>
                  </a:lnTo>
                  <a:lnTo>
                    <a:pt x="1946" y="1947"/>
                  </a:lnTo>
                  <a:lnTo>
                    <a:pt x="3592" y="151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19"/>
            <p:cNvSpPr/>
            <p:nvPr/>
          </p:nvSpPr>
          <p:spPr>
            <a:xfrm>
              <a:off x="2962425" y="20866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2994" y="0"/>
                  </a:moveTo>
                  <a:lnTo>
                    <a:pt x="2246" y="599"/>
                  </a:lnTo>
                  <a:lnTo>
                    <a:pt x="1049" y="1796"/>
                  </a:lnTo>
                  <a:lnTo>
                    <a:pt x="1" y="2994"/>
                  </a:lnTo>
                  <a:lnTo>
                    <a:pt x="1" y="3143"/>
                  </a:lnTo>
                  <a:lnTo>
                    <a:pt x="151" y="3143"/>
                  </a:lnTo>
                  <a:lnTo>
                    <a:pt x="1797" y="1647"/>
                  </a:lnTo>
                  <a:lnTo>
                    <a:pt x="2545" y="898"/>
                  </a:lnTo>
                  <a:lnTo>
                    <a:pt x="3144" y="150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19"/>
            <p:cNvSpPr/>
            <p:nvPr/>
          </p:nvSpPr>
          <p:spPr>
            <a:xfrm>
              <a:off x="2928750" y="2041750"/>
              <a:ext cx="67375" cy="71100"/>
            </a:xfrm>
            <a:custGeom>
              <a:avLst/>
              <a:gdLst/>
              <a:ahLst/>
              <a:cxnLst/>
              <a:rect l="l" t="t" r="r" b="b"/>
              <a:pathLst>
                <a:path w="2695" h="2844" extrusionOk="0">
                  <a:moveTo>
                    <a:pt x="2545" y="0"/>
                  </a:moveTo>
                  <a:lnTo>
                    <a:pt x="1198" y="1347"/>
                  </a:lnTo>
                  <a:lnTo>
                    <a:pt x="1" y="2694"/>
                  </a:lnTo>
                  <a:lnTo>
                    <a:pt x="1" y="2844"/>
                  </a:lnTo>
                  <a:lnTo>
                    <a:pt x="150" y="2844"/>
                  </a:lnTo>
                  <a:lnTo>
                    <a:pt x="1498" y="1647"/>
                  </a:lnTo>
                  <a:lnTo>
                    <a:pt x="2695" y="150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19"/>
            <p:cNvSpPr/>
            <p:nvPr/>
          </p:nvSpPr>
          <p:spPr>
            <a:xfrm>
              <a:off x="2887600" y="1989350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994" y="1"/>
                  </a:moveTo>
                  <a:lnTo>
                    <a:pt x="2096" y="599"/>
                  </a:lnTo>
                  <a:lnTo>
                    <a:pt x="1497" y="1348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796" y="1647"/>
                  </a:lnTo>
                  <a:lnTo>
                    <a:pt x="2395" y="899"/>
                  </a:lnTo>
                  <a:lnTo>
                    <a:pt x="2994" y="150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19"/>
            <p:cNvSpPr/>
            <p:nvPr/>
          </p:nvSpPr>
          <p:spPr>
            <a:xfrm>
              <a:off x="2853925" y="1944450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2694" y="0"/>
                  </a:moveTo>
                  <a:lnTo>
                    <a:pt x="1946" y="599"/>
                  </a:lnTo>
                  <a:lnTo>
                    <a:pt x="1198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497" y="1497"/>
                  </a:lnTo>
                  <a:lnTo>
                    <a:pt x="2245" y="749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19"/>
            <p:cNvSpPr/>
            <p:nvPr/>
          </p:nvSpPr>
          <p:spPr>
            <a:xfrm>
              <a:off x="2809025" y="189955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2694" y="0"/>
                  </a:moveTo>
                  <a:lnTo>
                    <a:pt x="1946" y="449"/>
                  </a:lnTo>
                  <a:lnTo>
                    <a:pt x="1347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50" y="2844"/>
                  </a:lnTo>
                  <a:lnTo>
                    <a:pt x="1647" y="1497"/>
                  </a:lnTo>
                  <a:lnTo>
                    <a:pt x="2245" y="749"/>
                  </a:lnTo>
                  <a:lnTo>
                    <a:pt x="2844" y="150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19"/>
            <p:cNvSpPr/>
            <p:nvPr/>
          </p:nvSpPr>
          <p:spPr>
            <a:xfrm>
              <a:off x="2775325" y="184715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1"/>
                  </a:moveTo>
                  <a:lnTo>
                    <a:pt x="1947" y="450"/>
                  </a:lnTo>
                  <a:lnTo>
                    <a:pt x="1348" y="1198"/>
                  </a:lnTo>
                  <a:lnTo>
                    <a:pt x="1" y="2695"/>
                  </a:lnTo>
                  <a:lnTo>
                    <a:pt x="151" y="2695"/>
                  </a:lnTo>
                  <a:lnTo>
                    <a:pt x="1647" y="1498"/>
                  </a:lnTo>
                  <a:lnTo>
                    <a:pt x="2246" y="749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19"/>
            <p:cNvSpPr/>
            <p:nvPr/>
          </p:nvSpPr>
          <p:spPr>
            <a:xfrm>
              <a:off x="2737925" y="1809750"/>
              <a:ext cx="56150" cy="56150"/>
            </a:xfrm>
            <a:custGeom>
              <a:avLst/>
              <a:gdLst/>
              <a:ahLst/>
              <a:cxnLst/>
              <a:rect l="l" t="t" r="r" b="b"/>
              <a:pathLst>
                <a:path w="2246" h="2246" extrusionOk="0">
                  <a:moveTo>
                    <a:pt x="2096" y="0"/>
                  </a:moveTo>
                  <a:lnTo>
                    <a:pt x="1497" y="449"/>
                  </a:lnTo>
                  <a:lnTo>
                    <a:pt x="898" y="1048"/>
                  </a:lnTo>
                  <a:lnTo>
                    <a:pt x="0" y="2245"/>
                  </a:lnTo>
                  <a:lnTo>
                    <a:pt x="1198" y="1347"/>
                  </a:lnTo>
                  <a:lnTo>
                    <a:pt x="1796" y="748"/>
                  </a:lnTo>
                  <a:lnTo>
                    <a:pt x="2245" y="15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19"/>
            <p:cNvSpPr/>
            <p:nvPr/>
          </p:nvSpPr>
          <p:spPr>
            <a:xfrm>
              <a:off x="2700500" y="17760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1497" y="1"/>
                  </a:moveTo>
                  <a:lnTo>
                    <a:pt x="599" y="749"/>
                  </a:lnTo>
                  <a:lnTo>
                    <a:pt x="0" y="1647"/>
                  </a:lnTo>
                  <a:lnTo>
                    <a:pt x="0" y="1647"/>
                  </a:lnTo>
                  <a:lnTo>
                    <a:pt x="898" y="1049"/>
                  </a:lnTo>
                  <a:lnTo>
                    <a:pt x="1647" y="151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19"/>
            <p:cNvSpPr/>
            <p:nvPr/>
          </p:nvSpPr>
          <p:spPr>
            <a:xfrm>
              <a:off x="2659325" y="1734900"/>
              <a:ext cx="33725" cy="37450"/>
            </a:xfrm>
            <a:custGeom>
              <a:avLst/>
              <a:gdLst/>
              <a:ahLst/>
              <a:cxnLst/>
              <a:rect l="l" t="t" r="r" b="b"/>
              <a:pathLst>
                <a:path w="1349" h="1498" extrusionOk="0">
                  <a:moveTo>
                    <a:pt x="1198" y="0"/>
                  </a:moveTo>
                  <a:lnTo>
                    <a:pt x="450" y="599"/>
                  </a:lnTo>
                  <a:lnTo>
                    <a:pt x="1" y="1348"/>
                  </a:lnTo>
                  <a:lnTo>
                    <a:pt x="1" y="1497"/>
                  </a:lnTo>
                  <a:lnTo>
                    <a:pt x="151" y="1497"/>
                  </a:lnTo>
                  <a:lnTo>
                    <a:pt x="749" y="899"/>
                  </a:lnTo>
                  <a:lnTo>
                    <a:pt x="134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19"/>
            <p:cNvSpPr/>
            <p:nvPr/>
          </p:nvSpPr>
          <p:spPr>
            <a:xfrm>
              <a:off x="2621925" y="1686250"/>
              <a:ext cx="37425" cy="33700"/>
            </a:xfrm>
            <a:custGeom>
              <a:avLst/>
              <a:gdLst/>
              <a:ahLst/>
              <a:cxnLst/>
              <a:rect l="l" t="t" r="r" b="b"/>
              <a:pathLst>
                <a:path w="1497" h="1348" extrusionOk="0">
                  <a:moveTo>
                    <a:pt x="1347" y="1"/>
                  </a:moveTo>
                  <a:lnTo>
                    <a:pt x="898" y="150"/>
                  </a:lnTo>
                  <a:lnTo>
                    <a:pt x="599" y="450"/>
                  </a:lnTo>
                  <a:lnTo>
                    <a:pt x="0" y="1198"/>
                  </a:lnTo>
                  <a:lnTo>
                    <a:pt x="0" y="1348"/>
                  </a:lnTo>
                  <a:lnTo>
                    <a:pt x="150" y="1348"/>
                  </a:lnTo>
                  <a:lnTo>
                    <a:pt x="898" y="749"/>
                  </a:lnTo>
                  <a:lnTo>
                    <a:pt x="1198" y="450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19"/>
            <p:cNvSpPr/>
            <p:nvPr/>
          </p:nvSpPr>
          <p:spPr>
            <a:xfrm>
              <a:off x="2580750" y="1641350"/>
              <a:ext cx="29975" cy="33700"/>
            </a:xfrm>
            <a:custGeom>
              <a:avLst/>
              <a:gdLst/>
              <a:ahLst/>
              <a:cxnLst/>
              <a:rect l="l" t="t" r="r" b="b"/>
              <a:pathLst>
                <a:path w="1199" h="1348" extrusionOk="0">
                  <a:moveTo>
                    <a:pt x="1048" y="0"/>
                  </a:moveTo>
                  <a:lnTo>
                    <a:pt x="450" y="599"/>
                  </a:lnTo>
                  <a:lnTo>
                    <a:pt x="1" y="1198"/>
                  </a:lnTo>
                  <a:lnTo>
                    <a:pt x="1" y="1348"/>
                  </a:lnTo>
                  <a:lnTo>
                    <a:pt x="150" y="1348"/>
                  </a:lnTo>
                  <a:lnTo>
                    <a:pt x="749" y="749"/>
                  </a:lnTo>
                  <a:lnTo>
                    <a:pt x="119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19"/>
            <p:cNvSpPr/>
            <p:nvPr/>
          </p:nvSpPr>
          <p:spPr>
            <a:xfrm>
              <a:off x="4268375" y="320175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940" y="0"/>
                  </a:moveTo>
                  <a:lnTo>
                    <a:pt x="3593" y="1198"/>
                  </a:lnTo>
                  <a:lnTo>
                    <a:pt x="2395" y="2395"/>
                  </a:lnTo>
                  <a:lnTo>
                    <a:pt x="1" y="4940"/>
                  </a:lnTo>
                  <a:lnTo>
                    <a:pt x="1" y="5090"/>
                  </a:lnTo>
                  <a:lnTo>
                    <a:pt x="150" y="5090"/>
                  </a:lnTo>
                  <a:lnTo>
                    <a:pt x="2695" y="2695"/>
                  </a:lnTo>
                  <a:lnTo>
                    <a:pt x="4940" y="150"/>
                  </a:lnTo>
                  <a:lnTo>
                    <a:pt x="49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19"/>
            <p:cNvSpPr/>
            <p:nvPr/>
          </p:nvSpPr>
          <p:spPr>
            <a:xfrm>
              <a:off x="4309550" y="3250400"/>
              <a:ext cx="127250" cy="127250"/>
            </a:xfrm>
            <a:custGeom>
              <a:avLst/>
              <a:gdLst/>
              <a:ahLst/>
              <a:cxnLst/>
              <a:rect l="l" t="t" r="r" b="b"/>
              <a:pathLst>
                <a:path w="5090" h="5090" extrusionOk="0">
                  <a:moveTo>
                    <a:pt x="4939" y="0"/>
                  </a:moveTo>
                  <a:lnTo>
                    <a:pt x="3742" y="1048"/>
                  </a:lnTo>
                  <a:lnTo>
                    <a:pt x="2545" y="2245"/>
                  </a:lnTo>
                  <a:lnTo>
                    <a:pt x="1197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2844" y="2545"/>
                  </a:lnTo>
                  <a:lnTo>
                    <a:pt x="4041" y="1497"/>
                  </a:lnTo>
                  <a:lnTo>
                    <a:pt x="4640" y="898"/>
                  </a:lnTo>
                  <a:lnTo>
                    <a:pt x="5089" y="150"/>
                  </a:lnTo>
                  <a:lnTo>
                    <a:pt x="4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19"/>
            <p:cNvSpPr/>
            <p:nvPr/>
          </p:nvSpPr>
          <p:spPr>
            <a:xfrm>
              <a:off x="4361925" y="3302775"/>
              <a:ext cx="108550" cy="108550"/>
            </a:xfrm>
            <a:custGeom>
              <a:avLst/>
              <a:gdLst/>
              <a:ahLst/>
              <a:cxnLst/>
              <a:rect l="l" t="t" r="r" b="b"/>
              <a:pathLst>
                <a:path w="4342" h="4342" extrusionOk="0">
                  <a:moveTo>
                    <a:pt x="4341" y="1"/>
                  </a:moveTo>
                  <a:lnTo>
                    <a:pt x="2096" y="209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246" y="2396"/>
                  </a:lnTo>
                  <a:lnTo>
                    <a:pt x="4341" y="150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19"/>
            <p:cNvSpPr/>
            <p:nvPr/>
          </p:nvSpPr>
          <p:spPr>
            <a:xfrm>
              <a:off x="4376900" y="3355175"/>
              <a:ext cx="131000" cy="127250"/>
            </a:xfrm>
            <a:custGeom>
              <a:avLst/>
              <a:gdLst/>
              <a:ahLst/>
              <a:cxnLst/>
              <a:rect l="l" t="t" r="r" b="b"/>
              <a:pathLst>
                <a:path w="5240" h="5090" extrusionOk="0">
                  <a:moveTo>
                    <a:pt x="5089" y="0"/>
                  </a:moveTo>
                  <a:lnTo>
                    <a:pt x="3742" y="1198"/>
                  </a:lnTo>
                  <a:lnTo>
                    <a:pt x="2395" y="2395"/>
                  </a:lnTo>
                  <a:lnTo>
                    <a:pt x="1198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1497" y="3892"/>
                  </a:lnTo>
                  <a:lnTo>
                    <a:pt x="2694" y="2694"/>
                  </a:lnTo>
                  <a:lnTo>
                    <a:pt x="4042" y="1347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19"/>
            <p:cNvSpPr/>
            <p:nvPr/>
          </p:nvSpPr>
          <p:spPr>
            <a:xfrm>
              <a:off x="4440500" y="34038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0"/>
                  </a:moveTo>
                  <a:lnTo>
                    <a:pt x="2994" y="898"/>
                  </a:lnTo>
                  <a:lnTo>
                    <a:pt x="1947" y="1796"/>
                  </a:lnTo>
                  <a:lnTo>
                    <a:pt x="1" y="3892"/>
                  </a:lnTo>
                  <a:lnTo>
                    <a:pt x="1" y="4041"/>
                  </a:lnTo>
                  <a:lnTo>
                    <a:pt x="150" y="4041"/>
                  </a:lnTo>
                  <a:lnTo>
                    <a:pt x="2246" y="2096"/>
                  </a:lnTo>
                  <a:lnTo>
                    <a:pt x="3294" y="104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19"/>
            <p:cNvSpPr/>
            <p:nvPr/>
          </p:nvSpPr>
          <p:spPr>
            <a:xfrm>
              <a:off x="4534050" y="3501100"/>
              <a:ext cx="86100" cy="86100"/>
            </a:xfrm>
            <a:custGeom>
              <a:avLst/>
              <a:gdLst/>
              <a:ahLst/>
              <a:cxnLst/>
              <a:rect l="l" t="t" r="r" b="b"/>
              <a:pathLst>
                <a:path w="3444" h="3444" extrusionOk="0">
                  <a:moveTo>
                    <a:pt x="3294" y="1"/>
                  </a:moveTo>
                  <a:lnTo>
                    <a:pt x="1498" y="1498"/>
                  </a:lnTo>
                  <a:lnTo>
                    <a:pt x="1" y="3294"/>
                  </a:lnTo>
                  <a:lnTo>
                    <a:pt x="1" y="3443"/>
                  </a:lnTo>
                  <a:lnTo>
                    <a:pt x="150" y="3443"/>
                  </a:lnTo>
                  <a:lnTo>
                    <a:pt x="1049" y="2695"/>
                  </a:lnTo>
                  <a:lnTo>
                    <a:pt x="1947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19"/>
            <p:cNvSpPr/>
            <p:nvPr/>
          </p:nvSpPr>
          <p:spPr>
            <a:xfrm>
              <a:off x="4492900" y="345245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4"/>
                  </a:lnTo>
                  <a:lnTo>
                    <a:pt x="0" y="3593"/>
                  </a:lnTo>
                  <a:lnTo>
                    <a:pt x="150" y="3593"/>
                  </a:lnTo>
                  <a:lnTo>
                    <a:pt x="1946" y="1947"/>
                  </a:lnTo>
                  <a:lnTo>
                    <a:pt x="3593" y="151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19"/>
            <p:cNvSpPr/>
            <p:nvPr/>
          </p:nvSpPr>
          <p:spPr>
            <a:xfrm>
              <a:off x="4578950" y="35497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3144" y="1"/>
                  </a:moveTo>
                  <a:lnTo>
                    <a:pt x="1498" y="1497"/>
                  </a:lnTo>
                  <a:lnTo>
                    <a:pt x="749" y="2246"/>
                  </a:lnTo>
                  <a:lnTo>
                    <a:pt x="1" y="2994"/>
                  </a:lnTo>
                  <a:lnTo>
                    <a:pt x="1" y="3144"/>
                  </a:lnTo>
                  <a:lnTo>
                    <a:pt x="151" y="3144"/>
                  </a:lnTo>
                  <a:lnTo>
                    <a:pt x="450" y="2994"/>
                  </a:lnTo>
                  <a:lnTo>
                    <a:pt x="1947" y="1647"/>
                  </a:lnTo>
                  <a:lnTo>
                    <a:pt x="3144" y="150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19"/>
            <p:cNvSpPr/>
            <p:nvPr/>
          </p:nvSpPr>
          <p:spPr>
            <a:xfrm>
              <a:off x="4623875" y="3598400"/>
              <a:ext cx="71100" cy="74850"/>
            </a:xfrm>
            <a:custGeom>
              <a:avLst/>
              <a:gdLst/>
              <a:ahLst/>
              <a:cxnLst/>
              <a:rect l="l" t="t" r="r" b="b"/>
              <a:pathLst>
                <a:path w="2844" h="2994" extrusionOk="0">
                  <a:moveTo>
                    <a:pt x="2694" y="0"/>
                  </a:moveTo>
                  <a:lnTo>
                    <a:pt x="1197" y="1347"/>
                  </a:lnTo>
                  <a:lnTo>
                    <a:pt x="0" y="269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647" y="1647"/>
                  </a:lnTo>
                  <a:lnTo>
                    <a:pt x="2844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19"/>
            <p:cNvSpPr/>
            <p:nvPr/>
          </p:nvSpPr>
          <p:spPr>
            <a:xfrm>
              <a:off x="4657550" y="3650775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2096"/>
                  </a:lnTo>
                  <a:lnTo>
                    <a:pt x="0" y="284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19"/>
            <p:cNvSpPr/>
            <p:nvPr/>
          </p:nvSpPr>
          <p:spPr>
            <a:xfrm>
              <a:off x="4698700" y="369942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2695" y="1"/>
                  </a:moveTo>
                  <a:lnTo>
                    <a:pt x="1348" y="1348"/>
                  </a:lnTo>
                  <a:lnTo>
                    <a:pt x="599" y="1947"/>
                  </a:lnTo>
                  <a:lnTo>
                    <a:pt x="1" y="2845"/>
                  </a:lnTo>
                  <a:lnTo>
                    <a:pt x="150" y="2845"/>
                  </a:lnTo>
                  <a:lnTo>
                    <a:pt x="899" y="2246"/>
                  </a:lnTo>
                  <a:lnTo>
                    <a:pt x="1497" y="1647"/>
                  </a:lnTo>
                  <a:lnTo>
                    <a:pt x="2845" y="150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19"/>
            <p:cNvSpPr/>
            <p:nvPr/>
          </p:nvSpPr>
          <p:spPr>
            <a:xfrm>
              <a:off x="4739875" y="3744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1947"/>
                  </a:lnTo>
                  <a:lnTo>
                    <a:pt x="0" y="2695"/>
                  </a:lnTo>
                  <a:lnTo>
                    <a:pt x="150" y="2845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51"/>
                  </a:lnTo>
                  <a:lnTo>
                    <a:pt x="28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19"/>
            <p:cNvSpPr/>
            <p:nvPr/>
          </p:nvSpPr>
          <p:spPr>
            <a:xfrm>
              <a:off x="4777275" y="3800475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0"/>
                  </a:moveTo>
                  <a:lnTo>
                    <a:pt x="1198" y="1197"/>
                  </a:lnTo>
                  <a:lnTo>
                    <a:pt x="600" y="1946"/>
                  </a:lnTo>
                  <a:lnTo>
                    <a:pt x="1" y="2545"/>
                  </a:lnTo>
                  <a:lnTo>
                    <a:pt x="1" y="2694"/>
                  </a:lnTo>
                  <a:lnTo>
                    <a:pt x="151" y="2694"/>
                  </a:lnTo>
                  <a:lnTo>
                    <a:pt x="749" y="2245"/>
                  </a:lnTo>
                  <a:lnTo>
                    <a:pt x="1498" y="149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19"/>
            <p:cNvSpPr/>
            <p:nvPr/>
          </p:nvSpPr>
          <p:spPr>
            <a:xfrm>
              <a:off x="4829675" y="3845375"/>
              <a:ext cx="56150" cy="59875"/>
            </a:xfrm>
            <a:custGeom>
              <a:avLst/>
              <a:gdLst/>
              <a:ahLst/>
              <a:cxnLst/>
              <a:rect l="l" t="t" r="r" b="b"/>
              <a:pathLst>
                <a:path w="2246" h="2395" extrusionOk="0">
                  <a:moveTo>
                    <a:pt x="2096" y="0"/>
                  </a:moveTo>
                  <a:lnTo>
                    <a:pt x="898" y="1048"/>
                  </a:lnTo>
                  <a:lnTo>
                    <a:pt x="449" y="1647"/>
                  </a:lnTo>
                  <a:lnTo>
                    <a:pt x="0" y="2245"/>
                  </a:lnTo>
                  <a:lnTo>
                    <a:pt x="0" y="2395"/>
                  </a:lnTo>
                  <a:lnTo>
                    <a:pt x="749" y="1946"/>
                  </a:lnTo>
                  <a:lnTo>
                    <a:pt x="1198" y="1347"/>
                  </a:lnTo>
                  <a:lnTo>
                    <a:pt x="2246" y="150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19"/>
            <p:cNvSpPr/>
            <p:nvPr/>
          </p:nvSpPr>
          <p:spPr>
            <a:xfrm>
              <a:off x="4882050" y="3897750"/>
              <a:ext cx="41200" cy="41200"/>
            </a:xfrm>
            <a:custGeom>
              <a:avLst/>
              <a:gdLst/>
              <a:ahLst/>
              <a:cxnLst/>
              <a:rect l="l" t="t" r="r" b="b"/>
              <a:pathLst>
                <a:path w="1648" h="1648" extrusionOk="0">
                  <a:moveTo>
                    <a:pt x="1498" y="1"/>
                  </a:moveTo>
                  <a:lnTo>
                    <a:pt x="749" y="599"/>
                  </a:lnTo>
                  <a:lnTo>
                    <a:pt x="1" y="1497"/>
                  </a:lnTo>
                  <a:lnTo>
                    <a:pt x="1" y="1647"/>
                  </a:lnTo>
                  <a:lnTo>
                    <a:pt x="151" y="1647"/>
                  </a:lnTo>
                  <a:lnTo>
                    <a:pt x="899" y="899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19"/>
            <p:cNvSpPr/>
            <p:nvPr/>
          </p:nvSpPr>
          <p:spPr>
            <a:xfrm>
              <a:off x="4926950" y="3942650"/>
              <a:ext cx="37450" cy="37450"/>
            </a:xfrm>
            <a:custGeom>
              <a:avLst/>
              <a:gdLst/>
              <a:ahLst/>
              <a:cxnLst/>
              <a:rect l="l" t="t" r="r" b="b"/>
              <a:pathLst>
                <a:path w="1498" h="1498" extrusionOk="0">
                  <a:moveTo>
                    <a:pt x="1348" y="1"/>
                  </a:moveTo>
                  <a:lnTo>
                    <a:pt x="600" y="600"/>
                  </a:lnTo>
                  <a:lnTo>
                    <a:pt x="1" y="1348"/>
                  </a:lnTo>
                  <a:lnTo>
                    <a:pt x="151" y="1348"/>
                  </a:lnTo>
                  <a:lnTo>
                    <a:pt x="300" y="1498"/>
                  </a:lnTo>
                  <a:lnTo>
                    <a:pt x="899" y="899"/>
                  </a:lnTo>
                  <a:lnTo>
                    <a:pt x="1498" y="15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19"/>
            <p:cNvSpPr/>
            <p:nvPr/>
          </p:nvSpPr>
          <p:spPr>
            <a:xfrm>
              <a:off x="4964375" y="3995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348" y="0"/>
                  </a:moveTo>
                  <a:lnTo>
                    <a:pt x="599" y="599"/>
                  </a:lnTo>
                  <a:lnTo>
                    <a:pt x="300" y="898"/>
                  </a:lnTo>
                  <a:lnTo>
                    <a:pt x="1" y="1198"/>
                  </a:lnTo>
                  <a:lnTo>
                    <a:pt x="1" y="1347"/>
                  </a:lnTo>
                  <a:lnTo>
                    <a:pt x="150" y="1347"/>
                  </a:lnTo>
                  <a:lnTo>
                    <a:pt x="599" y="1198"/>
                  </a:lnTo>
                  <a:lnTo>
                    <a:pt x="899" y="749"/>
                  </a:lnTo>
                  <a:lnTo>
                    <a:pt x="149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19"/>
            <p:cNvSpPr/>
            <p:nvPr/>
          </p:nvSpPr>
          <p:spPr>
            <a:xfrm>
              <a:off x="5009275" y="4039950"/>
              <a:ext cx="33725" cy="29950"/>
            </a:xfrm>
            <a:custGeom>
              <a:avLst/>
              <a:gdLst/>
              <a:ahLst/>
              <a:cxnLst/>
              <a:rect l="l" t="t" r="r" b="b"/>
              <a:pathLst>
                <a:path w="1349" h="1198" extrusionOk="0">
                  <a:moveTo>
                    <a:pt x="1198" y="0"/>
                  </a:moveTo>
                  <a:lnTo>
                    <a:pt x="600" y="599"/>
                  </a:lnTo>
                  <a:lnTo>
                    <a:pt x="1" y="1048"/>
                  </a:lnTo>
                  <a:lnTo>
                    <a:pt x="1" y="1198"/>
                  </a:lnTo>
                  <a:lnTo>
                    <a:pt x="151" y="1198"/>
                  </a:lnTo>
                  <a:lnTo>
                    <a:pt x="749" y="749"/>
                  </a:lnTo>
                  <a:lnTo>
                    <a:pt x="134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19"/>
            <p:cNvSpPr/>
            <p:nvPr/>
          </p:nvSpPr>
          <p:spPr>
            <a:xfrm>
              <a:off x="3344125" y="3328975"/>
              <a:ext cx="127250" cy="123500"/>
            </a:xfrm>
            <a:custGeom>
              <a:avLst/>
              <a:gdLst/>
              <a:ahLst/>
              <a:cxnLst/>
              <a:rect l="l" t="t" r="r" b="b"/>
              <a:pathLst>
                <a:path w="5090" h="4940" extrusionOk="0">
                  <a:moveTo>
                    <a:pt x="0" y="1"/>
                  </a:moveTo>
                  <a:lnTo>
                    <a:pt x="0" y="150"/>
                  </a:lnTo>
                  <a:lnTo>
                    <a:pt x="2395" y="2695"/>
                  </a:lnTo>
                  <a:lnTo>
                    <a:pt x="4939" y="4940"/>
                  </a:lnTo>
                  <a:lnTo>
                    <a:pt x="5089" y="4940"/>
                  </a:lnTo>
                  <a:lnTo>
                    <a:pt x="3892" y="3593"/>
                  </a:lnTo>
                  <a:lnTo>
                    <a:pt x="2694" y="239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19"/>
            <p:cNvSpPr/>
            <p:nvPr/>
          </p:nvSpPr>
          <p:spPr>
            <a:xfrm>
              <a:off x="3295475" y="3370125"/>
              <a:ext cx="123500" cy="127275"/>
            </a:xfrm>
            <a:custGeom>
              <a:avLst/>
              <a:gdLst/>
              <a:ahLst/>
              <a:cxnLst/>
              <a:rect l="l" t="t" r="r" b="b"/>
              <a:pathLst>
                <a:path w="4940" h="5091" extrusionOk="0">
                  <a:moveTo>
                    <a:pt x="0" y="1"/>
                  </a:moveTo>
                  <a:lnTo>
                    <a:pt x="0" y="151"/>
                  </a:lnTo>
                  <a:lnTo>
                    <a:pt x="2545" y="2845"/>
                  </a:lnTo>
                  <a:lnTo>
                    <a:pt x="3593" y="4042"/>
                  </a:lnTo>
                  <a:lnTo>
                    <a:pt x="4191" y="4641"/>
                  </a:lnTo>
                  <a:lnTo>
                    <a:pt x="4940" y="5090"/>
                  </a:lnTo>
                  <a:lnTo>
                    <a:pt x="4940" y="4940"/>
                  </a:lnTo>
                  <a:lnTo>
                    <a:pt x="3892" y="3743"/>
                  </a:lnTo>
                  <a:lnTo>
                    <a:pt x="2844" y="2546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19"/>
            <p:cNvSpPr/>
            <p:nvPr/>
          </p:nvSpPr>
          <p:spPr>
            <a:xfrm>
              <a:off x="3261800" y="3422525"/>
              <a:ext cx="108525" cy="108550"/>
            </a:xfrm>
            <a:custGeom>
              <a:avLst/>
              <a:gdLst/>
              <a:ahLst/>
              <a:cxnLst/>
              <a:rect l="l" t="t" r="r" b="b"/>
              <a:pathLst>
                <a:path w="4341" h="4342" extrusionOk="0">
                  <a:moveTo>
                    <a:pt x="0" y="0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4191" y="4341"/>
                  </a:lnTo>
                  <a:lnTo>
                    <a:pt x="4341" y="4341"/>
                  </a:lnTo>
                  <a:lnTo>
                    <a:pt x="4341" y="4191"/>
                  </a:lnTo>
                  <a:lnTo>
                    <a:pt x="2245" y="2096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19"/>
            <p:cNvSpPr/>
            <p:nvPr/>
          </p:nvSpPr>
          <p:spPr>
            <a:xfrm>
              <a:off x="3190700" y="3437500"/>
              <a:ext cx="127250" cy="130975"/>
            </a:xfrm>
            <a:custGeom>
              <a:avLst/>
              <a:gdLst/>
              <a:ahLst/>
              <a:cxnLst/>
              <a:rect l="l" t="t" r="r" b="b"/>
              <a:pathLst>
                <a:path w="5090" h="5239" extrusionOk="0">
                  <a:moveTo>
                    <a:pt x="0" y="0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395" y="2694"/>
                  </a:lnTo>
                  <a:lnTo>
                    <a:pt x="3742" y="4042"/>
                  </a:lnTo>
                  <a:lnTo>
                    <a:pt x="5089" y="5239"/>
                  </a:lnTo>
                  <a:lnTo>
                    <a:pt x="5089" y="5089"/>
                  </a:lnTo>
                  <a:lnTo>
                    <a:pt x="3892" y="3742"/>
                  </a:lnTo>
                  <a:lnTo>
                    <a:pt x="2694" y="2395"/>
                  </a:lnTo>
                  <a:lnTo>
                    <a:pt x="134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19"/>
            <p:cNvSpPr/>
            <p:nvPr/>
          </p:nvSpPr>
          <p:spPr>
            <a:xfrm>
              <a:off x="3168250" y="3501100"/>
              <a:ext cx="101050" cy="104800"/>
            </a:xfrm>
            <a:custGeom>
              <a:avLst/>
              <a:gdLst/>
              <a:ahLst/>
              <a:cxnLst/>
              <a:rect l="l" t="t" r="r" b="b"/>
              <a:pathLst>
                <a:path w="4042" h="4192" extrusionOk="0">
                  <a:moveTo>
                    <a:pt x="0" y="1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2844" y="3294"/>
                  </a:lnTo>
                  <a:lnTo>
                    <a:pt x="4041" y="4192"/>
                  </a:lnTo>
                  <a:lnTo>
                    <a:pt x="4041" y="4042"/>
                  </a:lnTo>
                  <a:lnTo>
                    <a:pt x="3143" y="2994"/>
                  </a:lnTo>
                  <a:lnTo>
                    <a:pt x="2245" y="19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19"/>
            <p:cNvSpPr/>
            <p:nvPr/>
          </p:nvSpPr>
          <p:spPr>
            <a:xfrm>
              <a:off x="3085925" y="359465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0" y="1"/>
                  </a:moveTo>
                  <a:lnTo>
                    <a:pt x="0" y="150"/>
                  </a:lnTo>
                  <a:lnTo>
                    <a:pt x="749" y="1048"/>
                  </a:lnTo>
                  <a:lnTo>
                    <a:pt x="1497" y="1947"/>
                  </a:lnTo>
                  <a:lnTo>
                    <a:pt x="3443" y="3443"/>
                  </a:lnTo>
                  <a:lnTo>
                    <a:pt x="3443" y="3294"/>
                  </a:lnTo>
                  <a:lnTo>
                    <a:pt x="1946" y="149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19"/>
            <p:cNvSpPr/>
            <p:nvPr/>
          </p:nvSpPr>
          <p:spPr>
            <a:xfrm>
              <a:off x="3130825" y="3553500"/>
              <a:ext cx="89825" cy="89825"/>
            </a:xfrm>
            <a:custGeom>
              <a:avLst/>
              <a:gdLst/>
              <a:ahLst/>
              <a:cxnLst/>
              <a:rect l="l" t="t" r="r" b="b"/>
              <a:pathLst>
                <a:path w="3593" h="3593" extrusionOk="0">
                  <a:moveTo>
                    <a:pt x="0" y="0"/>
                  </a:moveTo>
                  <a:lnTo>
                    <a:pt x="0" y="150"/>
                  </a:lnTo>
                  <a:lnTo>
                    <a:pt x="1647" y="1946"/>
                  </a:lnTo>
                  <a:lnTo>
                    <a:pt x="3443" y="3593"/>
                  </a:lnTo>
                  <a:lnTo>
                    <a:pt x="3593" y="3593"/>
                  </a:lnTo>
                  <a:lnTo>
                    <a:pt x="3593" y="3443"/>
                  </a:lnTo>
                  <a:lnTo>
                    <a:pt x="1946" y="16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19"/>
            <p:cNvSpPr/>
            <p:nvPr/>
          </p:nvSpPr>
          <p:spPr>
            <a:xfrm>
              <a:off x="3044750" y="3639550"/>
              <a:ext cx="78625" cy="78625"/>
            </a:xfrm>
            <a:custGeom>
              <a:avLst/>
              <a:gdLst/>
              <a:ahLst/>
              <a:cxnLst/>
              <a:rect l="l" t="t" r="r" b="b"/>
              <a:pathLst>
                <a:path w="3145" h="3145" extrusionOk="0">
                  <a:moveTo>
                    <a:pt x="1" y="1"/>
                  </a:moveTo>
                  <a:lnTo>
                    <a:pt x="1" y="151"/>
                  </a:lnTo>
                  <a:lnTo>
                    <a:pt x="599" y="1049"/>
                  </a:lnTo>
                  <a:lnTo>
                    <a:pt x="1348" y="1797"/>
                  </a:lnTo>
                  <a:lnTo>
                    <a:pt x="2994" y="3144"/>
                  </a:lnTo>
                  <a:lnTo>
                    <a:pt x="3144" y="3144"/>
                  </a:lnTo>
                  <a:lnTo>
                    <a:pt x="2096" y="1797"/>
                  </a:lnTo>
                  <a:lnTo>
                    <a:pt x="1049" y="8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19"/>
            <p:cNvSpPr/>
            <p:nvPr/>
          </p:nvSpPr>
          <p:spPr>
            <a:xfrm>
              <a:off x="2999850" y="36844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1"/>
                  </a:lnTo>
                  <a:lnTo>
                    <a:pt x="1348" y="1647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164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19"/>
            <p:cNvSpPr/>
            <p:nvPr/>
          </p:nvSpPr>
          <p:spPr>
            <a:xfrm>
              <a:off x="2947475" y="37181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599" y="898"/>
                  </a:lnTo>
                  <a:lnTo>
                    <a:pt x="1347" y="1647"/>
                  </a:lnTo>
                  <a:lnTo>
                    <a:pt x="2994" y="2994"/>
                  </a:lnTo>
                  <a:lnTo>
                    <a:pt x="2994" y="2844"/>
                  </a:lnTo>
                  <a:lnTo>
                    <a:pt x="1647" y="134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19"/>
            <p:cNvSpPr/>
            <p:nvPr/>
          </p:nvSpPr>
          <p:spPr>
            <a:xfrm>
              <a:off x="2902575" y="375930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599" y="899"/>
                  </a:lnTo>
                  <a:lnTo>
                    <a:pt x="1197" y="1497"/>
                  </a:lnTo>
                  <a:lnTo>
                    <a:pt x="2694" y="2844"/>
                  </a:lnTo>
                  <a:lnTo>
                    <a:pt x="2844" y="2844"/>
                  </a:lnTo>
                  <a:lnTo>
                    <a:pt x="2844" y="2695"/>
                  </a:lnTo>
                  <a:lnTo>
                    <a:pt x="1497" y="1348"/>
                  </a:lnTo>
                  <a:lnTo>
                    <a:pt x="898" y="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19"/>
            <p:cNvSpPr/>
            <p:nvPr/>
          </p:nvSpPr>
          <p:spPr>
            <a:xfrm>
              <a:off x="2857650" y="3800475"/>
              <a:ext cx="71125" cy="71100"/>
            </a:xfrm>
            <a:custGeom>
              <a:avLst/>
              <a:gdLst/>
              <a:ahLst/>
              <a:cxnLst/>
              <a:rect l="l" t="t" r="r" b="b"/>
              <a:pathLst>
                <a:path w="2845" h="2844" extrusionOk="0">
                  <a:moveTo>
                    <a:pt x="151" y="0"/>
                  </a:moveTo>
                  <a:lnTo>
                    <a:pt x="1" y="150"/>
                  </a:lnTo>
                  <a:lnTo>
                    <a:pt x="1" y="449"/>
                  </a:lnTo>
                  <a:lnTo>
                    <a:pt x="600" y="1048"/>
                  </a:lnTo>
                  <a:lnTo>
                    <a:pt x="1198" y="1646"/>
                  </a:lnTo>
                  <a:lnTo>
                    <a:pt x="2695" y="2844"/>
                  </a:lnTo>
                  <a:lnTo>
                    <a:pt x="2845" y="2844"/>
                  </a:lnTo>
                  <a:lnTo>
                    <a:pt x="1498" y="1347"/>
                  </a:lnTo>
                  <a:lnTo>
                    <a:pt x="749" y="599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19"/>
            <p:cNvSpPr/>
            <p:nvPr/>
          </p:nvSpPr>
          <p:spPr>
            <a:xfrm>
              <a:off x="2805275" y="3837875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449" y="749"/>
                  </a:lnTo>
                  <a:lnTo>
                    <a:pt x="1198" y="1498"/>
                  </a:lnTo>
                  <a:lnTo>
                    <a:pt x="2695" y="2845"/>
                  </a:lnTo>
                  <a:lnTo>
                    <a:pt x="2695" y="2695"/>
                  </a:lnTo>
                  <a:lnTo>
                    <a:pt x="1497" y="1198"/>
                  </a:lnTo>
                  <a:lnTo>
                    <a:pt x="749" y="6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19"/>
            <p:cNvSpPr/>
            <p:nvPr/>
          </p:nvSpPr>
          <p:spPr>
            <a:xfrm>
              <a:off x="2767850" y="3890275"/>
              <a:ext cx="59900" cy="56150"/>
            </a:xfrm>
            <a:custGeom>
              <a:avLst/>
              <a:gdLst/>
              <a:ahLst/>
              <a:cxnLst/>
              <a:rect l="l" t="t" r="r" b="b"/>
              <a:pathLst>
                <a:path w="2396" h="2246" extrusionOk="0">
                  <a:moveTo>
                    <a:pt x="1" y="0"/>
                  </a:moveTo>
                  <a:lnTo>
                    <a:pt x="450" y="749"/>
                  </a:lnTo>
                  <a:lnTo>
                    <a:pt x="1048" y="1198"/>
                  </a:lnTo>
                  <a:lnTo>
                    <a:pt x="2246" y="2245"/>
                  </a:lnTo>
                  <a:lnTo>
                    <a:pt x="2395" y="2096"/>
                  </a:lnTo>
                  <a:lnTo>
                    <a:pt x="1348" y="898"/>
                  </a:lnTo>
                  <a:lnTo>
                    <a:pt x="749" y="44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19"/>
            <p:cNvSpPr/>
            <p:nvPr/>
          </p:nvSpPr>
          <p:spPr>
            <a:xfrm>
              <a:off x="2734175" y="39426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0" y="1"/>
                  </a:moveTo>
                  <a:lnTo>
                    <a:pt x="0" y="150"/>
                  </a:lnTo>
                  <a:lnTo>
                    <a:pt x="749" y="899"/>
                  </a:lnTo>
                  <a:lnTo>
                    <a:pt x="1647" y="1647"/>
                  </a:lnTo>
                  <a:lnTo>
                    <a:pt x="1647" y="1498"/>
                  </a:lnTo>
                  <a:lnTo>
                    <a:pt x="1048" y="7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19"/>
            <p:cNvSpPr/>
            <p:nvPr/>
          </p:nvSpPr>
          <p:spPr>
            <a:xfrm>
              <a:off x="2693025" y="3987550"/>
              <a:ext cx="37425" cy="37450"/>
            </a:xfrm>
            <a:custGeom>
              <a:avLst/>
              <a:gdLst/>
              <a:ahLst/>
              <a:cxnLst/>
              <a:rect l="l" t="t" r="r" b="b"/>
              <a:pathLst>
                <a:path w="1497" h="1498" extrusionOk="0">
                  <a:moveTo>
                    <a:pt x="150" y="1"/>
                  </a:moveTo>
                  <a:lnTo>
                    <a:pt x="0" y="151"/>
                  </a:lnTo>
                  <a:lnTo>
                    <a:pt x="0" y="300"/>
                  </a:lnTo>
                  <a:lnTo>
                    <a:pt x="599" y="899"/>
                  </a:lnTo>
                  <a:lnTo>
                    <a:pt x="1347" y="1498"/>
                  </a:lnTo>
                  <a:lnTo>
                    <a:pt x="1497" y="1498"/>
                  </a:lnTo>
                  <a:lnTo>
                    <a:pt x="1497" y="1348"/>
                  </a:lnTo>
                  <a:lnTo>
                    <a:pt x="89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19"/>
            <p:cNvSpPr/>
            <p:nvPr/>
          </p:nvSpPr>
          <p:spPr>
            <a:xfrm>
              <a:off x="2644375" y="4024975"/>
              <a:ext cx="33700" cy="37450"/>
            </a:xfrm>
            <a:custGeom>
              <a:avLst/>
              <a:gdLst/>
              <a:ahLst/>
              <a:cxnLst/>
              <a:rect l="l" t="t" r="r" b="b"/>
              <a:pathLst>
                <a:path w="1348" h="1498" extrusionOk="0">
                  <a:moveTo>
                    <a:pt x="0" y="1"/>
                  </a:moveTo>
                  <a:lnTo>
                    <a:pt x="0" y="150"/>
                  </a:lnTo>
                  <a:lnTo>
                    <a:pt x="150" y="599"/>
                  </a:lnTo>
                  <a:lnTo>
                    <a:pt x="449" y="899"/>
                  </a:lnTo>
                  <a:lnTo>
                    <a:pt x="1198" y="1498"/>
                  </a:lnTo>
                  <a:lnTo>
                    <a:pt x="1347" y="1348"/>
                  </a:lnTo>
                  <a:lnTo>
                    <a:pt x="749" y="599"/>
                  </a:lnTo>
                  <a:lnTo>
                    <a:pt x="449" y="3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19"/>
            <p:cNvSpPr/>
            <p:nvPr/>
          </p:nvSpPr>
          <p:spPr>
            <a:xfrm>
              <a:off x="2599475" y="40698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0" y="1"/>
                  </a:moveTo>
                  <a:lnTo>
                    <a:pt x="0" y="151"/>
                  </a:lnTo>
                  <a:lnTo>
                    <a:pt x="599" y="749"/>
                  </a:lnTo>
                  <a:lnTo>
                    <a:pt x="1197" y="1348"/>
                  </a:lnTo>
                  <a:lnTo>
                    <a:pt x="1347" y="1198"/>
                  </a:lnTo>
                  <a:lnTo>
                    <a:pt x="74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19"/>
            <p:cNvSpPr/>
            <p:nvPr/>
          </p:nvSpPr>
          <p:spPr>
            <a:xfrm>
              <a:off x="3546175" y="255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4641" y="1"/>
                  </a:move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50" y="450"/>
                  </a:lnTo>
                  <a:lnTo>
                    <a:pt x="4641" y="749"/>
                  </a:lnTo>
                  <a:lnTo>
                    <a:pt x="9131" y="749"/>
                  </a:lnTo>
                  <a:lnTo>
                    <a:pt x="9730" y="599"/>
                  </a:lnTo>
                  <a:lnTo>
                    <a:pt x="11526" y="599"/>
                  </a:lnTo>
                  <a:lnTo>
                    <a:pt x="11676" y="450"/>
                  </a:lnTo>
                  <a:lnTo>
                    <a:pt x="11676" y="300"/>
                  </a:lnTo>
                  <a:lnTo>
                    <a:pt x="11526" y="150"/>
                  </a:lnTo>
                  <a:lnTo>
                    <a:pt x="9580" y="150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19"/>
            <p:cNvSpPr/>
            <p:nvPr/>
          </p:nvSpPr>
          <p:spPr>
            <a:xfrm>
              <a:off x="3534950" y="2397225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2396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50" y="450"/>
                  </a:lnTo>
                  <a:lnTo>
                    <a:pt x="2845" y="749"/>
                  </a:lnTo>
                  <a:lnTo>
                    <a:pt x="6586" y="749"/>
                  </a:lnTo>
                  <a:lnTo>
                    <a:pt x="7634" y="599"/>
                  </a:lnTo>
                  <a:lnTo>
                    <a:pt x="11077" y="599"/>
                  </a:lnTo>
                  <a:lnTo>
                    <a:pt x="11227" y="450"/>
                  </a:lnTo>
                  <a:lnTo>
                    <a:pt x="11227" y="300"/>
                  </a:lnTo>
                  <a:lnTo>
                    <a:pt x="11077" y="150"/>
                  </a:lnTo>
                  <a:lnTo>
                    <a:pt x="6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19"/>
            <p:cNvSpPr/>
            <p:nvPr/>
          </p:nvSpPr>
          <p:spPr>
            <a:xfrm>
              <a:off x="3546175" y="2311150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4192" y="1"/>
                  </a:moveTo>
                  <a:lnTo>
                    <a:pt x="1797" y="151"/>
                  </a:lnTo>
                  <a:lnTo>
                    <a:pt x="899" y="300"/>
                  </a:lnTo>
                  <a:lnTo>
                    <a:pt x="150" y="450"/>
                  </a:lnTo>
                  <a:lnTo>
                    <a:pt x="1" y="600"/>
                  </a:lnTo>
                  <a:lnTo>
                    <a:pt x="150" y="600"/>
                  </a:lnTo>
                  <a:lnTo>
                    <a:pt x="450" y="749"/>
                  </a:lnTo>
                  <a:lnTo>
                    <a:pt x="1647" y="899"/>
                  </a:lnTo>
                  <a:lnTo>
                    <a:pt x="2845" y="899"/>
                  </a:lnTo>
                  <a:lnTo>
                    <a:pt x="4940" y="1049"/>
                  </a:lnTo>
                  <a:lnTo>
                    <a:pt x="7036" y="1049"/>
                  </a:lnTo>
                  <a:lnTo>
                    <a:pt x="8981" y="899"/>
                  </a:lnTo>
                  <a:lnTo>
                    <a:pt x="10927" y="600"/>
                  </a:lnTo>
                  <a:lnTo>
                    <a:pt x="10927" y="450"/>
                  </a:lnTo>
                  <a:lnTo>
                    <a:pt x="8682" y="151"/>
                  </a:lnTo>
                  <a:lnTo>
                    <a:pt x="6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19"/>
            <p:cNvSpPr/>
            <p:nvPr/>
          </p:nvSpPr>
          <p:spPr>
            <a:xfrm>
              <a:off x="3549925" y="2232575"/>
              <a:ext cx="261950" cy="22475"/>
            </a:xfrm>
            <a:custGeom>
              <a:avLst/>
              <a:gdLst/>
              <a:ahLst/>
              <a:cxnLst/>
              <a:rect l="l" t="t" r="r" b="b"/>
              <a:pathLst>
                <a:path w="10478" h="899" extrusionOk="0">
                  <a:moveTo>
                    <a:pt x="5688" y="1"/>
                  </a:moveTo>
                  <a:lnTo>
                    <a:pt x="2994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4" y="899"/>
                  </a:lnTo>
                  <a:lnTo>
                    <a:pt x="8083" y="899"/>
                  </a:lnTo>
                  <a:lnTo>
                    <a:pt x="9280" y="749"/>
                  </a:lnTo>
                  <a:lnTo>
                    <a:pt x="10478" y="599"/>
                  </a:lnTo>
                  <a:lnTo>
                    <a:pt x="10478" y="450"/>
                  </a:lnTo>
                  <a:lnTo>
                    <a:pt x="9280" y="150"/>
                  </a:lnTo>
                  <a:lnTo>
                    <a:pt x="8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19"/>
            <p:cNvSpPr/>
            <p:nvPr/>
          </p:nvSpPr>
          <p:spPr>
            <a:xfrm>
              <a:off x="3564900" y="2150250"/>
              <a:ext cx="246975" cy="26225"/>
            </a:xfrm>
            <a:custGeom>
              <a:avLst/>
              <a:gdLst/>
              <a:ahLst/>
              <a:cxnLst/>
              <a:rect l="l" t="t" r="r" b="b"/>
              <a:pathLst>
                <a:path w="9879" h="1049" extrusionOk="0">
                  <a:moveTo>
                    <a:pt x="4939" y="1"/>
                  </a:moveTo>
                  <a:lnTo>
                    <a:pt x="2545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545" y="899"/>
                  </a:lnTo>
                  <a:lnTo>
                    <a:pt x="4939" y="1049"/>
                  </a:lnTo>
                  <a:lnTo>
                    <a:pt x="7484" y="1049"/>
                  </a:lnTo>
                  <a:lnTo>
                    <a:pt x="8532" y="899"/>
                  </a:lnTo>
                  <a:lnTo>
                    <a:pt x="9729" y="749"/>
                  </a:lnTo>
                  <a:lnTo>
                    <a:pt x="9879" y="599"/>
                  </a:lnTo>
                  <a:lnTo>
                    <a:pt x="9729" y="450"/>
                  </a:lnTo>
                  <a:lnTo>
                    <a:pt x="8532" y="150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19"/>
            <p:cNvSpPr/>
            <p:nvPr/>
          </p:nvSpPr>
          <p:spPr>
            <a:xfrm>
              <a:off x="3576125" y="2071675"/>
              <a:ext cx="243250" cy="22475"/>
            </a:xfrm>
            <a:custGeom>
              <a:avLst/>
              <a:gdLst/>
              <a:ahLst/>
              <a:cxnLst/>
              <a:rect l="l" t="t" r="r" b="b"/>
              <a:pathLst>
                <a:path w="9730" h="899" extrusionOk="0">
                  <a:moveTo>
                    <a:pt x="5239" y="1"/>
                  </a:moveTo>
                  <a:lnTo>
                    <a:pt x="2694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694" y="749"/>
                  </a:lnTo>
                  <a:lnTo>
                    <a:pt x="5239" y="899"/>
                  </a:lnTo>
                  <a:lnTo>
                    <a:pt x="8532" y="899"/>
                  </a:lnTo>
                  <a:lnTo>
                    <a:pt x="9580" y="599"/>
                  </a:lnTo>
                  <a:lnTo>
                    <a:pt x="9729" y="450"/>
                  </a:lnTo>
                  <a:lnTo>
                    <a:pt x="9580" y="300"/>
                  </a:lnTo>
                  <a:lnTo>
                    <a:pt x="8532" y="150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19"/>
            <p:cNvSpPr/>
            <p:nvPr/>
          </p:nvSpPr>
          <p:spPr>
            <a:xfrm>
              <a:off x="3587350" y="1993100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2395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2395" y="749"/>
                  </a:lnTo>
                  <a:lnTo>
                    <a:pt x="4640" y="898"/>
                  </a:lnTo>
                  <a:lnTo>
                    <a:pt x="9131" y="599"/>
                  </a:lnTo>
                  <a:lnTo>
                    <a:pt x="9280" y="599"/>
                  </a:lnTo>
                  <a:lnTo>
                    <a:pt x="9430" y="449"/>
                  </a:lnTo>
                  <a:lnTo>
                    <a:pt x="9280" y="150"/>
                  </a:lnTo>
                  <a:lnTo>
                    <a:pt x="9131" y="150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19"/>
            <p:cNvSpPr/>
            <p:nvPr/>
          </p:nvSpPr>
          <p:spPr>
            <a:xfrm>
              <a:off x="3594825" y="1907025"/>
              <a:ext cx="235775" cy="22475"/>
            </a:xfrm>
            <a:custGeom>
              <a:avLst/>
              <a:gdLst/>
              <a:ahLst/>
              <a:cxnLst/>
              <a:rect l="l" t="t" r="r" b="b"/>
              <a:pathLst>
                <a:path w="9431" h="899" extrusionOk="0">
                  <a:moveTo>
                    <a:pt x="1198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6736" y="899"/>
                  </a:lnTo>
                  <a:lnTo>
                    <a:pt x="9281" y="749"/>
                  </a:lnTo>
                  <a:lnTo>
                    <a:pt x="9430" y="749"/>
                  </a:lnTo>
                  <a:lnTo>
                    <a:pt x="9430" y="599"/>
                  </a:lnTo>
                  <a:lnTo>
                    <a:pt x="9430" y="450"/>
                  </a:lnTo>
                  <a:lnTo>
                    <a:pt x="9281" y="450"/>
                  </a:lnTo>
                  <a:lnTo>
                    <a:pt x="6736" y="150"/>
                  </a:lnTo>
                  <a:lnTo>
                    <a:pt x="4341" y="15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19"/>
            <p:cNvSpPr/>
            <p:nvPr/>
          </p:nvSpPr>
          <p:spPr>
            <a:xfrm>
              <a:off x="3609800" y="1828450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4042" y="0"/>
                  </a:moveTo>
                  <a:lnTo>
                    <a:pt x="2096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042" y="898"/>
                  </a:lnTo>
                  <a:lnTo>
                    <a:pt x="5987" y="898"/>
                  </a:lnTo>
                  <a:lnTo>
                    <a:pt x="7933" y="749"/>
                  </a:lnTo>
                  <a:lnTo>
                    <a:pt x="8233" y="749"/>
                  </a:lnTo>
                  <a:lnTo>
                    <a:pt x="8233" y="449"/>
                  </a:lnTo>
                  <a:lnTo>
                    <a:pt x="8233" y="300"/>
                  </a:lnTo>
                  <a:lnTo>
                    <a:pt x="7933" y="30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19"/>
            <p:cNvSpPr/>
            <p:nvPr/>
          </p:nvSpPr>
          <p:spPr>
            <a:xfrm>
              <a:off x="3624750" y="1746125"/>
              <a:ext cx="243275" cy="26225"/>
            </a:xfrm>
            <a:custGeom>
              <a:avLst/>
              <a:gdLst/>
              <a:ahLst/>
              <a:cxnLst/>
              <a:rect l="l" t="t" r="r" b="b"/>
              <a:pathLst>
                <a:path w="9731" h="1049" extrusionOk="0">
                  <a:moveTo>
                    <a:pt x="4791" y="0"/>
                  </a:moveTo>
                  <a:lnTo>
                    <a:pt x="2396" y="150"/>
                  </a:lnTo>
                  <a:lnTo>
                    <a:pt x="151" y="450"/>
                  </a:lnTo>
                  <a:lnTo>
                    <a:pt x="1" y="599"/>
                  </a:lnTo>
                  <a:lnTo>
                    <a:pt x="151" y="749"/>
                  </a:lnTo>
                  <a:lnTo>
                    <a:pt x="2096" y="899"/>
                  </a:lnTo>
                  <a:lnTo>
                    <a:pt x="4042" y="1048"/>
                  </a:lnTo>
                  <a:lnTo>
                    <a:pt x="7784" y="1048"/>
                  </a:lnTo>
                  <a:lnTo>
                    <a:pt x="9580" y="749"/>
                  </a:lnTo>
                  <a:lnTo>
                    <a:pt x="9730" y="749"/>
                  </a:lnTo>
                  <a:lnTo>
                    <a:pt x="9730" y="450"/>
                  </a:lnTo>
                  <a:lnTo>
                    <a:pt x="9580" y="30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19"/>
            <p:cNvSpPr/>
            <p:nvPr/>
          </p:nvSpPr>
          <p:spPr>
            <a:xfrm>
              <a:off x="3632250" y="1667550"/>
              <a:ext cx="198350" cy="22475"/>
            </a:xfrm>
            <a:custGeom>
              <a:avLst/>
              <a:gdLst/>
              <a:ahLst/>
              <a:cxnLst/>
              <a:rect l="l" t="t" r="r" b="b"/>
              <a:pathLst>
                <a:path w="7934" h="899" extrusionOk="0">
                  <a:moveTo>
                    <a:pt x="1946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946" y="898"/>
                  </a:lnTo>
                  <a:lnTo>
                    <a:pt x="5838" y="898"/>
                  </a:lnTo>
                  <a:lnTo>
                    <a:pt x="7634" y="749"/>
                  </a:lnTo>
                  <a:lnTo>
                    <a:pt x="7784" y="599"/>
                  </a:lnTo>
                  <a:lnTo>
                    <a:pt x="7933" y="449"/>
                  </a:lnTo>
                  <a:lnTo>
                    <a:pt x="7784" y="300"/>
                  </a:lnTo>
                  <a:lnTo>
                    <a:pt x="7634" y="300"/>
                  </a:lnTo>
                  <a:lnTo>
                    <a:pt x="5838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19"/>
            <p:cNvSpPr/>
            <p:nvPr/>
          </p:nvSpPr>
          <p:spPr>
            <a:xfrm>
              <a:off x="3654700" y="15066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150" y="748"/>
                  </a:lnTo>
                  <a:lnTo>
                    <a:pt x="1647" y="898"/>
                  </a:lnTo>
                  <a:lnTo>
                    <a:pt x="3293" y="1048"/>
                  </a:lnTo>
                  <a:lnTo>
                    <a:pt x="4790" y="898"/>
                  </a:lnTo>
                  <a:lnTo>
                    <a:pt x="6437" y="748"/>
                  </a:lnTo>
                  <a:lnTo>
                    <a:pt x="6586" y="599"/>
                  </a:lnTo>
                  <a:lnTo>
                    <a:pt x="6586" y="449"/>
                  </a:lnTo>
                  <a:lnTo>
                    <a:pt x="6586" y="299"/>
                  </a:lnTo>
                  <a:lnTo>
                    <a:pt x="6437" y="299"/>
                  </a:lnTo>
                  <a:lnTo>
                    <a:pt x="5838" y="150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19"/>
            <p:cNvSpPr/>
            <p:nvPr/>
          </p:nvSpPr>
          <p:spPr>
            <a:xfrm>
              <a:off x="3643475" y="15889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796" y="1"/>
                  </a:move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796" y="749"/>
                  </a:lnTo>
                  <a:lnTo>
                    <a:pt x="3443" y="899"/>
                  </a:lnTo>
                  <a:lnTo>
                    <a:pt x="5089" y="89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151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19"/>
            <p:cNvSpPr/>
            <p:nvPr/>
          </p:nvSpPr>
          <p:spPr>
            <a:xfrm>
              <a:off x="3665925" y="1424325"/>
              <a:ext cx="149700" cy="26200"/>
            </a:xfrm>
            <a:custGeom>
              <a:avLst/>
              <a:gdLst/>
              <a:ahLst/>
              <a:cxnLst/>
              <a:rect l="l" t="t" r="r" b="b"/>
              <a:pathLst>
                <a:path w="5988" h="1048" extrusionOk="0">
                  <a:moveTo>
                    <a:pt x="2844" y="0"/>
                  </a:moveTo>
                  <a:lnTo>
                    <a:pt x="1497" y="150"/>
                  </a:lnTo>
                  <a:lnTo>
                    <a:pt x="0" y="29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497" y="898"/>
                  </a:lnTo>
                  <a:lnTo>
                    <a:pt x="2844" y="1048"/>
                  </a:lnTo>
                  <a:lnTo>
                    <a:pt x="4341" y="1048"/>
                  </a:lnTo>
                  <a:lnTo>
                    <a:pt x="5688" y="749"/>
                  </a:lnTo>
                  <a:lnTo>
                    <a:pt x="5838" y="599"/>
                  </a:lnTo>
                  <a:lnTo>
                    <a:pt x="5988" y="599"/>
                  </a:lnTo>
                  <a:lnTo>
                    <a:pt x="5838" y="449"/>
                  </a:lnTo>
                  <a:lnTo>
                    <a:pt x="5688" y="299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19"/>
            <p:cNvSpPr/>
            <p:nvPr/>
          </p:nvSpPr>
          <p:spPr>
            <a:xfrm>
              <a:off x="3677150" y="134572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497" y="1"/>
                  </a:moveTo>
                  <a:lnTo>
                    <a:pt x="150" y="300"/>
                  </a:lnTo>
                  <a:lnTo>
                    <a:pt x="150" y="45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2695" y="1049"/>
                  </a:lnTo>
                  <a:lnTo>
                    <a:pt x="4042" y="899"/>
                  </a:lnTo>
                  <a:lnTo>
                    <a:pt x="5239" y="749"/>
                  </a:lnTo>
                  <a:lnTo>
                    <a:pt x="5389" y="600"/>
                  </a:lnTo>
                  <a:lnTo>
                    <a:pt x="5389" y="450"/>
                  </a:lnTo>
                  <a:lnTo>
                    <a:pt x="5389" y="300"/>
                  </a:lnTo>
                  <a:lnTo>
                    <a:pt x="5239" y="151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19"/>
            <p:cNvSpPr/>
            <p:nvPr/>
          </p:nvSpPr>
          <p:spPr>
            <a:xfrm>
              <a:off x="3688375" y="1267150"/>
              <a:ext cx="142225" cy="18725"/>
            </a:xfrm>
            <a:custGeom>
              <a:avLst/>
              <a:gdLst/>
              <a:ahLst/>
              <a:cxnLst/>
              <a:rect l="l" t="t" r="r" b="b"/>
              <a:pathLst>
                <a:path w="5689" h="749" extrusionOk="0">
                  <a:moveTo>
                    <a:pt x="1497" y="1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1497" y="749"/>
                  </a:lnTo>
                  <a:lnTo>
                    <a:pt x="4940" y="749"/>
                  </a:lnTo>
                  <a:lnTo>
                    <a:pt x="5539" y="450"/>
                  </a:lnTo>
                  <a:lnTo>
                    <a:pt x="5688" y="300"/>
                  </a:lnTo>
                  <a:lnTo>
                    <a:pt x="5539" y="150"/>
                  </a:lnTo>
                  <a:lnTo>
                    <a:pt x="49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19"/>
            <p:cNvSpPr/>
            <p:nvPr/>
          </p:nvSpPr>
          <p:spPr>
            <a:xfrm>
              <a:off x="3699600" y="1184825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2844" y="1"/>
                  </a:moveTo>
                  <a:lnTo>
                    <a:pt x="1497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4042" y="899"/>
                  </a:lnTo>
                  <a:lnTo>
                    <a:pt x="4790" y="749"/>
                  </a:lnTo>
                  <a:lnTo>
                    <a:pt x="523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4790" y="15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19"/>
            <p:cNvSpPr/>
            <p:nvPr/>
          </p:nvSpPr>
          <p:spPr>
            <a:xfrm>
              <a:off x="3703350" y="1098775"/>
              <a:ext cx="134725" cy="29950"/>
            </a:xfrm>
            <a:custGeom>
              <a:avLst/>
              <a:gdLst/>
              <a:ahLst/>
              <a:cxnLst/>
              <a:rect l="l" t="t" r="r" b="b"/>
              <a:pathLst>
                <a:path w="5389" h="1198" extrusionOk="0">
                  <a:moveTo>
                    <a:pt x="2694" y="0"/>
                  </a:moveTo>
                  <a:lnTo>
                    <a:pt x="134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8"/>
                  </a:lnTo>
                  <a:lnTo>
                    <a:pt x="150" y="898"/>
                  </a:lnTo>
                  <a:lnTo>
                    <a:pt x="1347" y="1048"/>
                  </a:lnTo>
                  <a:lnTo>
                    <a:pt x="2694" y="1198"/>
                  </a:lnTo>
                  <a:lnTo>
                    <a:pt x="4041" y="1198"/>
                  </a:lnTo>
                  <a:lnTo>
                    <a:pt x="4640" y="1048"/>
                  </a:lnTo>
                  <a:lnTo>
                    <a:pt x="5239" y="898"/>
                  </a:lnTo>
                  <a:lnTo>
                    <a:pt x="5389" y="748"/>
                  </a:lnTo>
                  <a:lnTo>
                    <a:pt x="5389" y="449"/>
                  </a:lnTo>
                  <a:lnTo>
                    <a:pt x="5239" y="449"/>
                  </a:lnTo>
                  <a:lnTo>
                    <a:pt x="4640" y="299"/>
                  </a:lnTo>
                  <a:lnTo>
                    <a:pt x="4041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19"/>
            <p:cNvSpPr/>
            <p:nvPr/>
          </p:nvSpPr>
          <p:spPr>
            <a:xfrm>
              <a:off x="3718300" y="1020175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2695" y="1"/>
                  </a:moveTo>
                  <a:lnTo>
                    <a:pt x="1348" y="151"/>
                  </a:lnTo>
                  <a:lnTo>
                    <a:pt x="151" y="300"/>
                  </a:lnTo>
                  <a:lnTo>
                    <a:pt x="1" y="600"/>
                  </a:lnTo>
                  <a:lnTo>
                    <a:pt x="151" y="749"/>
                  </a:lnTo>
                  <a:lnTo>
                    <a:pt x="1348" y="899"/>
                  </a:lnTo>
                  <a:lnTo>
                    <a:pt x="2695" y="1049"/>
                  </a:lnTo>
                  <a:lnTo>
                    <a:pt x="4042" y="1049"/>
                  </a:lnTo>
                  <a:lnTo>
                    <a:pt x="5240" y="749"/>
                  </a:lnTo>
                  <a:lnTo>
                    <a:pt x="5389" y="600"/>
                  </a:lnTo>
                  <a:lnTo>
                    <a:pt x="5240" y="30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19"/>
            <p:cNvSpPr/>
            <p:nvPr/>
          </p:nvSpPr>
          <p:spPr>
            <a:xfrm>
              <a:off x="3729525" y="941600"/>
              <a:ext cx="108550" cy="22475"/>
            </a:xfrm>
            <a:custGeom>
              <a:avLst/>
              <a:gdLst/>
              <a:ahLst/>
              <a:cxnLst/>
              <a:rect l="l" t="t" r="r" b="b"/>
              <a:pathLst>
                <a:path w="4342" h="899" extrusionOk="0">
                  <a:moveTo>
                    <a:pt x="2246" y="1"/>
                  </a:moveTo>
                  <a:lnTo>
                    <a:pt x="1198" y="150"/>
                  </a:lnTo>
                  <a:lnTo>
                    <a:pt x="151" y="300"/>
                  </a:lnTo>
                  <a:lnTo>
                    <a:pt x="1" y="450"/>
                  </a:lnTo>
                  <a:lnTo>
                    <a:pt x="151" y="599"/>
                  </a:lnTo>
                  <a:lnTo>
                    <a:pt x="1198" y="899"/>
                  </a:lnTo>
                  <a:lnTo>
                    <a:pt x="3743" y="899"/>
                  </a:lnTo>
                  <a:lnTo>
                    <a:pt x="4342" y="599"/>
                  </a:lnTo>
                  <a:lnTo>
                    <a:pt x="4342" y="450"/>
                  </a:lnTo>
                  <a:lnTo>
                    <a:pt x="4342" y="300"/>
                  </a:lnTo>
                  <a:lnTo>
                    <a:pt x="3743" y="150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19"/>
            <p:cNvSpPr/>
            <p:nvPr/>
          </p:nvSpPr>
          <p:spPr>
            <a:xfrm>
              <a:off x="3740750" y="863025"/>
              <a:ext cx="82350" cy="18725"/>
            </a:xfrm>
            <a:custGeom>
              <a:avLst/>
              <a:gdLst/>
              <a:ahLst/>
              <a:cxnLst/>
              <a:rect l="l" t="t" r="r" b="b"/>
              <a:pathLst>
                <a:path w="3294" h="749" extrusionOk="0">
                  <a:moveTo>
                    <a:pt x="1498" y="0"/>
                  </a:moveTo>
                  <a:lnTo>
                    <a:pt x="151" y="300"/>
                  </a:lnTo>
                  <a:lnTo>
                    <a:pt x="1" y="449"/>
                  </a:lnTo>
                  <a:lnTo>
                    <a:pt x="151" y="599"/>
                  </a:lnTo>
                  <a:lnTo>
                    <a:pt x="1647" y="749"/>
                  </a:lnTo>
                  <a:lnTo>
                    <a:pt x="2396" y="749"/>
                  </a:lnTo>
                  <a:lnTo>
                    <a:pt x="2995" y="599"/>
                  </a:lnTo>
                  <a:lnTo>
                    <a:pt x="3144" y="599"/>
                  </a:lnTo>
                  <a:lnTo>
                    <a:pt x="3294" y="449"/>
                  </a:lnTo>
                  <a:lnTo>
                    <a:pt x="3144" y="150"/>
                  </a:lnTo>
                  <a:lnTo>
                    <a:pt x="2995" y="15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19"/>
            <p:cNvSpPr/>
            <p:nvPr/>
          </p:nvSpPr>
          <p:spPr>
            <a:xfrm>
              <a:off x="3744500" y="780700"/>
              <a:ext cx="71125" cy="22475"/>
            </a:xfrm>
            <a:custGeom>
              <a:avLst/>
              <a:gdLst/>
              <a:ahLst/>
              <a:cxnLst/>
              <a:rect l="l" t="t" r="r" b="b"/>
              <a:pathLst>
                <a:path w="2845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1946" y="898"/>
                  </a:lnTo>
                  <a:lnTo>
                    <a:pt x="2545" y="749"/>
                  </a:lnTo>
                  <a:lnTo>
                    <a:pt x="2695" y="599"/>
                  </a:lnTo>
                  <a:lnTo>
                    <a:pt x="2845" y="449"/>
                  </a:lnTo>
                  <a:lnTo>
                    <a:pt x="2695" y="300"/>
                  </a:lnTo>
                  <a:lnTo>
                    <a:pt x="2545" y="150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19"/>
            <p:cNvSpPr/>
            <p:nvPr/>
          </p:nvSpPr>
          <p:spPr>
            <a:xfrm>
              <a:off x="3759475" y="698375"/>
              <a:ext cx="67375" cy="26225"/>
            </a:xfrm>
            <a:custGeom>
              <a:avLst/>
              <a:gdLst/>
              <a:ahLst/>
              <a:cxnLst/>
              <a:rect l="l" t="t" r="r" b="b"/>
              <a:pathLst>
                <a:path w="2695" h="104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749"/>
                  </a:lnTo>
                  <a:lnTo>
                    <a:pt x="749" y="899"/>
                  </a:lnTo>
                  <a:lnTo>
                    <a:pt x="1497" y="1048"/>
                  </a:lnTo>
                  <a:lnTo>
                    <a:pt x="2096" y="899"/>
                  </a:lnTo>
                  <a:lnTo>
                    <a:pt x="2395" y="899"/>
                  </a:lnTo>
                  <a:lnTo>
                    <a:pt x="2695" y="749"/>
                  </a:lnTo>
                  <a:lnTo>
                    <a:pt x="2695" y="450"/>
                  </a:lnTo>
                  <a:lnTo>
                    <a:pt x="26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19"/>
            <p:cNvSpPr/>
            <p:nvPr/>
          </p:nvSpPr>
          <p:spPr>
            <a:xfrm>
              <a:off x="3766950" y="62352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048" y="1"/>
                  </a:moveTo>
                  <a:lnTo>
                    <a:pt x="1" y="151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048" y="600"/>
                  </a:lnTo>
                  <a:lnTo>
                    <a:pt x="2246" y="450"/>
                  </a:lnTo>
                  <a:lnTo>
                    <a:pt x="2396" y="300"/>
                  </a:lnTo>
                  <a:lnTo>
                    <a:pt x="2246" y="151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19"/>
            <p:cNvSpPr/>
            <p:nvPr/>
          </p:nvSpPr>
          <p:spPr>
            <a:xfrm>
              <a:off x="3512500" y="2827550"/>
              <a:ext cx="18725" cy="295650"/>
            </a:xfrm>
            <a:custGeom>
              <a:avLst/>
              <a:gdLst/>
              <a:ahLst/>
              <a:cxnLst/>
              <a:rect l="l" t="t" r="r" b="b"/>
              <a:pathLst>
                <a:path w="749" h="11826" extrusionOk="0">
                  <a:moveTo>
                    <a:pt x="300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150" y="749"/>
                  </a:lnTo>
                  <a:lnTo>
                    <a:pt x="1" y="1497"/>
                  </a:lnTo>
                  <a:lnTo>
                    <a:pt x="1" y="2096"/>
                  </a:lnTo>
                  <a:lnTo>
                    <a:pt x="1" y="2695"/>
                  </a:lnTo>
                  <a:lnTo>
                    <a:pt x="1" y="7185"/>
                  </a:lnTo>
                  <a:lnTo>
                    <a:pt x="150" y="11676"/>
                  </a:lnTo>
                  <a:lnTo>
                    <a:pt x="300" y="11825"/>
                  </a:lnTo>
                  <a:lnTo>
                    <a:pt x="450" y="11676"/>
                  </a:lnTo>
                  <a:lnTo>
                    <a:pt x="749" y="7185"/>
                  </a:lnTo>
                  <a:lnTo>
                    <a:pt x="599" y="2695"/>
                  </a:lnTo>
                  <a:lnTo>
                    <a:pt x="599" y="2096"/>
                  </a:lnTo>
                  <a:lnTo>
                    <a:pt x="599" y="1497"/>
                  </a:lnTo>
                  <a:lnTo>
                    <a:pt x="599" y="1348"/>
                  </a:lnTo>
                  <a:lnTo>
                    <a:pt x="599" y="749"/>
                  </a:lnTo>
                  <a:lnTo>
                    <a:pt x="450" y="30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19"/>
            <p:cNvSpPr/>
            <p:nvPr/>
          </p:nvSpPr>
          <p:spPr>
            <a:xfrm>
              <a:off x="3351600" y="2850000"/>
              <a:ext cx="15000" cy="280675"/>
            </a:xfrm>
            <a:custGeom>
              <a:avLst/>
              <a:gdLst/>
              <a:ahLst/>
              <a:cxnLst/>
              <a:rect l="l" t="t" r="r" b="b"/>
              <a:pathLst>
                <a:path w="600" h="11227" extrusionOk="0">
                  <a:moveTo>
                    <a:pt x="300" y="1"/>
                  </a:moveTo>
                  <a:lnTo>
                    <a:pt x="150" y="150"/>
                  </a:lnTo>
                  <a:lnTo>
                    <a:pt x="0" y="5539"/>
                  </a:lnTo>
                  <a:lnTo>
                    <a:pt x="0" y="6587"/>
                  </a:lnTo>
                  <a:lnTo>
                    <a:pt x="0" y="7634"/>
                  </a:lnTo>
                  <a:lnTo>
                    <a:pt x="0" y="9430"/>
                  </a:lnTo>
                  <a:lnTo>
                    <a:pt x="150" y="11077"/>
                  </a:lnTo>
                  <a:lnTo>
                    <a:pt x="300" y="11227"/>
                  </a:lnTo>
                  <a:lnTo>
                    <a:pt x="449" y="11077"/>
                  </a:lnTo>
                  <a:lnTo>
                    <a:pt x="599" y="8832"/>
                  </a:lnTo>
                  <a:lnTo>
                    <a:pt x="599" y="6587"/>
                  </a:lnTo>
                  <a:lnTo>
                    <a:pt x="599" y="5539"/>
                  </a:lnTo>
                  <a:lnTo>
                    <a:pt x="599" y="4641"/>
                  </a:lnTo>
                  <a:lnTo>
                    <a:pt x="449" y="15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19"/>
            <p:cNvSpPr/>
            <p:nvPr/>
          </p:nvSpPr>
          <p:spPr>
            <a:xfrm>
              <a:off x="3265525" y="28462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50" y="1"/>
                  </a:moveTo>
                  <a:lnTo>
                    <a:pt x="150" y="2396"/>
                  </a:lnTo>
                  <a:lnTo>
                    <a:pt x="1" y="4940"/>
                  </a:lnTo>
                  <a:lnTo>
                    <a:pt x="1" y="7485"/>
                  </a:lnTo>
                  <a:lnTo>
                    <a:pt x="300" y="9880"/>
                  </a:lnTo>
                  <a:lnTo>
                    <a:pt x="300" y="10778"/>
                  </a:lnTo>
                  <a:lnTo>
                    <a:pt x="450" y="10928"/>
                  </a:lnTo>
                  <a:lnTo>
                    <a:pt x="600" y="10778"/>
                  </a:lnTo>
                  <a:lnTo>
                    <a:pt x="600" y="10478"/>
                  </a:lnTo>
                  <a:lnTo>
                    <a:pt x="749" y="9131"/>
                  </a:lnTo>
                  <a:lnTo>
                    <a:pt x="1049" y="6886"/>
                  </a:lnTo>
                  <a:lnTo>
                    <a:pt x="1049" y="4491"/>
                  </a:lnTo>
                  <a:lnTo>
                    <a:pt x="899" y="2246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19"/>
            <p:cNvSpPr/>
            <p:nvPr/>
          </p:nvSpPr>
          <p:spPr>
            <a:xfrm>
              <a:off x="3186950" y="28575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150" y="1048"/>
                  </a:lnTo>
                  <a:lnTo>
                    <a:pt x="1" y="2245"/>
                  </a:lnTo>
                  <a:lnTo>
                    <a:pt x="1" y="4640"/>
                  </a:lnTo>
                  <a:lnTo>
                    <a:pt x="1" y="7484"/>
                  </a:lnTo>
                  <a:lnTo>
                    <a:pt x="300" y="10178"/>
                  </a:lnTo>
                  <a:lnTo>
                    <a:pt x="300" y="10328"/>
                  </a:lnTo>
                  <a:lnTo>
                    <a:pt x="599" y="10328"/>
                  </a:lnTo>
                  <a:lnTo>
                    <a:pt x="599" y="10178"/>
                  </a:lnTo>
                  <a:lnTo>
                    <a:pt x="749" y="7484"/>
                  </a:lnTo>
                  <a:lnTo>
                    <a:pt x="899" y="4640"/>
                  </a:lnTo>
                  <a:lnTo>
                    <a:pt x="899" y="2245"/>
                  </a:lnTo>
                  <a:lnTo>
                    <a:pt x="749" y="1048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19"/>
            <p:cNvSpPr/>
            <p:nvPr/>
          </p:nvSpPr>
          <p:spPr>
            <a:xfrm>
              <a:off x="3100875" y="28575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0"/>
                  </a:moveTo>
                  <a:lnTo>
                    <a:pt x="300" y="1197"/>
                  </a:lnTo>
                  <a:lnTo>
                    <a:pt x="151" y="2395"/>
                  </a:lnTo>
                  <a:lnTo>
                    <a:pt x="1" y="4790"/>
                  </a:lnTo>
                  <a:lnTo>
                    <a:pt x="300" y="7334"/>
                  </a:lnTo>
                  <a:lnTo>
                    <a:pt x="450" y="9579"/>
                  </a:lnTo>
                  <a:lnTo>
                    <a:pt x="600" y="9729"/>
                  </a:lnTo>
                  <a:lnTo>
                    <a:pt x="749" y="9579"/>
                  </a:lnTo>
                  <a:lnTo>
                    <a:pt x="899" y="7334"/>
                  </a:lnTo>
                  <a:lnTo>
                    <a:pt x="1198" y="4790"/>
                  </a:lnTo>
                  <a:lnTo>
                    <a:pt x="1198" y="2395"/>
                  </a:lnTo>
                  <a:lnTo>
                    <a:pt x="1049" y="119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19"/>
            <p:cNvSpPr/>
            <p:nvPr/>
          </p:nvSpPr>
          <p:spPr>
            <a:xfrm>
              <a:off x="3026050" y="2846250"/>
              <a:ext cx="22475" cy="243275"/>
            </a:xfrm>
            <a:custGeom>
              <a:avLst/>
              <a:gdLst/>
              <a:ahLst/>
              <a:cxnLst/>
              <a:rect l="l" t="t" r="r" b="b"/>
              <a:pathLst>
                <a:path w="899" h="9731" extrusionOk="0">
                  <a:moveTo>
                    <a:pt x="449" y="1"/>
                  </a:moveTo>
                  <a:lnTo>
                    <a:pt x="300" y="151"/>
                  </a:lnTo>
                  <a:lnTo>
                    <a:pt x="0" y="1198"/>
                  </a:lnTo>
                  <a:lnTo>
                    <a:pt x="0" y="2396"/>
                  </a:lnTo>
                  <a:lnTo>
                    <a:pt x="0" y="4641"/>
                  </a:lnTo>
                  <a:lnTo>
                    <a:pt x="0" y="7036"/>
                  </a:lnTo>
                  <a:lnTo>
                    <a:pt x="300" y="9580"/>
                  </a:lnTo>
                  <a:lnTo>
                    <a:pt x="300" y="9730"/>
                  </a:lnTo>
                  <a:lnTo>
                    <a:pt x="599" y="9730"/>
                  </a:lnTo>
                  <a:lnTo>
                    <a:pt x="599" y="9580"/>
                  </a:lnTo>
                  <a:lnTo>
                    <a:pt x="749" y="7036"/>
                  </a:lnTo>
                  <a:lnTo>
                    <a:pt x="749" y="4641"/>
                  </a:lnTo>
                  <a:lnTo>
                    <a:pt x="898" y="239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19"/>
            <p:cNvSpPr/>
            <p:nvPr/>
          </p:nvSpPr>
          <p:spPr>
            <a:xfrm>
              <a:off x="2943725" y="284625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300" y="1"/>
                  </a:moveTo>
                  <a:lnTo>
                    <a:pt x="300" y="151"/>
                  </a:lnTo>
                  <a:lnTo>
                    <a:pt x="0" y="4641"/>
                  </a:lnTo>
                  <a:lnTo>
                    <a:pt x="150" y="6886"/>
                  </a:lnTo>
                  <a:lnTo>
                    <a:pt x="300" y="9131"/>
                  </a:lnTo>
                  <a:lnTo>
                    <a:pt x="599" y="9281"/>
                  </a:lnTo>
                  <a:lnTo>
                    <a:pt x="749" y="9131"/>
                  </a:lnTo>
                  <a:lnTo>
                    <a:pt x="899" y="6886"/>
                  </a:lnTo>
                  <a:lnTo>
                    <a:pt x="899" y="4641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19"/>
            <p:cNvSpPr/>
            <p:nvPr/>
          </p:nvSpPr>
          <p:spPr>
            <a:xfrm>
              <a:off x="2861400" y="2835025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599" y="1"/>
                  </a:moveTo>
                  <a:lnTo>
                    <a:pt x="450" y="151"/>
                  </a:lnTo>
                  <a:lnTo>
                    <a:pt x="300" y="300"/>
                  </a:lnTo>
                  <a:lnTo>
                    <a:pt x="150" y="2695"/>
                  </a:lnTo>
                  <a:lnTo>
                    <a:pt x="1" y="5090"/>
                  </a:lnTo>
                  <a:lnTo>
                    <a:pt x="1" y="7186"/>
                  </a:lnTo>
                  <a:lnTo>
                    <a:pt x="1" y="8383"/>
                  </a:lnTo>
                  <a:lnTo>
                    <a:pt x="150" y="9431"/>
                  </a:lnTo>
                  <a:lnTo>
                    <a:pt x="599" y="9431"/>
                  </a:lnTo>
                  <a:lnTo>
                    <a:pt x="749" y="8383"/>
                  </a:lnTo>
                  <a:lnTo>
                    <a:pt x="899" y="7186"/>
                  </a:lnTo>
                  <a:lnTo>
                    <a:pt x="899" y="5090"/>
                  </a:lnTo>
                  <a:lnTo>
                    <a:pt x="899" y="2695"/>
                  </a:lnTo>
                  <a:lnTo>
                    <a:pt x="749" y="300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19"/>
            <p:cNvSpPr/>
            <p:nvPr/>
          </p:nvSpPr>
          <p:spPr>
            <a:xfrm>
              <a:off x="2782825" y="2850000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300"/>
                  </a:lnTo>
                  <a:lnTo>
                    <a:pt x="0" y="2246"/>
                  </a:lnTo>
                  <a:lnTo>
                    <a:pt x="0" y="4192"/>
                  </a:lnTo>
                  <a:lnTo>
                    <a:pt x="0" y="6137"/>
                  </a:lnTo>
                  <a:lnTo>
                    <a:pt x="300" y="8083"/>
                  </a:lnTo>
                  <a:lnTo>
                    <a:pt x="300" y="8233"/>
                  </a:lnTo>
                  <a:lnTo>
                    <a:pt x="449" y="8083"/>
                  </a:lnTo>
                  <a:lnTo>
                    <a:pt x="898" y="4192"/>
                  </a:lnTo>
                  <a:lnTo>
                    <a:pt x="898" y="2246"/>
                  </a:lnTo>
                  <a:lnTo>
                    <a:pt x="749" y="300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19"/>
            <p:cNvSpPr/>
            <p:nvPr/>
          </p:nvSpPr>
          <p:spPr>
            <a:xfrm>
              <a:off x="2696750" y="2797625"/>
              <a:ext cx="29975" cy="246975"/>
            </a:xfrm>
            <a:custGeom>
              <a:avLst/>
              <a:gdLst/>
              <a:ahLst/>
              <a:cxnLst/>
              <a:rect l="l" t="t" r="r" b="b"/>
              <a:pathLst>
                <a:path w="1199" h="9879" extrusionOk="0">
                  <a:moveTo>
                    <a:pt x="599" y="0"/>
                  </a:moveTo>
                  <a:lnTo>
                    <a:pt x="450" y="150"/>
                  </a:lnTo>
                  <a:lnTo>
                    <a:pt x="150" y="2545"/>
                  </a:lnTo>
                  <a:lnTo>
                    <a:pt x="1" y="4940"/>
                  </a:lnTo>
                  <a:lnTo>
                    <a:pt x="150" y="7334"/>
                  </a:lnTo>
                  <a:lnTo>
                    <a:pt x="450" y="9729"/>
                  </a:lnTo>
                  <a:lnTo>
                    <a:pt x="599" y="9879"/>
                  </a:lnTo>
                  <a:lnTo>
                    <a:pt x="749" y="9729"/>
                  </a:lnTo>
                  <a:lnTo>
                    <a:pt x="1048" y="7634"/>
                  </a:lnTo>
                  <a:lnTo>
                    <a:pt x="1198" y="5688"/>
                  </a:lnTo>
                  <a:lnTo>
                    <a:pt x="1198" y="3892"/>
                  </a:lnTo>
                  <a:lnTo>
                    <a:pt x="1048" y="1946"/>
                  </a:lnTo>
                  <a:lnTo>
                    <a:pt x="899" y="150"/>
                  </a:lnTo>
                  <a:lnTo>
                    <a:pt x="74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19"/>
            <p:cNvSpPr/>
            <p:nvPr/>
          </p:nvSpPr>
          <p:spPr>
            <a:xfrm>
              <a:off x="2621925" y="283877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299" y="1"/>
                  </a:moveTo>
                  <a:lnTo>
                    <a:pt x="150" y="150"/>
                  </a:lnTo>
                  <a:lnTo>
                    <a:pt x="0" y="2096"/>
                  </a:lnTo>
                  <a:lnTo>
                    <a:pt x="0" y="3892"/>
                  </a:lnTo>
                  <a:lnTo>
                    <a:pt x="0" y="5838"/>
                  </a:lnTo>
                  <a:lnTo>
                    <a:pt x="299" y="7634"/>
                  </a:lnTo>
                  <a:lnTo>
                    <a:pt x="449" y="7784"/>
                  </a:lnTo>
                  <a:lnTo>
                    <a:pt x="599" y="7634"/>
                  </a:lnTo>
                  <a:lnTo>
                    <a:pt x="749" y="5838"/>
                  </a:lnTo>
                  <a:lnTo>
                    <a:pt x="898" y="3892"/>
                  </a:lnTo>
                  <a:lnTo>
                    <a:pt x="749" y="2096"/>
                  </a:lnTo>
                  <a:lnTo>
                    <a:pt x="59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19"/>
            <p:cNvSpPr/>
            <p:nvPr/>
          </p:nvSpPr>
          <p:spPr>
            <a:xfrm>
              <a:off x="2461000" y="2846250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450" y="1"/>
                  </a:moveTo>
                  <a:lnTo>
                    <a:pt x="300" y="151"/>
                  </a:lnTo>
                  <a:lnTo>
                    <a:pt x="151" y="300"/>
                  </a:lnTo>
                  <a:lnTo>
                    <a:pt x="151" y="899"/>
                  </a:lnTo>
                  <a:lnTo>
                    <a:pt x="1" y="2246"/>
                  </a:lnTo>
                  <a:lnTo>
                    <a:pt x="1" y="3743"/>
                  </a:lnTo>
                  <a:lnTo>
                    <a:pt x="151" y="5090"/>
                  </a:lnTo>
                  <a:lnTo>
                    <a:pt x="300" y="6587"/>
                  </a:lnTo>
                  <a:lnTo>
                    <a:pt x="600" y="6587"/>
                  </a:lnTo>
                  <a:lnTo>
                    <a:pt x="899" y="4940"/>
                  </a:lnTo>
                  <a:lnTo>
                    <a:pt x="899" y="3444"/>
                  </a:lnTo>
                  <a:lnTo>
                    <a:pt x="899" y="1797"/>
                  </a:lnTo>
                  <a:lnTo>
                    <a:pt x="600" y="300"/>
                  </a:lnTo>
                  <a:lnTo>
                    <a:pt x="600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19"/>
            <p:cNvSpPr/>
            <p:nvPr/>
          </p:nvSpPr>
          <p:spPr>
            <a:xfrm>
              <a:off x="2539600" y="285000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1"/>
                  </a:moveTo>
                  <a:lnTo>
                    <a:pt x="300" y="150"/>
                  </a:lnTo>
                  <a:lnTo>
                    <a:pt x="0" y="1797"/>
                  </a:lnTo>
                  <a:lnTo>
                    <a:pt x="0" y="3443"/>
                  </a:lnTo>
                  <a:lnTo>
                    <a:pt x="150" y="5090"/>
                  </a:lnTo>
                  <a:lnTo>
                    <a:pt x="300" y="6736"/>
                  </a:lnTo>
                  <a:lnTo>
                    <a:pt x="449" y="6886"/>
                  </a:lnTo>
                  <a:lnTo>
                    <a:pt x="599" y="6886"/>
                  </a:lnTo>
                  <a:lnTo>
                    <a:pt x="599" y="6736"/>
                  </a:lnTo>
                  <a:lnTo>
                    <a:pt x="898" y="5090"/>
                  </a:lnTo>
                  <a:lnTo>
                    <a:pt x="898" y="3443"/>
                  </a:lnTo>
                  <a:lnTo>
                    <a:pt x="898" y="1797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19"/>
            <p:cNvSpPr/>
            <p:nvPr/>
          </p:nvSpPr>
          <p:spPr>
            <a:xfrm>
              <a:off x="2378700" y="28537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299" y="0"/>
                  </a:moveTo>
                  <a:lnTo>
                    <a:pt x="299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150" y="4491"/>
                  </a:lnTo>
                  <a:lnTo>
                    <a:pt x="299" y="5838"/>
                  </a:lnTo>
                  <a:lnTo>
                    <a:pt x="449" y="5987"/>
                  </a:lnTo>
                  <a:lnTo>
                    <a:pt x="599" y="5838"/>
                  </a:lnTo>
                  <a:lnTo>
                    <a:pt x="898" y="4491"/>
                  </a:lnTo>
                  <a:lnTo>
                    <a:pt x="898" y="2994"/>
                  </a:lnTo>
                  <a:lnTo>
                    <a:pt x="898" y="1497"/>
                  </a:lnTo>
                  <a:lnTo>
                    <a:pt x="748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19"/>
            <p:cNvSpPr/>
            <p:nvPr/>
          </p:nvSpPr>
          <p:spPr>
            <a:xfrm>
              <a:off x="2296375" y="2853750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449" y="0"/>
                  </a:moveTo>
                  <a:lnTo>
                    <a:pt x="299" y="150"/>
                  </a:lnTo>
                  <a:lnTo>
                    <a:pt x="150" y="1497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239"/>
                  </a:lnTo>
                  <a:lnTo>
                    <a:pt x="449" y="5389"/>
                  </a:lnTo>
                  <a:lnTo>
                    <a:pt x="74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1048" y="149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19"/>
            <p:cNvSpPr/>
            <p:nvPr/>
          </p:nvSpPr>
          <p:spPr>
            <a:xfrm>
              <a:off x="2217775" y="2838775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300" y="1"/>
                  </a:moveTo>
                  <a:lnTo>
                    <a:pt x="151" y="599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1" y="4042"/>
                  </a:lnTo>
                  <a:lnTo>
                    <a:pt x="300" y="5539"/>
                  </a:lnTo>
                  <a:lnTo>
                    <a:pt x="450" y="5688"/>
                  </a:lnTo>
                  <a:lnTo>
                    <a:pt x="749" y="5539"/>
                  </a:lnTo>
                  <a:lnTo>
                    <a:pt x="899" y="4042"/>
                  </a:lnTo>
                  <a:lnTo>
                    <a:pt x="899" y="2695"/>
                  </a:lnTo>
                  <a:lnTo>
                    <a:pt x="899" y="1348"/>
                  </a:lnTo>
                  <a:lnTo>
                    <a:pt x="749" y="599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19"/>
            <p:cNvSpPr/>
            <p:nvPr/>
          </p:nvSpPr>
          <p:spPr>
            <a:xfrm>
              <a:off x="2139200" y="2831300"/>
              <a:ext cx="22475" cy="134725"/>
            </a:xfrm>
            <a:custGeom>
              <a:avLst/>
              <a:gdLst/>
              <a:ahLst/>
              <a:cxnLst/>
              <a:rect l="l" t="t" r="r" b="b"/>
              <a:pathLst>
                <a:path w="899" h="5389" extrusionOk="0">
                  <a:moveTo>
                    <a:pt x="300" y="0"/>
                  </a:moveTo>
                  <a:lnTo>
                    <a:pt x="150" y="150"/>
                  </a:lnTo>
                  <a:lnTo>
                    <a:pt x="1" y="749"/>
                  </a:lnTo>
                  <a:lnTo>
                    <a:pt x="1" y="1347"/>
                  </a:lnTo>
                  <a:lnTo>
                    <a:pt x="1" y="2545"/>
                  </a:lnTo>
                  <a:lnTo>
                    <a:pt x="1" y="3892"/>
                  </a:lnTo>
                  <a:lnTo>
                    <a:pt x="150" y="5239"/>
                  </a:lnTo>
                  <a:lnTo>
                    <a:pt x="300" y="5389"/>
                  </a:lnTo>
                  <a:lnTo>
                    <a:pt x="599" y="5389"/>
                  </a:lnTo>
                  <a:lnTo>
                    <a:pt x="599" y="5239"/>
                  </a:lnTo>
                  <a:lnTo>
                    <a:pt x="749" y="3892"/>
                  </a:lnTo>
                  <a:lnTo>
                    <a:pt x="899" y="2545"/>
                  </a:lnTo>
                  <a:lnTo>
                    <a:pt x="749" y="1347"/>
                  </a:lnTo>
                  <a:lnTo>
                    <a:pt x="749" y="749"/>
                  </a:lnTo>
                  <a:lnTo>
                    <a:pt x="450" y="15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19"/>
            <p:cNvSpPr/>
            <p:nvPr/>
          </p:nvSpPr>
          <p:spPr>
            <a:xfrm>
              <a:off x="2053150" y="2827550"/>
              <a:ext cx="29950" cy="138475"/>
            </a:xfrm>
            <a:custGeom>
              <a:avLst/>
              <a:gdLst/>
              <a:ahLst/>
              <a:cxnLst/>
              <a:rect l="l" t="t" r="r" b="b"/>
              <a:pathLst>
                <a:path w="1198" h="5539" extrusionOk="0">
                  <a:moveTo>
                    <a:pt x="599" y="1"/>
                  </a:moveTo>
                  <a:lnTo>
                    <a:pt x="449" y="150"/>
                  </a:lnTo>
                  <a:lnTo>
                    <a:pt x="150" y="749"/>
                  </a:lnTo>
                  <a:lnTo>
                    <a:pt x="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389"/>
                  </a:lnTo>
                  <a:lnTo>
                    <a:pt x="599" y="5539"/>
                  </a:lnTo>
                  <a:lnTo>
                    <a:pt x="748" y="5389"/>
                  </a:lnTo>
                  <a:lnTo>
                    <a:pt x="1048" y="4042"/>
                  </a:lnTo>
                  <a:lnTo>
                    <a:pt x="1197" y="2695"/>
                  </a:lnTo>
                  <a:lnTo>
                    <a:pt x="1048" y="1348"/>
                  </a:lnTo>
                  <a:lnTo>
                    <a:pt x="1048" y="749"/>
                  </a:lnTo>
                  <a:lnTo>
                    <a:pt x="748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19"/>
            <p:cNvSpPr/>
            <p:nvPr/>
          </p:nvSpPr>
          <p:spPr>
            <a:xfrm>
              <a:off x="1974550" y="28125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450" y="1"/>
                  </a:moveTo>
                  <a:lnTo>
                    <a:pt x="300" y="151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300" y="5240"/>
                  </a:lnTo>
                  <a:lnTo>
                    <a:pt x="450" y="5389"/>
                  </a:lnTo>
                  <a:lnTo>
                    <a:pt x="599" y="5240"/>
                  </a:lnTo>
                  <a:lnTo>
                    <a:pt x="899" y="4042"/>
                  </a:lnTo>
                  <a:lnTo>
                    <a:pt x="1049" y="2695"/>
                  </a:lnTo>
                  <a:lnTo>
                    <a:pt x="899" y="1348"/>
                  </a:lnTo>
                  <a:lnTo>
                    <a:pt x="749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19"/>
            <p:cNvSpPr/>
            <p:nvPr/>
          </p:nvSpPr>
          <p:spPr>
            <a:xfrm>
              <a:off x="1895975" y="282755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450" y="1"/>
                  </a:moveTo>
                  <a:lnTo>
                    <a:pt x="150" y="150"/>
                  </a:lnTo>
                  <a:lnTo>
                    <a:pt x="1" y="599"/>
                  </a:lnTo>
                  <a:lnTo>
                    <a:pt x="1" y="1048"/>
                  </a:lnTo>
                  <a:lnTo>
                    <a:pt x="1" y="2096"/>
                  </a:lnTo>
                  <a:lnTo>
                    <a:pt x="1" y="3144"/>
                  </a:lnTo>
                  <a:lnTo>
                    <a:pt x="300" y="4192"/>
                  </a:lnTo>
                  <a:lnTo>
                    <a:pt x="450" y="4341"/>
                  </a:lnTo>
                  <a:lnTo>
                    <a:pt x="599" y="4192"/>
                  </a:lnTo>
                  <a:lnTo>
                    <a:pt x="899" y="3144"/>
                  </a:lnTo>
                  <a:lnTo>
                    <a:pt x="899" y="2096"/>
                  </a:lnTo>
                  <a:lnTo>
                    <a:pt x="899" y="1048"/>
                  </a:lnTo>
                  <a:lnTo>
                    <a:pt x="749" y="599"/>
                  </a:lnTo>
                  <a:lnTo>
                    <a:pt x="599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19"/>
            <p:cNvSpPr/>
            <p:nvPr/>
          </p:nvSpPr>
          <p:spPr>
            <a:xfrm>
              <a:off x="1813650" y="2846250"/>
              <a:ext cx="22475" cy="78625"/>
            </a:xfrm>
            <a:custGeom>
              <a:avLst/>
              <a:gdLst/>
              <a:ahLst/>
              <a:cxnLst/>
              <a:rect l="l" t="t" r="r" b="b"/>
              <a:pathLst>
                <a:path w="899" h="3145" extrusionOk="0">
                  <a:moveTo>
                    <a:pt x="300" y="1"/>
                  </a:moveTo>
                  <a:lnTo>
                    <a:pt x="150" y="151"/>
                  </a:lnTo>
                  <a:lnTo>
                    <a:pt x="1" y="899"/>
                  </a:lnTo>
                  <a:lnTo>
                    <a:pt x="150" y="1647"/>
                  </a:lnTo>
                  <a:lnTo>
                    <a:pt x="300" y="3144"/>
                  </a:lnTo>
                  <a:lnTo>
                    <a:pt x="599" y="3144"/>
                  </a:lnTo>
                  <a:lnTo>
                    <a:pt x="899" y="1647"/>
                  </a:lnTo>
                  <a:lnTo>
                    <a:pt x="899" y="899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19"/>
            <p:cNvSpPr/>
            <p:nvPr/>
          </p:nvSpPr>
          <p:spPr>
            <a:xfrm>
              <a:off x="1735075" y="28537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749"/>
                  </a:lnTo>
                  <a:lnTo>
                    <a:pt x="0" y="1347"/>
                  </a:lnTo>
                  <a:lnTo>
                    <a:pt x="0" y="1946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8" y="1347"/>
                  </a:lnTo>
                  <a:lnTo>
                    <a:pt x="749" y="749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19"/>
            <p:cNvSpPr/>
            <p:nvPr/>
          </p:nvSpPr>
          <p:spPr>
            <a:xfrm>
              <a:off x="1652750" y="28387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1"/>
                  </a:moveTo>
                  <a:lnTo>
                    <a:pt x="150" y="300"/>
                  </a:lnTo>
                  <a:lnTo>
                    <a:pt x="0" y="599"/>
                  </a:lnTo>
                  <a:lnTo>
                    <a:pt x="0" y="1348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749" y="30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19"/>
            <p:cNvSpPr/>
            <p:nvPr/>
          </p:nvSpPr>
          <p:spPr>
            <a:xfrm>
              <a:off x="1574175" y="284252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1198"/>
                  </a:lnTo>
                  <a:lnTo>
                    <a:pt x="150" y="2245"/>
                  </a:lnTo>
                  <a:lnTo>
                    <a:pt x="300" y="2395"/>
                  </a:lnTo>
                  <a:lnTo>
                    <a:pt x="449" y="2395"/>
                  </a:lnTo>
                  <a:lnTo>
                    <a:pt x="599" y="2245"/>
                  </a:lnTo>
                  <a:lnTo>
                    <a:pt x="749" y="1198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19"/>
            <p:cNvSpPr/>
            <p:nvPr/>
          </p:nvSpPr>
          <p:spPr>
            <a:xfrm>
              <a:off x="3781925" y="313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2096" y="1"/>
                  </a:moveTo>
                  <a:lnTo>
                    <a:pt x="898" y="151"/>
                  </a:lnTo>
                  <a:lnTo>
                    <a:pt x="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450"/>
                  </a:lnTo>
                  <a:lnTo>
                    <a:pt x="898" y="600"/>
                  </a:lnTo>
                  <a:lnTo>
                    <a:pt x="2246" y="600"/>
                  </a:lnTo>
                  <a:lnTo>
                    <a:pt x="6886" y="749"/>
                  </a:lnTo>
                  <a:lnTo>
                    <a:pt x="9280" y="600"/>
                  </a:lnTo>
                  <a:lnTo>
                    <a:pt x="11526" y="450"/>
                  </a:lnTo>
                  <a:lnTo>
                    <a:pt x="11675" y="450"/>
                  </a:lnTo>
                  <a:lnTo>
                    <a:pt x="11675" y="300"/>
                  </a:lnTo>
                  <a:lnTo>
                    <a:pt x="11526" y="151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19"/>
            <p:cNvSpPr/>
            <p:nvPr/>
          </p:nvSpPr>
          <p:spPr>
            <a:xfrm>
              <a:off x="3804375" y="3299050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3742" y="0"/>
                  </a:moveTo>
                  <a:lnTo>
                    <a:pt x="150" y="150"/>
                  </a:lnTo>
                  <a:lnTo>
                    <a:pt x="0" y="299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491" y="748"/>
                  </a:lnTo>
                  <a:lnTo>
                    <a:pt x="8682" y="748"/>
                  </a:lnTo>
                  <a:lnTo>
                    <a:pt x="10478" y="599"/>
                  </a:lnTo>
                  <a:lnTo>
                    <a:pt x="11077" y="449"/>
                  </a:lnTo>
                  <a:lnTo>
                    <a:pt x="11226" y="299"/>
                  </a:lnTo>
                  <a:lnTo>
                    <a:pt x="11077" y="299"/>
                  </a:lnTo>
                  <a:lnTo>
                    <a:pt x="10628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19"/>
            <p:cNvSpPr/>
            <p:nvPr/>
          </p:nvSpPr>
          <p:spPr>
            <a:xfrm>
              <a:off x="3800625" y="3377625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1947" y="0"/>
                  </a:moveTo>
                  <a:lnTo>
                    <a:pt x="1" y="300"/>
                  </a:lnTo>
                  <a:lnTo>
                    <a:pt x="1" y="449"/>
                  </a:lnTo>
                  <a:lnTo>
                    <a:pt x="2246" y="898"/>
                  </a:lnTo>
                  <a:lnTo>
                    <a:pt x="4491" y="1048"/>
                  </a:lnTo>
                  <a:lnTo>
                    <a:pt x="6886" y="898"/>
                  </a:lnTo>
                  <a:lnTo>
                    <a:pt x="9131" y="749"/>
                  </a:lnTo>
                  <a:lnTo>
                    <a:pt x="10029" y="749"/>
                  </a:lnTo>
                  <a:lnTo>
                    <a:pt x="10179" y="599"/>
                  </a:lnTo>
                  <a:lnTo>
                    <a:pt x="10927" y="599"/>
                  </a:lnTo>
                  <a:lnTo>
                    <a:pt x="10927" y="449"/>
                  </a:lnTo>
                  <a:lnTo>
                    <a:pt x="10778" y="300"/>
                  </a:lnTo>
                  <a:lnTo>
                    <a:pt x="10329" y="300"/>
                  </a:lnTo>
                  <a:lnTo>
                    <a:pt x="9281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19"/>
            <p:cNvSpPr/>
            <p:nvPr/>
          </p:nvSpPr>
          <p:spPr>
            <a:xfrm>
              <a:off x="3808125" y="3459950"/>
              <a:ext cx="261950" cy="18725"/>
            </a:xfrm>
            <a:custGeom>
              <a:avLst/>
              <a:gdLst/>
              <a:ahLst/>
              <a:cxnLst/>
              <a:rect l="l" t="t" r="r" b="b"/>
              <a:pathLst>
                <a:path w="10478" h="749" extrusionOk="0">
                  <a:moveTo>
                    <a:pt x="1198" y="0"/>
                  </a:moveTo>
                  <a:lnTo>
                    <a:pt x="0" y="300"/>
                  </a:lnTo>
                  <a:lnTo>
                    <a:pt x="0" y="449"/>
                  </a:lnTo>
                  <a:lnTo>
                    <a:pt x="1198" y="749"/>
                  </a:lnTo>
                  <a:lnTo>
                    <a:pt x="7185" y="749"/>
                  </a:lnTo>
                  <a:lnTo>
                    <a:pt x="9430" y="599"/>
                  </a:lnTo>
                  <a:lnTo>
                    <a:pt x="10178" y="599"/>
                  </a:lnTo>
                  <a:lnTo>
                    <a:pt x="10328" y="449"/>
                  </a:lnTo>
                  <a:lnTo>
                    <a:pt x="10478" y="449"/>
                  </a:lnTo>
                  <a:lnTo>
                    <a:pt x="10328" y="150"/>
                  </a:lnTo>
                  <a:lnTo>
                    <a:pt x="9580" y="15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19"/>
            <p:cNvSpPr/>
            <p:nvPr/>
          </p:nvSpPr>
          <p:spPr>
            <a:xfrm>
              <a:off x="3808125" y="3534775"/>
              <a:ext cx="246975" cy="29975"/>
            </a:xfrm>
            <a:custGeom>
              <a:avLst/>
              <a:gdLst/>
              <a:ahLst/>
              <a:cxnLst/>
              <a:rect l="l" t="t" r="r" b="b"/>
              <a:pathLst>
                <a:path w="9879" h="1199" extrusionOk="0">
                  <a:moveTo>
                    <a:pt x="4640" y="1"/>
                  </a:moveTo>
                  <a:lnTo>
                    <a:pt x="2245" y="151"/>
                  </a:lnTo>
                  <a:lnTo>
                    <a:pt x="1198" y="300"/>
                  </a:lnTo>
                  <a:lnTo>
                    <a:pt x="15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898" y="899"/>
                  </a:lnTo>
                  <a:lnTo>
                    <a:pt x="2395" y="1198"/>
                  </a:lnTo>
                  <a:lnTo>
                    <a:pt x="4341" y="1198"/>
                  </a:lnTo>
                  <a:lnTo>
                    <a:pt x="6287" y="1049"/>
                  </a:lnTo>
                  <a:lnTo>
                    <a:pt x="7933" y="899"/>
                  </a:lnTo>
                  <a:lnTo>
                    <a:pt x="8981" y="899"/>
                  </a:lnTo>
                  <a:lnTo>
                    <a:pt x="9729" y="749"/>
                  </a:lnTo>
                  <a:lnTo>
                    <a:pt x="9879" y="600"/>
                  </a:lnTo>
                  <a:lnTo>
                    <a:pt x="9729" y="600"/>
                  </a:lnTo>
                  <a:lnTo>
                    <a:pt x="9131" y="450"/>
                  </a:lnTo>
                  <a:lnTo>
                    <a:pt x="6885" y="300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19"/>
            <p:cNvSpPr/>
            <p:nvPr/>
          </p:nvSpPr>
          <p:spPr>
            <a:xfrm>
              <a:off x="3800625" y="3620850"/>
              <a:ext cx="243250" cy="18725"/>
            </a:xfrm>
            <a:custGeom>
              <a:avLst/>
              <a:gdLst/>
              <a:ahLst/>
              <a:cxnLst/>
              <a:rect l="l" t="t" r="r" b="b"/>
              <a:pathLst>
                <a:path w="9730" h="7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749"/>
                  </a:lnTo>
                  <a:lnTo>
                    <a:pt x="4491" y="749"/>
                  </a:lnTo>
                  <a:lnTo>
                    <a:pt x="8832" y="599"/>
                  </a:lnTo>
                  <a:lnTo>
                    <a:pt x="9580" y="599"/>
                  </a:lnTo>
                  <a:lnTo>
                    <a:pt x="9730" y="449"/>
                  </a:lnTo>
                  <a:lnTo>
                    <a:pt x="9730" y="300"/>
                  </a:lnTo>
                  <a:lnTo>
                    <a:pt x="9580" y="150"/>
                  </a:lnTo>
                  <a:lnTo>
                    <a:pt x="8982" y="150"/>
                  </a:lnTo>
                  <a:lnTo>
                    <a:pt x="6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19"/>
            <p:cNvSpPr/>
            <p:nvPr/>
          </p:nvSpPr>
          <p:spPr>
            <a:xfrm>
              <a:off x="3796900" y="3699425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4490" y="1"/>
                  </a:moveTo>
                  <a:lnTo>
                    <a:pt x="299" y="30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299" y="749"/>
                  </a:lnTo>
                  <a:lnTo>
                    <a:pt x="4490" y="899"/>
                  </a:lnTo>
                  <a:lnTo>
                    <a:pt x="6586" y="899"/>
                  </a:lnTo>
                  <a:lnTo>
                    <a:pt x="8681" y="599"/>
                  </a:lnTo>
                  <a:lnTo>
                    <a:pt x="9280" y="599"/>
                  </a:lnTo>
                  <a:lnTo>
                    <a:pt x="9430" y="450"/>
                  </a:lnTo>
                  <a:lnTo>
                    <a:pt x="9280" y="300"/>
                  </a:lnTo>
                  <a:lnTo>
                    <a:pt x="8681" y="150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19"/>
            <p:cNvSpPr/>
            <p:nvPr/>
          </p:nvSpPr>
          <p:spPr>
            <a:xfrm>
              <a:off x="3789400" y="3781750"/>
              <a:ext cx="235775" cy="26225"/>
            </a:xfrm>
            <a:custGeom>
              <a:avLst/>
              <a:gdLst/>
              <a:ahLst/>
              <a:cxnLst/>
              <a:rect l="l" t="t" r="r" b="b"/>
              <a:pathLst>
                <a:path w="9431" h="1049" extrusionOk="0">
                  <a:moveTo>
                    <a:pt x="3593" y="1"/>
                  </a:moveTo>
                  <a:lnTo>
                    <a:pt x="1947" y="150"/>
                  </a:ln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2695" y="749"/>
                  </a:lnTo>
                  <a:lnTo>
                    <a:pt x="5090" y="899"/>
                  </a:lnTo>
                  <a:lnTo>
                    <a:pt x="6736" y="1048"/>
                  </a:lnTo>
                  <a:lnTo>
                    <a:pt x="8383" y="899"/>
                  </a:lnTo>
                  <a:lnTo>
                    <a:pt x="9131" y="749"/>
                  </a:lnTo>
                  <a:lnTo>
                    <a:pt x="9431" y="749"/>
                  </a:lnTo>
                  <a:lnTo>
                    <a:pt x="9431" y="599"/>
                  </a:lnTo>
                  <a:lnTo>
                    <a:pt x="9431" y="450"/>
                  </a:lnTo>
                  <a:lnTo>
                    <a:pt x="9281" y="300"/>
                  </a:lnTo>
                  <a:lnTo>
                    <a:pt x="8532" y="150"/>
                  </a:lnTo>
                  <a:lnTo>
                    <a:pt x="7185" y="150"/>
                  </a:lnTo>
                  <a:lnTo>
                    <a:pt x="59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19"/>
            <p:cNvSpPr/>
            <p:nvPr/>
          </p:nvSpPr>
          <p:spPr>
            <a:xfrm>
              <a:off x="3804375" y="3864075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2096" y="1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096" y="749"/>
                  </a:lnTo>
                  <a:lnTo>
                    <a:pt x="3892" y="899"/>
                  </a:lnTo>
                  <a:lnTo>
                    <a:pt x="7484" y="599"/>
                  </a:lnTo>
                  <a:lnTo>
                    <a:pt x="8083" y="599"/>
                  </a:lnTo>
                  <a:lnTo>
                    <a:pt x="8233" y="450"/>
                  </a:lnTo>
                  <a:lnTo>
                    <a:pt x="8083" y="300"/>
                  </a:lnTo>
                  <a:lnTo>
                    <a:pt x="7484" y="300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19"/>
            <p:cNvSpPr/>
            <p:nvPr/>
          </p:nvSpPr>
          <p:spPr>
            <a:xfrm>
              <a:off x="3751975" y="3938925"/>
              <a:ext cx="243275" cy="29950"/>
            </a:xfrm>
            <a:custGeom>
              <a:avLst/>
              <a:gdLst/>
              <a:ahLst/>
              <a:cxnLst/>
              <a:rect l="l" t="t" r="r" b="b"/>
              <a:pathLst>
                <a:path w="9731" h="1198" extrusionOk="0">
                  <a:moveTo>
                    <a:pt x="3743" y="0"/>
                  </a:moveTo>
                  <a:lnTo>
                    <a:pt x="1947" y="150"/>
                  </a:lnTo>
                  <a:lnTo>
                    <a:pt x="151" y="449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51" y="898"/>
                  </a:lnTo>
                  <a:lnTo>
                    <a:pt x="2246" y="1048"/>
                  </a:lnTo>
                  <a:lnTo>
                    <a:pt x="4641" y="1198"/>
                  </a:lnTo>
                  <a:lnTo>
                    <a:pt x="6886" y="1048"/>
                  </a:lnTo>
                  <a:lnTo>
                    <a:pt x="9131" y="898"/>
                  </a:lnTo>
                  <a:lnTo>
                    <a:pt x="9580" y="749"/>
                  </a:lnTo>
                  <a:lnTo>
                    <a:pt x="9730" y="599"/>
                  </a:lnTo>
                  <a:lnTo>
                    <a:pt x="9580" y="449"/>
                  </a:lnTo>
                  <a:lnTo>
                    <a:pt x="9131" y="299"/>
                  </a:lnTo>
                  <a:lnTo>
                    <a:pt x="7635" y="150"/>
                  </a:lnTo>
                  <a:lnTo>
                    <a:pt x="5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19"/>
            <p:cNvSpPr/>
            <p:nvPr/>
          </p:nvSpPr>
          <p:spPr>
            <a:xfrm>
              <a:off x="3789400" y="4021250"/>
              <a:ext cx="198350" cy="26200"/>
            </a:xfrm>
            <a:custGeom>
              <a:avLst/>
              <a:gdLst/>
              <a:ahLst/>
              <a:cxnLst/>
              <a:rect l="l" t="t" r="r" b="b"/>
              <a:pathLst>
                <a:path w="7934" h="1048" extrusionOk="0">
                  <a:moveTo>
                    <a:pt x="3743" y="0"/>
                  </a:moveTo>
                  <a:lnTo>
                    <a:pt x="1947" y="150"/>
                  </a:lnTo>
                  <a:lnTo>
                    <a:pt x="300" y="299"/>
                  </a:lnTo>
                  <a:lnTo>
                    <a:pt x="150" y="299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300" y="748"/>
                  </a:lnTo>
                  <a:lnTo>
                    <a:pt x="3743" y="1048"/>
                  </a:lnTo>
                  <a:lnTo>
                    <a:pt x="5389" y="1048"/>
                  </a:lnTo>
                  <a:lnTo>
                    <a:pt x="7185" y="748"/>
                  </a:lnTo>
                  <a:lnTo>
                    <a:pt x="7784" y="748"/>
                  </a:lnTo>
                  <a:lnTo>
                    <a:pt x="7934" y="599"/>
                  </a:lnTo>
                  <a:lnTo>
                    <a:pt x="7784" y="449"/>
                  </a:lnTo>
                  <a:lnTo>
                    <a:pt x="7185" y="299"/>
                  </a:lnTo>
                  <a:lnTo>
                    <a:pt x="5539" y="150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19"/>
            <p:cNvSpPr/>
            <p:nvPr/>
          </p:nvSpPr>
          <p:spPr>
            <a:xfrm>
              <a:off x="3800625" y="41821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8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" y="749"/>
                  </a:lnTo>
                  <a:lnTo>
                    <a:pt x="150" y="749"/>
                  </a:lnTo>
                  <a:lnTo>
                    <a:pt x="749" y="898"/>
                  </a:lnTo>
                  <a:lnTo>
                    <a:pt x="2096" y="1048"/>
                  </a:lnTo>
                  <a:lnTo>
                    <a:pt x="3294" y="1048"/>
                  </a:lnTo>
                  <a:lnTo>
                    <a:pt x="5838" y="749"/>
                  </a:lnTo>
                  <a:lnTo>
                    <a:pt x="6437" y="599"/>
                  </a:lnTo>
                  <a:lnTo>
                    <a:pt x="6587" y="599"/>
                  </a:lnTo>
                  <a:lnTo>
                    <a:pt x="6587" y="449"/>
                  </a:lnTo>
                  <a:lnTo>
                    <a:pt x="6587" y="300"/>
                  </a:lnTo>
                  <a:lnTo>
                    <a:pt x="6437" y="300"/>
                  </a:lnTo>
                  <a:lnTo>
                    <a:pt x="5838" y="150"/>
                  </a:lnTo>
                  <a:lnTo>
                    <a:pt x="4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19"/>
            <p:cNvSpPr/>
            <p:nvPr/>
          </p:nvSpPr>
          <p:spPr>
            <a:xfrm>
              <a:off x="3804375" y="41035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647" y="1"/>
                  </a:moveTo>
                  <a:lnTo>
                    <a:pt x="15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1647" y="899"/>
                  </a:lnTo>
                  <a:lnTo>
                    <a:pt x="3144" y="899"/>
                  </a:lnTo>
                  <a:lnTo>
                    <a:pt x="6137" y="74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300"/>
                  </a:lnTo>
                  <a:lnTo>
                    <a:pt x="6137" y="151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19"/>
            <p:cNvSpPr/>
            <p:nvPr/>
          </p:nvSpPr>
          <p:spPr>
            <a:xfrm>
              <a:off x="3804375" y="4264475"/>
              <a:ext cx="149700" cy="22475"/>
            </a:xfrm>
            <a:custGeom>
              <a:avLst/>
              <a:gdLst/>
              <a:ahLst/>
              <a:cxnLst/>
              <a:rect l="l" t="t" r="r" b="b"/>
              <a:pathLst>
                <a:path w="5988" h="89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50" y="749"/>
                  </a:lnTo>
                  <a:lnTo>
                    <a:pt x="1497" y="898"/>
                  </a:lnTo>
                  <a:lnTo>
                    <a:pt x="3892" y="898"/>
                  </a:lnTo>
                  <a:lnTo>
                    <a:pt x="5239" y="749"/>
                  </a:lnTo>
                  <a:lnTo>
                    <a:pt x="5988" y="599"/>
                  </a:lnTo>
                  <a:lnTo>
                    <a:pt x="5988" y="449"/>
                  </a:lnTo>
                  <a:lnTo>
                    <a:pt x="5988" y="300"/>
                  </a:lnTo>
                  <a:lnTo>
                    <a:pt x="5239" y="150"/>
                  </a:lnTo>
                  <a:lnTo>
                    <a:pt x="4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19"/>
            <p:cNvSpPr/>
            <p:nvPr/>
          </p:nvSpPr>
          <p:spPr>
            <a:xfrm>
              <a:off x="3808125" y="4343050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2395" y="0"/>
                  </a:moveTo>
                  <a:lnTo>
                    <a:pt x="1198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50" y="749"/>
                  </a:lnTo>
                  <a:lnTo>
                    <a:pt x="300" y="898"/>
                  </a:lnTo>
                  <a:lnTo>
                    <a:pt x="1347" y="1048"/>
                  </a:lnTo>
                  <a:lnTo>
                    <a:pt x="2395" y="1048"/>
                  </a:lnTo>
                  <a:lnTo>
                    <a:pt x="3892" y="898"/>
                  </a:lnTo>
                  <a:lnTo>
                    <a:pt x="4640" y="749"/>
                  </a:lnTo>
                  <a:lnTo>
                    <a:pt x="5239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19"/>
            <p:cNvSpPr/>
            <p:nvPr/>
          </p:nvSpPr>
          <p:spPr>
            <a:xfrm>
              <a:off x="3789400" y="4425375"/>
              <a:ext cx="142225" cy="22475"/>
            </a:xfrm>
            <a:custGeom>
              <a:avLst/>
              <a:gdLst/>
              <a:ahLst/>
              <a:cxnLst/>
              <a:rect l="l" t="t" r="r" b="b"/>
              <a:pathLst>
                <a:path w="5689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2695" y="898"/>
                  </a:lnTo>
                  <a:lnTo>
                    <a:pt x="4940" y="749"/>
                  </a:lnTo>
                  <a:lnTo>
                    <a:pt x="5539" y="599"/>
                  </a:lnTo>
                  <a:lnTo>
                    <a:pt x="5689" y="599"/>
                  </a:lnTo>
                  <a:lnTo>
                    <a:pt x="5689" y="449"/>
                  </a:lnTo>
                  <a:lnTo>
                    <a:pt x="5539" y="300"/>
                  </a:lnTo>
                  <a:lnTo>
                    <a:pt x="4940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19"/>
            <p:cNvSpPr/>
            <p:nvPr/>
          </p:nvSpPr>
          <p:spPr>
            <a:xfrm>
              <a:off x="3785675" y="4507700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1497" y="0"/>
                  </a:moveTo>
                  <a:lnTo>
                    <a:pt x="449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599" y="749"/>
                  </a:lnTo>
                  <a:lnTo>
                    <a:pt x="1198" y="898"/>
                  </a:lnTo>
                  <a:lnTo>
                    <a:pt x="2545" y="898"/>
                  </a:lnTo>
                  <a:lnTo>
                    <a:pt x="4640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389" y="300"/>
                  </a:lnTo>
                  <a:lnTo>
                    <a:pt x="5239" y="15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19"/>
            <p:cNvSpPr/>
            <p:nvPr/>
          </p:nvSpPr>
          <p:spPr>
            <a:xfrm>
              <a:off x="3781925" y="458627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348" y="1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048" y="1048"/>
                  </a:lnTo>
                  <a:lnTo>
                    <a:pt x="3293" y="1048"/>
                  </a:lnTo>
                  <a:lnTo>
                    <a:pt x="4341" y="899"/>
                  </a:lnTo>
                  <a:lnTo>
                    <a:pt x="5089" y="749"/>
                  </a:lnTo>
                  <a:lnTo>
                    <a:pt x="5239" y="749"/>
                  </a:lnTo>
                  <a:lnTo>
                    <a:pt x="538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5089" y="300"/>
                  </a:lnTo>
                  <a:lnTo>
                    <a:pt x="4341" y="150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19"/>
            <p:cNvSpPr/>
            <p:nvPr/>
          </p:nvSpPr>
          <p:spPr>
            <a:xfrm>
              <a:off x="3766950" y="4668600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2246" y="1048"/>
                  </a:lnTo>
                  <a:lnTo>
                    <a:pt x="3294" y="899"/>
                  </a:lnTo>
                  <a:lnTo>
                    <a:pt x="4491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491" y="150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19"/>
            <p:cNvSpPr/>
            <p:nvPr/>
          </p:nvSpPr>
          <p:spPr>
            <a:xfrm>
              <a:off x="3781925" y="4750925"/>
              <a:ext cx="108550" cy="18725"/>
            </a:xfrm>
            <a:custGeom>
              <a:avLst/>
              <a:gdLst/>
              <a:ahLst/>
              <a:cxnLst/>
              <a:rect l="l" t="t" r="r" b="b"/>
              <a:pathLst>
                <a:path w="4342" h="749" extrusionOk="0">
                  <a:moveTo>
                    <a:pt x="599" y="0"/>
                  </a:moveTo>
                  <a:lnTo>
                    <a:pt x="0" y="15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599" y="749"/>
                  </a:lnTo>
                  <a:lnTo>
                    <a:pt x="3443" y="749"/>
                  </a:lnTo>
                  <a:lnTo>
                    <a:pt x="4191" y="449"/>
                  </a:lnTo>
                  <a:lnTo>
                    <a:pt x="4341" y="449"/>
                  </a:lnTo>
                  <a:lnTo>
                    <a:pt x="4191" y="300"/>
                  </a:lnTo>
                  <a:lnTo>
                    <a:pt x="4191" y="150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19"/>
            <p:cNvSpPr/>
            <p:nvPr/>
          </p:nvSpPr>
          <p:spPr>
            <a:xfrm>
              <a:off x="3796900" y="4829500"/>
              <a:ext cx="82350" cy="22475"/>
            </a:xfrm>
            <a:custGeom>
              <a:avLst/>
              <a:gdLst/>
              <a:ahLst/>
              <a:cxnLst/>
              <a:rect l="l" t="t" r="r" b="b"/>
              <a:pathLst>
                <a:path w="3294" h="899" extrusionOk="0">
                  <a:moveTo>
                    <a:pt x="749" y="1"/>
                  </a:moveTo>
                  <a:lnTo>
                    <a:pt x="29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" y="749"/>
                  </a:lnTo>
                  <a:lnTo>
                    <a:pt x="749" y="899"/>
                  </a:lnTo>
                  <a:lnTo>
                    <a:pt x="1347" y="899"/>
                  </a:lnTo>
                  <a:lnTo>
                    <a:pt x="2395" y="749"/>
                  </a:lnTo>
                  <a:lnTo>
                    <a:pt x="3143" y="599"/>
                  </a:lnTo>
                  <a:lnTo>
                    <a:pt x="3293" y="450"/>
                  </a:lnTo>
                  <a:lnTo>
                    <a:pt x="3143" y="300"/>
                  </a:lnTo>
                  <a:lnTo>
                    <a:pt x="2545" y="15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19"/>
            <p:cNvSpPr/>
            <p:nvPr/>
          </p:nvSpPr>
          <p:spPr>
            <a:xfrm>
              <a:off x="3804375" y="4911825"/>
              <a:ext cx="71125" cy="18725"/>
            </a:xfrm>
            <a:custGeom>
              <a:avLst/>
              <a:gdLst/>
              <a:ahLst/>
              <a:cxnLst/>
              <a:rect l="l" t="t" r="r" b="b"/>
              <a:pathLst>
                <a:path w="2845" h="749" extrusionOk="0">
                  <a:moveTo>
                    <a:pt x="899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899" y="749"/>
                  </a:lnTo>
                  <a:lnTo>
                    <a:pt x="1647" y="749"/>
                  </a:lnTo>
                  <a:lnTo>
                    <a:pt x="2395" y="599"/>
                  </a:lnTo>
                  <a:lnTo>
                    <a:pt x="2695" y="599"/>
                  </a:lnTo>
                  <a:lnTo>
                    <a:pt x="2844" y="450"/>
                  </a:lnTo>
                  <a:lnTo>
                    <a:pt x="2695" y="150"/>
                  </a:lnTo>
                  <a:lnTo>
                    <a:pt x="2395" y="150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19"/>
            <p:cNvSpPr/>
            <p:nvPr/>
          </p:nvSpPr>
          <p:spPr>
            <a:xfrm>
              <a:off x="3793150" y="4990400"/>
              <a:ext cx="67375" cy="22475"/>
            </a:xfrm>
            <a:custGeom>
              <a:avLst/>
              <a:gdLst/>
              <a:ahLst/>
              <a:cxnLst/>
              <a:rect l="l" t="t" r="r" b="b"/>
              <a:pathLst>
                <a:path w="2695" h="899" extrusionOk="0">
                  <a:moveTo>
                    <a:pt x="1048" y="1"/>
                  </a:moveTo>
                  <a:lnTo>
                    <a:pt x="449" y="15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749"/>
                  </a:lnTo>
                  <a:lnTo>
                    <a:pt x="300" y="899"/>
                  </a:lnTo>
                  <a:lnTo>
                    <a:pt x="1647" y="899"/>
                  </a:lnTo>
                  <a:lnTo>
                    <a:pt x="2395" y="749"/>
                  </a:lnTo>
                  <a:lnTo>
                    <a:pt x="2545" y="600"/>
                  </a:lnTo>
                  <a:lnTo>
                    <a:pt x="2695" y="450"/>
                  </a:lnTo>
                  <a:lnTo>
                    <a:pt x="2545" y="300"/>
                  </a:lnTo>
                  <a:lnTo>
                    <a:pt x="2395" y="300"/>
                  </a:lnTo>
                  <a:lnTo>
                    <a:pt x="1797" y="150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19"/>
            <p:cNvSpPr/>
            <p:nvPr/>
          </p:nvSpPr>
          <p:spPr>
            <a:xfrm>
              <a:off x="3793150" y="507647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300" y="449"/>
                  </a:lnTo>
                  <a:lnTo>
                    <a:pt x="1048" y="599"/>
                  </a:lnTo>
                  <a:lnTo>
                    <a:pt x="1946" y="599"/>
                  </a:lnTo>
                  <a:lnTo>
                    <a:pt x="2395" y="449"/>
                  </a:lnTo>
                  <a:lnTo>
                    <a:pt x="23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19"/>
            <p:cNvSpPr/>
            <p:nvPr/>
          </p:nvSpPr>
          <p:spPr>
            <a:xfrm>
              <a:off x="1192500" y="238125"/>
              <a:ext cx="5235000" cy="5238750"/>
            </a:xfrm>
            <a:custGeom>
              <a:avLst/>
              <a:gdLst/>
              <a:ahLst/>
              <a:cxnLst/>
              <a:rect l="l" t="t" r="r" b="b"/>
              <a:pathLst>
                <a:path w="209400" h="209550" extrusionOk="0">
                  <a:moveTo>
                    <a:pt x="100135" y="23200"/>
                  </a:moveTo>
                  <a:lnTo>
                    <a:pt x="98638" y="34276"/>
                  </a:lnTo>
                  <a:lnTo>
                    <a:pt x="94597" y="34725"/>
                  </a:lnTo>
                  <a:lnTo>
                    <a:pt x="90555" y="35324"/>
                  </a:lnTo>
                  <a:lnTo>
                    <a:pt x="90555" y="35324"/>
                  </a:lnTo>
                  <a:lnTo>
                    <a:pt x="90705" y="24248"/>
                  </a:lnTo>
                  <a:lnTo>
                    <a:pt x="95345" y="23649"/>
                  </a:lnTo>
                  <a:lnTo>
                    <a:pt x="100135" y="23200"/>
                  </a:lnTo>
                  <a:close/>
                  <a:moveTo>
                    <a:pt x="108517" y="23200"/>
                  </a:moveTo>
                  <a:lnTo>
                    <a:pt x="113606" y="23500"/>
                  </a:lnTo>
                  <a:lnTo>
                    <a:pt x="118845" y="24248"/>
                  </a:lnTo>
                  <a:lnTo>
                    <a:pt x="118845" y="35324"/>
                  </a:lnTo>
                  <a:lnTo>
                    <a:pt x="114504" y="34576"/>
                  </a:lnTo>
                  <a:lnTo>
                    <a:pt x="110163" y="34127"/>
                  </a:lnTo>
                  <a:lnTo>
                    <a:pt x="108517" y="23200"/>
                  </a:lnTo>
                  <a:close/>
                  <a:moveTo>
                    <a:pt x="89657" y="24398"/>
                  </a:moveTo>
                  <a:lnTo>
                    <a:pt x="89657" y="24547"/>
                  </a:lnTo>
                  <a:lnTo>
                    <a:pt x="88310" y="24996"/>
                  </a:lnTo>
                  <a:lnTo>
                    <a:pt x="87262" y="25146"/>
                  </a:lnTo>
                  <a:lnTo>
                    <a:pt x="86215" y="25595"/>
                  </a:lnTo>
                  <a:lnTo>
                    <a:pt x="86215" y="25745"/>
                  </a:lnTo>
                  <a:lnTo>
                    <a:pt x="88011" y="25296"/>
                  </a:lnTo>
                  <a:lnTo>
                    <a:pt x="88909" y="25146"/>
                  </a:lnTo>
                  <a:lnTo>
                    <a:pt x="89657" y="24996"/>
                  </a:lnTo>
                  <a:lnTo>
                    <a:pt x="89657" y="25745"/>
                  </a:lnTo>
                  <a:lnTo>
                    <a:pt x="88310" y="26194"/>
                  </a:lnTo>
                  <a:lnTo>
                    <a:pt x="87412" y="26493"/>
                  </a:lnTo>
                  <a:lnTo>
                    <a:pt x="86514" y="26792"/>
                  </a:lnTo>
                  <a:lnTo>
                    <a:pt x="86364" y="26942"/>
                  </a:lnTo>
                  <a:lnTo>
                    <a:pt x="86514" y="26942"/>
                  </a:lnTo>
                  <a:lnTo>
                    <a:pt x="88460" y="26493"/>
                  </a:lnTo>
                  <a:lnTo>
                    <a:pt x="89657" y="26194"/>
                  </a:lnTo>
                  <a:lnTo>
                    <a:pt x="89657" y="27092"/>
                  </a:lnTo>
                  <a:lnTo>
                    <a:pt x="88310" y="27541"/>
                  </a:lnTo>
                  <a:lnTo>
                    <a:pt x="87412" y="27691"/>
                  </a:lnTo>
                  <a:lnTo>
                    <a:pt x="86514" y="28140"/>
                  </a:lnTo>
                  <a:lnTo>
                    <a:pt x="86514" y="28289"/>
                  </a:lnTo>
                  <a:lnTo>
                    <a:pt x="87412" y="27990"/>
                  </a:lnTo>
                  <a:lnTo>
                    <a:pt x="88310" y="27840"/>
                  </a:lnTo>
                  <a:lnTo>
                    <a:pt x="89657" y="27391"/>
                  </a:lnTo>
                  <a:lnTo>
                    <a:pt x="89657" y="28289"/>
                  </a:lnTo>
                  <a:lnTo>
                    <a:pt x="88310" y="28589"/>
                  </a:lnTo>
                  <a:lnTo>
                    <a:pt x="87562" y="28888"/>
                  </a:lnTo>
                  <a:lnTo>
                    <a:pt x="86963" y="29187"/>
                  </a:lnTo>
                  <a:lnTo>
                    <a:pt x="86963" y="29337"/>
                  </a:lnTo>
                  <a:lnTo>
                    <a:pt x="87113" y="29337"/>
                  </a:lnTo>
                  <a:lnTo>
                    <a:pt x="88759" y="28738"/>
                  </a:lnTo>
                  <a:lnTo>
                    <a:pt x="89657" y="28589"/>
                  </a:lnTo>
                  <a:lnTo>
                    <a:pt x="89657" y="29786"/>
                  </a:lnTo>
                  <a:lnTo>
                    <a:pt x="88610" y="30085"/>
                  </a:lnTo>
                  <a:lnTo>
                    <a:pt x="87712" y="30385"/>
                  </a:lnTo>
                  <a:lnTo>
                    <a:pt x="86963" y="30684"/>
                  </a:lnTo>
                  <a:lnTo>
                    <a:pt x="86963" y="30834"/>
                  </a:lnTo>
                  <a:lnTo>
                    <a:pt x="87861" y="30534"/>
                  </a:lnTo>
                  <a:lnTo>
                    <a:pt x="88610" y="30385"/>
                  </a:lnTo>
                  <a:lnTo>
                    <a:pt x="89657" y="30085"/>
                  </a:lnTo>
                  <a:lnTo>
                    <a:pt x="89657" y="30983"/>
                  </a:lnTo>
                  <a:lnTo>
                    <a:pt x="88759" y="31133"/>
                  </a:lnTo>
                  <a:lnTo>
                    <a:pt x="88011" y="31433"/>
                  </a:lnTo>
                  <a:lnTo>
                    <a:pt x="87262" y="31732"/>
                  </a:lnTo>
                  <a:lnTo>
                    <a:pt x="87262" y="31882"/>
                  </a:lnTo>
                  <a:lnTo>
                    <a:pt x="89208" y="31283"/>
                  </a:lnTo>
                  <a:lnTo>
                    <a:pt x="89657" y="31283"/>
                  </a:lnTo>
                  <a:lnTo>
                    <a:pt x="89657" y="32031"/>
                  </a:lnTo>
                  <a:lnTo>
                    <a:pt x="89059" y="32181"/>
                  </a:lnTo>
                  <a:lnTo>
                    <a:pt x="87562" y="32780"/>
                  </a:lnTo>
                  <a:lnTo>
                    <a:pt x="87562" y="32929"/>
                  </a:lnTo>
                  <a:lnTo>
                    <a:pt x="87712" y="32929"/>
                  </a:lnTo>
                  <a:lnTo>
                    <a:pt x="89059" y="32480"/>
                  </a:lnTo>
                  <a:lnTo>
                    <a:pt x="89657" y="32331"/>
                  </a:lnTo>
                  <a:lnTo>
                    <a:pt x="89657" y="32331"/>
                  </a:lnTo>
                  <a:lnTo>
                    <a:pt x="89508" y="33229"/>
                  </a:lnTo>
                  <a:lnTo>
                    <a:pt x="88759" y="33378"/>
                  </a:lnTo>
                  <a:lnTo>
                    <a:pt x="87861" y="33678"/>
                  </a:lnTo>
                  <a:lnTo>
                    <a:pt x="87861" y="33827"/>
                  </a:lnTo>
                  <a:lnTo>
                    <a:pt x="88759" y="33678"/>
                  </a:lnTo>
                  <a:lnTo>
                    <a:pt x="89508" y="33378"/>
                  </a:lnTo>
                  <a:lnTo>
                    <a:pt x="89508" y="34276"/>
                  </a:lnTo>
                  <a:lnTo>
                    <a:pt x="89208" y="34276"/>
                  </a:lnTo>
                  <a:lnTo>
                    <a:pt x="88759" y="34576"/>
                  </a:lnTo>
                  <a:lnTo>
                    <a:pt x="88161" y="34725"/>
                  </a:lnTo>
                  <a:lnTo>
                    <a:pt x="88161" y="34875"/>
                  </a:lnTo>
                  <a:lnTo>
                    <a:pt x="89358" y="34576"/>
                  </a:lnTo>
                  <a:lnTo>
                    <a:pt x="89508" y="34426"/>
                  </a:lnTo>
                  <a:lnTo>
                    <a:pt x="89508" y="35174"/>
                  </a:lnTo>
                  <a:lnTo>
                    <a:pt x="88310" y="35773"/>
                  </a:lnTo>
                  <a:lnTo>
                    <a:pt x="88310" y="35923"/>
                  </a:lnTo>
                  <a:lnTo>
                    <a:pt x="88460" y="35923"/>
                  </a:lnTo>
                  <a:lnTo>
                    <a:pt x="89059" y="35624"/>
                  </a:lnTo>
                  <a:lnTo>
                    <a:pt x="89508" y="35474"/>
                  </a:lnTo>
                  <a:lnTo>
                    <a:pt x="89508" y="35624"/>
                  </a:lnTo>
                  <a:lnTo>
                    <a:pt x="89508" y="36222"/>
                  </a:lnTo>
                  <a:lnTo>
                    <a:pt x="89358" y="36222"/>
                  </a:lnTo>
                  <a:lnTo>
                    <a:pt x="88909" y="36522"/>
                  </a:lnTo>
                  <a:lnTo>
                    <a:pt x="88460" y="36821"/>
                  </a:lnTo>
                  <a:lnTo>
                    <a:pt x="88610" y="36821"/>
                  </a:lnTo>
                  <a:lnTo>
                    <a:pt x="88909" y="36671"/>
                  </a:lnTo>
                  <a:lnTo>
                    <a:pt x="89358" y="36522"/>
                  </a:lnTo>
                  <a:lnTo>
                    <a:pt x="89508" y="36522"/>
                  </a:lnTo>
                  <a:lnTo>
                    <a:pt x="89508" y="37120"/>
                  </a:lnTo>
                  <a:lnTo>
                    <a:pt x="89508" y="37270"/>
                  </a:lnTo>
                  <a:lnTo>
                    <a:pt x="88909" y="37569"/>
                  </a:lnTo>
                  <a:lnTo>
                    <a:pt x="88909" y="37719"/>
                  </a:lnTo>
                  <a:lnTo>
                    <a:pt x="89508" y="37420"/>
                  </a:lnTo>
                  <a:lnTo>
                    <a:pt x="89508" y="38318"/>
                  </a:lnTo>
                  <a:lnTo>
                    <a:pt x="88909" y="38617"/>
                  </a:lnTo>
                  <a:lnTo>
                    <a:pt x="88011" y="36971"/>
                  </a:lnTo>
                  <a:lnTo>
                    <a:pt x="87412" y="36073"/>
                  </a:lnTo>
                  <a:lnTo>
                    <a:pt x="82024" y="26343"/>
                  </a:lnTo>
                  <a:lnTo>
                    <a:pt x="85766" y="25296"/>
                  </a:lnTo>
                  <a:lnTo>
                    <a:pt x="89657" y="24398"/>
                  </a:lnTo>
                  <a:close/>
                  <a:moveTo>
                    <a:pt x="119743" y="24398"/>
                  </a:moveTo>
                  <a:lnTo>
                    <a:pt x="123634" y="25296"/>
                  </a:lnTo>
                  <a:lnTo>
                    <a:pt x="127526" y="26343"/>
                  </a:lnTo>
                  <a:lnTo>
                    <a:pt x="121988" y="36073"/>
                  </a:lnTo>
                  <a:lnTo>
                    <a:pt x="121389" y="36971"/>
                  </a:lnTo>
                  <a:lnTo>
                    <a:pt x="120491" y="38617"/>
                  </a:lnTo>
                  <a:lnTo>
                    <a:pt x="120042" y="38318"/>
                  </a:lnTo>
                  <a:lnTo>
                    <a:pt x="119892" y="38318"/>
                  </a:lnTo>
                  <a:lnTo>
                    <a:pt x="119892" y="37420"/>
                  </a:lnTo>
                  <a:lnTo>
                    <a:pt x="120491" y="37719"/>
                  </a:lnTo>
                  <a:lnTo>
                    <a:pt x="120641" y="37569"/>
                  </a:lnTo>
                  <a:lnTo>
                    <a:pt x="119892" y="37270"/>
                  </a:lnTo>
                  <a:lnTo>
                    <a:pt x="119892" y="37120"/>
                  </a:lnTo>
                  <a:lnTo>
                    <a:pt x="119892" y="36671"/>
                  </a:lnTo>
                  <a:lnTo>
                    <a:pt x="119892" y="36522"/>
                  </a:lnTo>
                  <a:lnTo>
                    <a:pt x="120042" y="36522"/>
                  </a:lnTo>
                  <a:lnTo>
                    <a:pt x="120491" y="36821"/>
                  </a:lnTo>
                  <a:lnTo>
                    <a:pt x="120940" y="36821"/>
                  </a:lnTo>
                  <a:lnTo>
                    <a:pt x="120491" y="36522"/>
                  </a:lnTo>
                  <a:lnTo>
                    <a:pt x="120042" y="36222"/>
                  </a:lnTo>
                  <a:lnTo>
                    <a:pt x="119892" y="36222"/>
                  </a:lnTo>
                  <a:lnTo>
                    <a:pt x="119892" y="35624"/>
                  </a:lnTo>
                  <a:lnTo>
                    <a:pt x="119892" y="35474"/>
                  </a:lnTo>
                  <a:lnTo>
                    <a:pt x="120491" y="35773"/>
                  </a:lnTo>
                  <a:lnTo>
                    <a:pt x="120940" y="35923"/>
                  </a:lnTo>
                  <a:lnTo>
                    <a:pt x="121090" y="35923"/>
                  </a:lnTo>
                  <a:lnTo>
                    <a:pt x="121090" y="35773"/>
                  </a:lnTo>
                  <a:lnTo>
                    <a:pt x="119892" y="35174"/>
                  </a:lnTo>
                  <a:lnTo>
                    <a:pt x="119892" y="34426"/>
                  </a:lnTo>
                  <a:lnTo>
                    <a:pt x="120042" y="34576"/>
                  </a:lnTo>
                  <a:lnTo>
                    <a:pt x="121239" y="34875"/>
                  </a:lnTo>
                  <a:lnTo>
                    <a:pt x="121239" y="34725"/>
                  </a:lnTo>
                  <a:lnTo>
                    <a:pt x="120790" y="34576"/>
                  </a:lnTo>
                  <a:lnTo>
                    <a:pt x="120192" y="34276"/>
                  </a:lnTo>
                  <a:lnTo>
                    <a:pt x="119892" y="34276"/>
                  </a:lnTo>
                  <a:lnTo>
                    <a:pt x="119892" y="33378"/>
                  </a:lnTo>
                  <a:lnTo>
                    <a:pt x="120641" y="33678"/>
                  </a:lnTo>
                  <a:lnTo>
                    <a:pt x="121539" y="33827"/>
                  </a:lnTo>
                  <a:lnTo>
                    <a:pt x="121539" y="33678"/>
                  </a:lnTo>
                  <a:lnTo>
                    <a:pt x="120790" y="33378"/>
                  </a:lnTo>
                  <a:lnTo>
                    <a:pt x="119892" y="33229"/>
                  </a:lnTo>
                  <a:lnTo>
                    <a:pt x="119892" y="32331"/>
                  </a:lnTo>
                  <a:lnTo>
                    <a:pt x="120491" y="32480"/>
                  </a:lnTo>
                  <a:lnTo>
                    <a:pt x="121838" y="32929"/>
                  </a:lnTo>
                  <a:lnTo>
                    <a:pt x="121838" y="32780"/>
                  </a:lnTo>
                  <a:lnTo>
                    <a:pt x="120341" y="32181"/>
                  </a:lnTo>
                  <a:lnTo>
                    <a:pt x="119892" y="32031"/>
                  </a:lnTo>
                  <a:lnTo>
                    <a:pt x="119892" y="31283"/>
                  </a:lnTo>
                  <a:lnTo>
                    <a:pt x="120192" y="31283"/>
                  </a:lnTo>
                  <a:lnTo>
                    <a:pt x="122138" y="31882"/>
                  </a:lnTo>
                  <a:lnTo>
                    <a:pt x="122138" y="31732"/>
                  </a:lnTo>
                  <a:lnTo>
                    <a:pt x="121539" y="31433"/>
                  </a:lnTo>
                  <a:lnTo>
                    <a:pt x="120641" y="31133"/>
                  </a:lnTo>
                  <a:lnTo>
                    <a:pt x="119892" y="30983"/>
                  </a:lnTo>
                  <a:lnTo>
                    <a:pt x="119892" y="30085"/>
                  </a:lnTo>
                  <a:lnTo>
                    <a:pt x="120790" y="30385"/>
                  </a:lnTo>
                  <a:lnTo>
                    <a:pt x="121688" y="30534"/>
                  </a:lnTo>
                  <a:lnTo>
                    <a:pt x="122437" y="30834"/>
                  </a:lnTo>
                  <a:lnTo>
                    <a:pt x="122437" y="30684"/>
                  </a:lnTo>
                  <a:lnTo>
                    <a:pt x="121688" y="30385"/>
                  </a:lnTo>
                  <a:lnTo>
                    <a:pt x="120940" y="30085"/>
                  </a:lnTo>
                  <a:lnTo>
                    <a:pt x="119892" y="29786"/>
                  </a:lnTo>
                  <a:lnTo>
                    <a:pt x="119743" y="28589"/>
                  </a:lnTo>
                  <a:lnTo>
                    <a:pt x="120790" y="28738"/>
                  </a:lnTo>
                  <a:lnTo>
                    <a:pt x="122437" y="29337"/>
                  </a:lnTo>
                  <a:lnTo>
                    <a:pt x="122437" y="29187"/>
                  </a:lnTo>
                  <a:lnTo>
                    <a:pt x="121838" y="28888"/>
                  </a:lnTo>
                  <a:lnTo>
                    <a:pt x="121239" y="28589"/>
                  </a:lnTo>
                  <a:lnTo>
                    <a:pt x="119743" y="28289"/>
                  </a:lnTo>
                  <a:lnTo>
                    <a:pt x="119743" y="27391"/>
                  </a:lnTo>
                  <a:lnTo>
                    <a:pt x="121090" y="27840"/>
                  </a:lnTo>
                  <a:lnTo>
                    <a:pt x="121988" y="27990"/>
                  </a:lnTo>
                  <a:lnTo>
                    <a:pt x="122886" y="28289"/>
                  </a:lnTo>
                  <a:lnTo>
                    <a:pt x="122886" y="28140"/>
                  </a:lnTo>
                  <a:lnTo>
                    <a:pt x="121988" y="27691"/>
                  </a:lnTo>
                  <a:lnTo>
                    <a:pt x="121090" y="27541"/>
                  </a:lnTo>
                  <a:lnTo>
                    <a:pt x="119743" y="27092"/>
                  </a:lnTo>
                  <a:lnTo>
                    <a:pt x="119743" y="26194"/>
                  </a:lnTo>
                  <a:lnTo>
                    <a:pt x="120940" y="26493"/>
                  </a:lnTo>
                  <a:lnTo>
                    <a:pt x="122886" y="26942"/>
                  </a:lnTo>
                  <a:lnTo>
                    <a:pt x="123036" y="26942"/>
                  </a:lnTo>
                  <a:lnTo>
                    <a:pt x="123036" y="26792"/>
                  </a:lnTo>
                  <a:lnTo>
                    <a:pt x="122138" y="26493"/>
                  </a:lnTo>
                  <a:lnTo>
                    <a:pt x="121239" y="26194"/>
                  </a:lnTo>
                  <a:lnTo>
                    <a:pt x="119743" y="25745"/>
                  </a:lnTo>
                  <a:lnTo>
                    <a:pt x="119743" y="24996"/>
                  </a:lnTo>
                  <a:lnTo>
                    <a:pt x="120641" y="25146"/>
                  </a:lnTo>
                  <a:lnTo>
                    <a:pt x="121539" y="25296"/>
                  </a:lnTo>
                  <a:lnTo>
                    <a:pt x="123185" y="25745"/>
                  </a:lnTo>
                  <a:lnTo>
                    <a:pt x="123335" y="25595"/>
                  </a:lnTo>
                  <a:lnTo>
                    <a:pt x="123185" y="25595"/>
                  </a:lnTo>
                  <a:lnTo>
                    <a:pt x="122287" y="25146"/>
                  </a:lnTo>
                  <a:lnTo>
                    <a:pt x="121090" y="24996"/>
                  </a:lnTo>
                  <a:lnTo>
                    <a:pt x="119743" y="24547"/>
                  </a:lnTo>
                  <a:lnTo>
                    <a:pt x="119743" y="24398"/>
                  </a:lnTo>
                  <a:close/>
                  <a:moveTo>
                    <a:pt x="89508" y="38467"/>
                  </a:moveTo>
                  <a:lnTo>
                    <a:pt x="89508" y="39665"/>
                  </a:lnTo>
                  <a:lnTo>
                    <a:pt x="89059" y="38767"/>
                  </a:lnTo>
                  <a:lnTo>
                    <a:pt x="89508" y="38467"/>
                  </a:lnTo>
                  <a:close/>
                  <a:moveTo>
                    <a:pt x="119892" y="38467"/>
                  </a:moveTo>
                  <a:lnTo>
                    <a:pt x="120491" y="38767"/>
                  </a:lnTo>
                  <a:lnTo>
                    <a:pt x="119892" y="39665"/>
                  </a:lnTo>
                  <a:lnTo>
                    <a:pt x="119892" y="38467"/>
                  </a:lnTo>
                  <a:close/>
                  <a:moveTo>
                    <a:pt x="80976" y="26643"/>
                  </a:moveTo>
                  <a:lnTo>
                    <a:pt x="86514" y="36372"/>
                  </a:lnTo>
                  <a:lnTo>
                    <a:pt x="81874" y="37719"/>
                  </a:lnTo>
                  <a:lnTo>
                    <a:pt x="77384" y="39515"/>
                  </a:lnTo>
                  <a:lnTo>
                    <a:pt x="73043" y="41461"/>
                  </a:lnTo>
                  <a:lnTo>
                    <a:pt x="68702" y="43706"/>
                  </a:lnTo>
                  <a:lnTo>
                    <a:pt x="65260" y="33229"/>
                  </a:lnTo>
                  <a:lnTo>
                    <a:pt x="69002" y="31283"/>
                  </a:lnTo>
                  <a:lnTo>
                    <a:pt x="72893" y="29487"/>
                  </a:lnTo>
                  <a:lnTo>
                    <a:pt x="76935" y="27990"/>
                  </a:lnTo>
                  <a:lnTo>
                    <a:pt x="80976" y="26643"/>
                  </a:lnTo>
                  <a:close/>
                  <a:moveTo>
                    <a:pt x="128424" y="26643"/>
                  </a:moveTo>
                  <a:lnTo>
                    <a:pt x="132465" y="27990"/>
                  </a:lnTo>
                  <a:lnTo>
                    <a:pt x="136507" y="29487"/>
                  </a:lnTo>
                  <a:lnTo>
                    <a:pt x="140398" y="31283"/>
                  </a:lnTo>
                  <a:lnTo>
                    <a:pt x="144140" y="33229"/>
                  </a:lnTo>
                  <a:lnTo>
                    <a:pt x="140698" y="43706"/>
                  </a:lnTo>
                  <a:lnTo>
                    <a:pt x="136507" y="41461"/>
                  </a:lnTo>
                  <a:lnTo>
                    <a:pt x="132166" y="39515"/>
                  </a:lnTo>
                  <a:lnTo>
                    <a:pt x="127526" y="37719"/>
                  </a:lnTo>
                  <a:lnTo>
                    <a:pt x="122886" y="36372"/>
                  </a:lnTo>
                  <a:lnTo>
                    <a:pt x="128424" y="26643"/>
                  </a:lnTo>
                  <a:close/>
                  <a:moveTo>
                    <a:pt x="64511" y="33678"/>
                  </a:moveTo>
                  <a:lnTo>
                    <a:pt x="64511" y="33827"/>
                  </a:lnTo>
                  <a:lnTo>
                    <a:pt x="63314" y="34576"/>
                  </a:lnTo>
                  <a:lnTo>
                    <a:pt x="62416" y="35174"/>
                  </a:lnTo>
                  <a:lnTo>
                    <a:pt x="61518" y="35923"/>
                  </a:lnTo>
                  <a:lnTo>
                    <a:pt x="61667" y="35923"/>
                  </a:lnTo>
                  <a:lnTo>
                    <a:pt x="63613" y="34725"/>
                  </a:lnTo>
                  <a:lnTo>
                    <a:pt x="64511" y="34127"/>
                  </a:lnTo>
                  <a:lnTo>
                    <a:pt x="64811" y="35025"/>
                  </a:lnTo>
                  <a:lnTo>
                    <a:pt x="63613" y="35923"/>
                  </a:lnTo>
                  <a:lnTo>
                    <a:pt x="62865" y="36372"/>
                  </a:lnTo>
                  <a:lnTo>
                    <a:pt x="62117" y="36971"/>
                  </a:lnTo>
                  <a:lnTo>
                    <a:pt x="62117" y="37120"/>
                  </a:lnTo>
                  <a:lnTo>
                    <a:pt x="62266" y="37120"/>
                  </a:lnTo>
                  <a:lnTo>
                    <a:pt x="63913" y="36073"/>
                  </a:lnTo>
                  <a:lnTo>
                    <a:pt x="64960" y="35324"/>
                  </a:lnTo>
                  <a:lnTo>
                    <a:pt x="65260" y="36222"/>
                  </a:lnTo>
                  <a:lnTo>
                    <a:pt x="64062" y="36971"/>
                  </a:lnTo>
                  <a:lnTo>
                    <a:pt x="63314" y="37569"/>
                  </a:lnTo>
                  <a:lnTo>
                    <a:pt x="62566" y="38168"/>
                  </a:lnTo>
                  <a:lnTo>
                    <a:pt x="62566" y="38318"/>
                  </a:lnTo>
                  <a:lnTo>
                    <a:pt x="62715" y="38318"/>
                  </a:lnTo>
                  <a:lnTo>
                    <a:pt x="63464" y="37869"/>
                  </a:lnTo>
                  <a:lnTo>
                    <a:pt x="64212" y="37270"/>
                  </a:lnTo>
                  <a:lnTo>
                    <a:pt x="65409" y="36372"/>
                  </a:lnTo>
                  <a:lnTo>
                    <a:pt x="65559" y="37270"/>
                  </a:lnTo>
                  <a:lnTo>
                    <a:pt x="64661" y="38018"/>
                  </a:lnTo>
                  <a:lnTo>
                    <a:pt x="63913" y="38467"/>
                  </a:lnTo>
                  <a:lnTo>
                    <a:pt x="63464" y="39066"/>
                  </a:lnTo>
                  <a:lnTo>
                    <a:pt x="63464" y="39216"/>
                  </a:lnTo>
                  <a:lnTo>
                    <a:pt x="63613" y="39216"/>
                  </a:lnTo>
                  <a:lnTo>
                    <a:pt x="64960" y="38168"/>
                  </a:lnTo>
                  <a:lnTo>
                    <a:pt x="65709" y="37569"/>
                  </a:lnTo>
                  <a:lnTo>
                    <a:pt x="66158" y="38767"/>
                  </a:lnTo>
                  <a:lnTo>
                    <a:pt x="65260" y="39365"/>
                  </a:lnTo>
                  <a:lnTo>
                    <a:pt x="64511" y="39815"/>
                  </a:lnTo>
                  <a:lnTo>
                    <a:pt x="63913" y="40413"/>
                  </a:lnTo>
                  <a:lnTo>
                    <a:pt x="63913" y="40563"/>
                  </a:lnTo>
                  <a:lnTo>
                    <a:pt x="64661" y="40114"/>
                  </a:lnTo>
                  <a:lnTo>
                    <a:pt x="65409" y="39515"/>
                  </a:lnTo>
                  <a:lnTo>
                    <a:pt x="66158" y="39066"/>
                  </a:lnTo>
                  <a:lnTo>
                    <a:pt x="66457" y="39964"/>
                  </a:lnTo>
                  <a:lnTo>
                    <a:pt x="65709" y="40264"/>
                  </a:lnTo>
                  <a:lnTo>
                    <a:pt x="65110" y="40862"/>
                  </a:lnTo>
                  <a:lnTo>
                    <a:pt x="64511" y="41461"/>
                  </a:lnTo>
                  <a:lnTo>
                    <a:pt x="64511" y="41461"/>
                  </a:lnTo>
                  <a:lnTo>
                    <a:pt x="66308" y="40264"/>
                  </a:lnTo>
                  <a:lnTo>
                    <a:pt x="66607" y="40114"/>
                  </a:lnTo>
                  <a:lnTo>
                    <a:pt x="66757" y="40862"/>
                  </a:lnTo>
                  <a:lnTo>
                    <a:pt x="66457" y="41162"/>
                  </a:lnTo>
                  <a:lnTo>
                    <a:pt x="65858" y="41611"/>
                  </a:lnTo>
                  <a:lnTo>
                    <a:pt x="65110" y="42209"/>
                  </a:lnTo>
                  <a:lnTo>
                    <a:pt x="65110" y="42359"/>
                  </a:lnTo>
                  <a:lnTo>
                    <a:pt x="65260" y="42359"/>
                  </a:lnTo>
                  <a:lnTo>
                    <a:pt x="66457" y="41461"/>
                  </a:lnTo>
                  <a:lnTo>
                    <a:pt x="66906" y="41162"/>
                  </a:lnTo>
                  <a:lnTo>
                    <a:pt x="67206" y="41910"/>
                  </a:lnTo>
                  <a:lnTo>
                    <a:pt x="66607" y="42359"/>
                  </a:lnTo>
                  <a:lnTo>
                    <a:pt x="65709" y="43107"/>
                  </a:lnTo>
                  <a:lnTo>
                    <a:pt x="65858" y="43107"/>
                  </a:lnTo>
                  <a:lnTo>
                    <a:pt x="66308" y="42808"/>
                  </a:lnTo>
                  <a:lnTo>
                    <a:pt x="66757" y="42509"/>
                  </a:lnTo>
                  <a:lnTo>
                    <a:pt x="67206" y="42209"/>
                  </a:lnTo>
                  <a:lnTo>
                    <a:pt x="67505" y="42958"/>
                  </a:lnTo>
                  <a:lnTo>
                    <a:pt x="67206" y="43257"/>
                  </a:lnTo>
                  <a:lnTo>
                    <a:pt x="66757" y="43556"/>
                  </a:lnTo>
                  <a:lnTo>
                    <a:pt x="66308" y="44006"/>
                  </a:lnTo>
                  <a:lnTo>
                    <a:pt x="66457" y="44006"/>
                  </a:lnTo>
                  <a:lnTo>
                    <a:pt x="67505" y="43257"/>
                  </a:lnTo>
                  <a:lnTo>
                    <a:pt x="67804" y="43856"/>
                  </a:lnTo>
                  <a:lnTo>
                    <a:pt x="66906" y="44754"/>
                  </a:lnTo>
                  <a:lnTo>
                    <a:pt x="66906" y="44904"/>
                  </a:lnTo>
                  <a:lnTo>
                    <a:pt x="67505" y="44455"/>
                  </a:lnTo>
                  <a:lnTo>
                    <a:pt x="67954" y="44155"/>
                  </a:lnTo>
                  <a:lnTo>
                    <a:pt x="67954" y="44305"/>
                  </a:lnTo>
                  <a:lnTo>
                    <a:pt x="68104" y="44754"/>
                  </a:lnTo>
                  <a:lnTo>
                    <a:pt x="67954" y="45053"/>
                  </a:lnTo>
                  <a:lnTo>
                    <a:pt x="67505" y="45353"/>
                  </a:lnTo>
                  <a:lnTo>
                    <a:pt x="67355" y="45652"/>
                  </a:lnTo>
                  <a:lnTo>
                    <a:pt x="67355" y="45802"/>
                  </a:lnTo>
                  <a:lnTo>
                    <a:pt x="67804" y="45502"/>
                  </a:lnTo>
                  <a:lnTo>
                    <a:pt x="68104" y="45203"/>
                  </a:lnTo>
                  <a:lnTo>
                    <a:pt x="68253" y="45053"/>
                  </a:lnTo>
                  <a:lnTo>
                    <a:pt x="68253" y="45203"/>
                  </a:lnTo>
                  <a:lnTo>
                    <a:pt x="68403" y="45802"/>
                  </a:lnTo>
                  <a:lnTo>
                    <a:pt x="67954" y="46400"/>
                  </a:lnTo>
                  <a:lnTo>
                    <a:pt x="68553" y="46101"/>
                  </a:lnTo>
                  <a:lnTo>
                    <a:pt x="68702" y="46849"/>
                  </a:lnTo>
                  <a:lnTo>
                    <a:pt x="68403" y="47298"/>
                  </a:lnTo>
                  <a:lnTo>
                    <a:pt x="66906" y="46101"/>
                  </a:lnTo>
                  <a:lnTo>
                    <a:pt x="66158" y="45353"/>
                  </a:lnTo>
                  <a:lnTo>
                    <a:pt x="57776" y="38018"/>
                  </a:lnTo>
                  <a:lnTo>
                    <a:pt x="61069" y="35773"/>
                  </a:lnTo>
                  <a:lnTo>
                    <a:pt x="64511" y="33678"/>
                  </a:lnTo>
                  <a:close/>
                  <a:moveTo>
                    <a:pt x="145038" y="33678"/>
                  </a:moveTo>
                  <a:lnTo>
                    <a:pt x="148331" y="35773"/>
                  </a:lnTo>
                  <a:lnTo>
                    <a:pt x="151624" y="38018"/>
                  </a:lnTo>
                  <a:lnTo>
                    <a:pt x="143242" y="45353"/>
                  </a:lnTo>
                  <a:lnTo>
                    <a:pt x="142494" y="46101"/>
                  </a:lnTo>
                  <a:lnTo>
                    <a:pt x="141147" y="47298"/>
                  </a:lnTo>
                  <a:lnTo>
                    <a:pt x="140698" y="46849"/>
                  </a:lnTo>
                  <a:lnTo>
                    <a:pt x="140997" y="46101"/>
                  </a:lnTo>
                  <a:lnTo>
                    <a:pt x="141446" y="46400"/>
                  </a:lnTo>
                  <a:lnTo>
                    <a:pt x="140997" y="45802"/>
                  </a:lnTo>
                  <a:lnTo>
                    <a:pt x="141147" y="45203"/>
                  </a:lnTo>
                  <a:lnTo>
                    <a:pt x="141296" y="45053"/>
                  </a:lnTo>
                  <a:lnTo>
                    <a:pt x="141296" y="45203"/>
                  </a:lnTo>
                  <a:lnTo>
                    <a:pt x="141895" y="45652"/>
                  </a:lnTo>
                  <a:lnTo>
                    <a:pt x="142045" y="45802"/>
                  </a:lnTo>
                  <a:lnTo>
                    <a:pt x="142194" y="45652"/>
                  </a:lnTo>
                  <a:lnTo>
                    <a:pt x="141895" y="45353"/>
                  </a:lnTo>
                  <a:lnTo>
                    <a:pt x="141446" y="45053"/>
                  </a:lnTo>
                  <a:lnTo>
                    <a:pt x="141296" y="44754"/>
                  </a:lnTo>
                  <a:lnTo>
                    <a:pt x="141596" y="44305"/>
                  </a:lnTo>
                  <a:lnTo>
                    <a:pt x="141596" y="44155"/>
                  </a:lnTo>
                  <a:lnTo>
                    <a:pt x="142194" y="44754"/>
                  </a:lnTo>
                  <a:lnTo>
                    <a:pt x="142494" y="44904"/>
                  </a:lnTo>
                  <a:lnTo>
                    <a:pt x="142643" y="44754"/>
                  </a:lnTo>
                  <a:lnTo>
                    <a:pt x="141596" y="43856"/>
                  </a:lnTo>
                  <a:lnTo>
                    <a:pt x="141895" y="43257"/>
                  </a:lnTo>
                  <a:lnTo>
                    <a:pt x="142045" y="43257"/>
                  </a:lnTo>
                  <a:lnTo>
                    <a:pt x="143093" y="44006"/>
                  </a:lnTo>
                  <a:lnTo>
                    <a:pt x="143093" y="44006"/>
                  </a:lnTo>
                  <a:lnTo>
                    <a:pt x="142643" y="43556"/>
                  </a:lnTo>
                  <a:lnTo>
                    <a:pt x="142344" y="43257"/>
                  </a:lnTo>
                  <a:lnTo>
                    <a:pt x="141895" y="42958"/>
                  </a:lnTo>
                  <a:lnTo>
                    <a:pt x="142194" y="42209"/>
                  </a:lnTo>
                  <a:lnTo>
                    <a:pt x="142643" y="42509"/>
                  </a:lnTo>
                  <a:lnTo>
                    <a:pt x="143093" y="42808"/>
                  </a:lnTo>
                  <a:lnTo>
                    <a:pt x="143691" y="43107"/>
                  </a:lnTo>
                  <a:lnTo>
                    <a:pt x="142793" y="42359"/>
                  </a:lnTo>
                  <a:lnTo>
                    <a:pt x="142344" y="41910"/>
                  </a:lnTo>
                  <a:lnTo>
                    <a:pt x="142494" y="41162"/>
                  </a:lnTo>
                  <a:lnTo>
                    <a:pt x="143093" y="41461"/>
                  </a:lnTo>
                  <a:lnTo>
                    <a:pt x="144140" y="42359"/>
                  </a:lnTo>
                  <a:lnTo>
                    <a:pt x="144290" y="42359"/>
                  </a:lnTo>
                  <a:lnTo>
                    <a:pt x="144290" y="42209"/>
                  </a:lnTo>
                  <a:lnTo>
                    <a:pt x="143691" y="41611"/>
                  </a:lnTo>
                  <a:lnTo>
                    <a:pt x="142943" y="41162"/>
                  </a:lnTo>
                  <a:lnTo>
                    <a:pt x="142643" y="40862"/>
                  </a:lnTo>
                  <a:lnTo>
                    <a:pt x="142943" y="40114"/>
                  </a:lnTo>
                  <a:lnTo>
                    <a:pt x="143093" y="40264"/>
                  </a:lnTo>
                  <a:lnTo>
                    <a:pt x="144889" y="41461"/>
                  </a:lnTo>
                  <a:lnTo>
                    <a:pt x="144290" y="40862"/>
                  </a:lnTo>
                  <a:lnTo>
                    <a:pt x="143691" y="40264"/>
                  </a:lnTo>
                  <a:lnTo>
                    <a:pt x="142943" y="39964"/>
                  </a:lnTo>
                  <a:lnTo>
                    <a:pt x="143242" y="39066"/>
                  </a:lnTo>
                  <a:lnTo>
                    <a:pt x="143991" y="39515"/>
                  </a:lnTo>
                  <a:lnTo>
                    <a:pt x="144739" y="40114"/>
                  </a:lnTo>
                  <a:lnTo>
                    <a:pt x="145487" y="40563"/>
                  </a:lnTo>
                  <a:lnTo>
                    <a:pt x="145487" y="40413"/>
                  </a:lnTo>
                  <a:lnTo>
                    <a:pt x="144889" y="39815"/>
                  </a:lnTo>
                  <a:lnTo>
                    <a:pt x="144290" y="39365"/>
                  </a:lnTo>
                  <a:lnTo>
                    <a:pt x="143392" y="38767"/>
                  </a:lnTo>
                  <a:lnTo>
                    <a:pt x="143691" y="37569"/>
                  </a:lnTo>
                  <a:lnTo>
                    <a:pt x="144589" y="38168"/>
                  </a:lnTo>
                  <a:lnTo>
                    <a:pt x="145936" y="39216"/>
                  </a:lnTo>
                  <a:lnTo>
                    <a:pt x="145936" y="39066"/>
                  </a:lnTo>
                  <a:lnTo>
                    <a:pt x="145487" y="38467"/>
                  </a:lnTo>
                  <a:lnTo>
                    <a:pt x="144889" y="38018"/>
                  </a:lnTo>
                  <a:lnTo>
                    <a:pt x="143841" y="37270"/>
                  </a:lnTo>
                  <a:lnTo>
                    <a:pt x="144140" y="36372"/>
                  </a:lnTo>
                  <a:lnTo>
                    <a:pt x="145188" y="37270"/>
                  </a:lnTo>
                  <a:lnTo>
                    <a:pt x="145936" y="37869"/>
                  </a:lnTo>
                  <a:lnTo>
                    <a:pt x="146834" y="38318"/>
                  </a:lnTo>
                  <a:lnTo>
                    <a:pt x="146834" y="38168"/>
                  </a:lnTo>
                  <a:lnTo>
                    <a:pt x="146086" y="37569"/>
                  </a:lnTo>
                  <a:lnTo>
                    <a:pt x="145338" y="36971"/>
                  </a:lnTo>
                  <a:lnTo>
                    <a:pt x="144140" y="36222"/>
                  </a:lnTo>
                  <a:lnTo>
                    <a:pt x="144440" y="35324"/>
                  </a:lnTo>
                  <a:lnTo>
                    <a:pt x="145487" y="36073"/>
                  </a:lnTo>
                  <a:lnTo>
                    <a:pt x="147134" y="37120"/>
                  </a:lnTo>
                  <a:lnTo>
                    <a:pt x="147283" y="37120"/>
                  </a:lnTo>
                  <a:lnTo>
                    <a:pt x="147283" y="36971"/>
                  </a:lnTo>
                  <a:lnTo>
                    <a:pt x="146535" y="36372"/>
                  </a:lnTo>
                  <a:lnTo>
                    <a:pt x="145936" y="35923"/>
                  </a:lnTo>
                  <a:lnTo>
                    <a:pt x="144589" y="35025"/>
                  </a:lnTo>
                  <a:lnTo>
                    <a:pt x="144889" y="34127"/>
                  </a:lnTo>
                  <a:lnTo>
                    <a:pt x="145787" y="34725"/>
                  </a:lnTo>
                  <a:lnTo>
                    <a:pt x="147882" y="35923"/>
                  </a:lnTo>
                  <a:lnTo>
                    <a:pt x="147134" y="35174"/>
                  </a:lnTo>
                  <a:lnTo>
                    <a:pt x="146236" y="34576"/>
                  </a:lnTo>
                  <a:lnTo>
                    <a:pt x="145038" y="33827"/>
                  </a:lnTo>
                  <a:lnTo>
                    <a:pt x="145038" y="33678"/>
                  </a:lnTo>
                  <a:close/>
                  <a:moveTo>
                    <a:pt x="140548" y="46999"/>
                  </a:moveTo>
                  <a:lnTo>
                    <a:pt x="140997" y="47448"/>
                  </a:lnTo>
                  <a:lnTo>
                    <a:pt x="140249" y="48047"/>
                  </a:lnTo>
                  <a:lnTo>
                    <a:pt x="140249" y="48047"/>
                  </a:lnTo>
                  <a:lnTo>
                    <a:pt x="140548" y="46999"/>
                  </a:lnTo>
                  <a:close/>
                  <a:moveTo>
                    <a:pt x="68852" y="46999"/>
                  </a:moveTo>
                  <a:lnTo>
                    <a:pt x="69151" y="48047"/>
                  </a:lnTo>
                  <a:lnTo>
                    <a:pt x="69151" y="48047"/>
                  </a:lnTo>
                  <a:lnTo>
                    <a:pt x="68403" y="47448"/>
                  </a:lnTo>
                  <a:lnTo>
                    <a:pt x="68852" y="46999"/>
                  </a:lnTo>
                  <a:close/>
                  <a:moveTo>
                    <a:pt x="96094" y="53286"/>
                  </a:moveTo>
                  <a:lnTo>
                    <a:pt x="95046" y="60620"/>
                  </a:lnTo>
                  <a:lnTo>
                    <a:pt x="94896" y="60620"/>
                  </a:lnTo>
                  <a:lnTo>
                    <a:pt x="93100" y="53884"/>
                  </a:lnTo>
                  <a:lnTo>
                    <a:pt x="96094" y="53286"/>
                  </a:lnTo>
                  <a:close/>
                  <a:moveTo>
                    <a:pt x="113007" y="53286"/>
                  </a:moveTo>
                  <a:lnTo>
                    <a:pt x="116150" y="53884"/>
                  </a:lnTo>
                  <a:lnTo>
                    <a:pt x="114803" y="60620"/>
                  </a:lnTo>
                  <a:lnTo>
                    <a:pt x="114055" y="60470"/>
                  </a:lnTo>
                  <a:lnTo>
                    <a:pt x="113007" y="53286"/>
                  </a:lnTo>
                  <a:close/>
                  <a:moveTo>
                    <a:pt x="110313" y="35174"/>
                  </a:moveTo>
                  <a:lnTo>
                    <a:pt x="114654" y="35624"/>
                  </a:lnTo>
                  <a:lnTo>
                    <a:pt x="118994" y="36372"/>
                  </a:lnTo>
                  <a:lnTo>
                    <a:pt x="118994" y="43257"/>
                  </a:lnTo>
                  <a:lnTo>
                    <a:pt x="122437" y="37270"/>
                  </a:lnTo>
                  <a:lnTo>
                    <a:pt x="127077" y="38617"/>
                  </a:lnTo>
                  <a:lnTo>
                    <a:pt x="131717" y="40413"/>
                  </a:lnTo>
                  <a:lnTo>
                    <a:pt x="136058" y="42359"/>
                  </a:lnTo>
                  <a:lnTo>
                    <a:pt x="140398" y="44754"/>
                  </a:lnTo>
                  <a:lnTo>
                    <a:pt x="138153" y="51190"/>
                  </a:lnTo>
                  <a:lnTo>
                    <a:pt x="138153" y="51190"/>
                  </a:lnTo>
                  <a:lnTo>
                    <a:pt x="143392" y="46700"/>
                  </a:lnTo>
                  <a:lnTo>
                    <a:pt x="145637" y="48197"/>
                  </a:lnTo>
                  <a:lnTo>
                    <a:pt x="147733" y="49843"/>
                  </a:lnTo>
                  <a:lnTo>
                    <a:pt x="149828" y="51489"/>
                  </a:lnTo>
                  <a:lnTo>
                    <a:pt x="151774" y="53286"/>
                  </a:lnTo>
                  <a:lnTo>
                    <a:pt x="138902" y="63164"/>
                  </a:lnTo>
                  <a:lnTo>
                    <a:pt x="136207" y="61069"/>
                  </a:lnTo>
                  <a:lnTo>
                    <a:pt x="133513" y="59273"/>
                  </a:lnTo>
                  <a:lnTo>
                    <a:pt x="135609" y="55980"/>
                  </a:lnTo>
                  <a:lnTo>
                    <a:pt x="136357" y="55980"/>
                  </a:lnTo>
                  <a:lnTo>
                    <a:pt x="137105" y="55830"/>
                  </a:lnTo>
                  <a:lnTo>
                    <a:pt x="137704" y="55231"/>
                  </a:lnTo>
                  <a:lnTo>
                    <a:pt x="138153" y="54483"/>
                  </a:lnTo>
                  <a:lnTo>
                    <a:pt x="138303" y="54034"/>
                  </a:lnTo>
                  <a:lnTo>
                    <a:pt x="138303" y="53735"/>
                  </a:lnTo>
                  <a:lnTo>
                    <a:pt x="138003" y="52837"/>
                  </a:lnTo>
                  <a:lnTo>
                    <a:pt x="137554" y="52238"/>
                  </a:lnTo>
                  <a:lnTo>
                    <a:pt x="137255" y="51938"/>
                  </a:lnTo>
                  <a:lnTo>
                    <a:pt x="136806" y="51789"/>
                  </a:lnTo>
                  <a:lnTo>
                    <a:pt x="136357" y="51639"/>
                  </a:lnTo>
                  <a:lnTo>
                    <a:pt x="135908" y="51639"/>
                  </a:lnTo>
                  <a:lnTo>
                    <a:pt x="135160" y="51789"/>
                  </a:lnTo>
                  <a:lnTo>
                    <a:pt x="134411" y="52388"/>
                  </a:lnTo>
                  <a:lnTo>
                    <a:pt x="134261" y="52687"/>
                  </a:lnTo>
                  <a:lnTo>
                    <a:pt x="133962" y="53136"/>
                  </a:lnTo>
                  <a:lnTo>
                    <a:pt x="133962" y="53735"/>
                  </a:lnTo>
                  <a:lnTo>
                    <a:pt x="133962" y="54483"/>
                  </a:lnTo>
                  <a:lnTo>
                    <a:pt x="134261" y="55082"/>
                  </a:lnTo>
                  <a:lnTo>
                    <a:pt x="134711" y="55531"/>
                  </a:lnTo>
                  <a:lnTo>
                    <a:pt x="132765" y="58824"/>
                  </a:lnTo>
                  <a:lnTo>
                    <a:pt x="129172" y="56728"/>
                  </a:lnTo>
                  <a:lnTo>
                    <a:pt x="125430" y="54932"/>
                  </a:lnTo>
                  <a:lnTo>
                    <a:pt x="121539" y="53585"/>
                  </a:lnTo>
                  <a:lnTo>
                    <a:pt x="117348" y="52388"/>
                  </a:lnTo>
                  <a:lnTo>
                    <a:pt x="118246" y="48346"/>
                  </a:lnTo>
                  <a:lnTo>
                    <a:pt x="118994" y="48047"/>
                  </a:lnTo>
                  <a:lnTo>
                    <a:pt x="119743" y="47598"/>
                  </a:lnTo>
                  <a:lnTo>
                    <a:pt x="120192" y="46999"/>
                  </a:lnTo>
                  <a:lnTo>
                    <a:pt x="120341" y="46101"/>
                  </a:lnTo>
                  <a:lnTo>
                    <a:pt x="120341" y="45652"/>
                  </a:lnTo>
                  <a:lnTo>
                    <a:pt x="120192" y="45203"/>
                  </a:lnTo>
                  <a:lnTo>
                    <a:pt x="119743" y="44604"/>
                  </a:lnTo>
                  <a:lnTo>
                    <a:pt x="118994" y="44155"/>
                  </a:lnTo>
                  <a:lnTo>
                    <a:pt x="118545" y="44006"/>
                  </a:lnTo>
                  <a:lnTo>
                    <a:pt x="118096" y="43856"/>
                  </a:lnTo>
                  <a:lnTo>
                    <a:pt x="117647" y="44006"/>
                  </a:lnTo>
                  <a:lnTo>
                    <a:pt x="117198" y="44155"/>
                  </a:lnTo>
                  <a:lnTo>
                    <a:pt x="116599" y="44604"/>
                  </a:lnTo>
                  <a:lnTo>
                    <a:pt x="116150" y="45203"/>
                  </a:lnTo>
                  <a:lnTo>
                    <a:pt x="116001" y="45652"/>
                  </a:lnTo>
                  <a:lnTo>
                    <a:pt x="115851" y="46101"/>
                  </a:lnTo>
                  <a:lnTo>
                    <a:pt x="116001" y="46849"/>
                  </a:lnTo>
                  <a:lnTo>
                    <a:pt x="116300" y="47298"/>
                  </a:lnTo>
                  <a:lnTo>
                    <a:pt x="116749" y="47897"/>
                  </a:lnTo>
                  <a:lnTo>
                    <a:pt x="117348" y="48197"/>
                  </a:lnTo>
                  <a:lnTo>
                    <a:pt x="116450" y="52238"/>
                  </a:lnTo>
                  <a:lnTo>
                    <a:pt x="112708" y="51489"/>
                  </a:lnTo>
                  <a:lnTo>
                    <a:pt x="110313" y="35174"/>
                  </a:lnTo>
                  <a:close/>
                  <a:moveTo>
                    <a:pt x="98488" y="35174"/>
                  </a:moveTo>
                  <a:lnTo>
                    <a:pt x="96243" y="51489"/>
                  </a:lnTo>
                  <a:lnTo>
                    <a:pt x="92651" y="52238"/>
                  </a:lnTo>
                  <a:lnTo>
                    <a:pt x="91453" y="48346"/>
                  </a:lnTo>
                  <a:lnTo>
                    <a:pt x="92052" y="47747"/>
                  </a:lnTo>
                  <a:lnTo>
                    <a:pt x="92501" y="46999"/>
                  </a:lnTo>
                  <a:lnTo>
                    <a:pt x="92501" y="46251"/>
                  </a:lnTo>
                  <a:lnTo>
                    <a:pt x="92352" y="45353"/>
                  </a:lnTo>
                  <a:lnTo>
                    <a:pt x="92052" y="45053"/>
                  </a:lnTo>
                  <a:lnTo>
                    <a:pt x="91753" y="44754"/>
                  </a:lnTo>
                  <a:lnTo>
                    <a:pt x="91004" y="44305"/>
                  </a:lnTo>
                  <a:lnTo>
                    <a:pt x="90256" y="44155"/>
                  </a:lnTo>
                  <a:lnTo>
                    <a:pt x="89807" y="44305"/>
                  </a:lnTo>
                  <a:lnTo>
                    <a:pt x="89358" y="44455"/>
                  </a:lnTo>
                  <a:lnTo>
                    <a:pt x="88909" y="44604"/>
                  </a:lnTo>
                  <a:lnTo>
                    <a:pt x="88610" y="44904"/>
                  </a:lnTo>
                  <a:lnTo>
                    <a:pt x="88310" y="45652"/>
                  </a:lnTo>
                  <a:lnTo>
                    <a:pt x="88161" y="46550"/>
                  </a:lnTo>
                  <a:lnTo>
                    <a:pt x="88161" y="46999"/>
                  </a:lnTo>
                  <a:lnTo>
                    <a:pt x="88310" y="47448"/>
                  </a:lnTo>
                  <a:lnTo>
                    <a:pt x="88759" y="47897"/>
                  </a:lnTo>
                  <a:lnTo>
                    <a:pt x="89208" y="48346"/>
                  </a:lnTo>
                  <a:lnTo>
                    <a:pt x="89807" y="48496"/>
                  </a:lnTo>
                  <a:lnTo>
                    <a:pt x="90555" y="48646"/>
                  </a:lnTo>
                  <a:lnTo>
                    <a:pt x="91603" y="52537"/>
                  </a:lnTo>
                  <a:lnTo>
                    <a:pt x="87412" y="53735"/>
                  </a:lnTo>
                  <a:lnTo>
                    <a:pt x="83521" y="55231"/>
                  </a:lnTo>
                  <a:lnTo>
                    <a:pt x="79629" y="57028"/>
                  </a:lnTo>
                  <a:lnTo>
                    <a:pt x="75887" y="59273"/>
                  </a:lnTo>
                  <a:lnTo>
                    <a:pt x="73941" y="55680"/>
                  </a:lnTo>
                  <a:lnTo>
                    <a:pt x="74390" y="54932"/>
                  </a:lnTo>
                  <a:lnTo>
                    <a:pt x="74540" y="54034"/>
                  </a:lnTo>
                  <a:lnTo>
                    <a:pt x="74240" y="53286"/>
                  </a:lnTo>
                  <a:lnTo>
                    <a:pt x="73791" y="52537"/>
                  </a:lnTo>
                  <a:lnTo>
                    <a:pt x="73492" y="52238"/>
                  </a:lnTo>
                  <a:lnTo>
                    <a:pt x="73043" y="52088"/>
                  </a:lnTo>
                  <a:lnTo>
                    <a:pt x="72295" y="51938"/>
                  </a:lnTo>
                  <a:lnTo>
                    <a:pt x="71397" y="52088"/>
                  </a:lnTo>
                  <a:lnTo>
                    <a:pt x="71097" y="52388"/>
                  </a:lnTo>
                  <a:lnTo>
                    <a:pt x="70648" y="52687"/>
                  </a:lnTo>
                  <a:lnTo>
                    <a:pt x="70499" y="52986"/>
                  </a:lnTo>
                  <a:lnTo>
                    <a:pt x="70199" y="53286"/>
                  </a:lnTo>
                  <a:lnTo>
                    <a:pt x="70049" y="54184"/>
                  </a:lnTo>
                  <a:lnTo>
                    <a:pt x="70199" y="55082"/>
                  </a:lnTo>
                  <a:lnTo>
                    <a:pt x="70499" y="55381"/>
                  </a:lnTo>
                  <a:lnTo>
                    <a:pt x="70798" y="55680"/>
                  </a:lnTo>
                  <a:lnTo>
                    <a:pt x="71247" y="56129"/>
                  </a:lnTo>
                  <a:lnTo>
                    <a:pt x="71846" y="56279"/>
                  </a:lnTo>
                  <a:lnTo>
                    <a:pt x="72444" y="56429"/>
                  </a:lnTo>
                  <a:lnTo>
                    <a:pt x="73043" y="56279"/>
                  </a:lnTo>
                  <a:lnTo>
                    <a:pt x="75139" y="59722"/>
                  </a:lnTo>
                  <a:lnTo>
                    <a:pt x="72444" y="61668"/>
                  </a:lnTo>
                  <a:lnTo>
                    <a:pt x="69750" y="63763"/>
                  </a:lnTo>
                  <a:lnTo>
                    <a:pt x="56728" y="54184"/>
                  </a:lnTo>
                  <a:lnTo>
                    <a:pt x="58824" y="52088"/>
                  </a:lnTo>
                  <a:lnTo>
                    <a:pt x="61218" y="50142"/>
                  </a:lnTo>
                  <a:lnTo>
                    <a:pt x="63613" y="48346"/>
                  </a:lnTo>
                  <a:lnTo>
                    <a:pt x="66008" y="46550"/>
                  </a:lnTo>
                  <a:lnTo>
                    <a:pt x="71247" y="51190"/>
                  </a:lnTo>
                  <a:lnTo>
                    <a:pt x="71247" y="51190"/>
                  </a:lnTo>
                  <a:lnTo>
                    <a:pt x="69151" y="44754"/>
                  </a:lnTo>
                  <a:lnTo>
                    <a:pt x="73342" y="42359"/>
                  </a:lnTo>
                  <a:lnTo>
                    <a:pt x="77683" y="40264"/>
                  </a:lnTo>
                  <a:lnTo>
                    <a:pt x="82323" y="38617"/>
                  </a:lnTo>
                  <a:lnTo>
                    <a:pt x="86963" y="37120"/>
                  </a:lnTo>
                  <a:lnTo>
                    <a:pt x="90406" y="43257"/>
                  </a:lnTo>
                  <a:lnTo>
                    <a:pt x="90555" y="36372"/>
                  </a:lnTo>
                  <a:lnTo>
                    <a:pt x="94447" y="35624"/>
                  </a:lnTo>
                  <a:lnTo>
                    <a:pt x="98488" y="35174"/>
                  </a:lnTo>
                  <a:close/>
                  <a:moveTo>
                    <a:pt x="56878" y="38467"/>
                  </a:moveTo>
                  <a:lnTo>
                    <a:pt x="65260" y="45951"/>
                  </a:lnTo>
                  <a:lnTo>
                    <a:pt x="62865" y="47747"/>
                  </a:lnTo>
                  <a:lnTo>
                    <a:pt x="60470" y="49544"/>
                  </a:lnTo>
                  <a:lnTo>
                    <a:pt x="58075" y="51489"/>
                  </a:lnTo>
                  <a:lnTo>
                    <a:pt x="55830" y="53585"/>
                  </a:lnTo>
                  <a:lnTo>
                    <a:pt x="48196" y="47897"/>
                  </a:lnTo>
                  <a:lnTo>
                    <a:pt x="47298" y="48646"/>
                  </a:lnTo>
                  <a:lnTo>
                    <a:pt x="53136" y="56279"/>
                  </a:lnTo>
                  <a:lnTo>
                    <a:pt x="51040" y="58524"/>
                  </a:lnTo>
                  <a:lnTo>
                    <a:pt x="49244" y="60770"/>
                  </a:lnTo>
                  <a:lnTo>
                    <a:pt x="47448" y="63164"/>
                  </a:lnTo>
                  <a:lnTo>
                    <a:pt x="45802" y="65559"/>
                  </a:lnTo>
                  <a:lnTo>
                    <a:pt x="38018" y="57477"/>
                  </a:lnTo>
                  <a:lnTo>
                    <a:pt x="40114" y="54782"/>
                  </a:lnTo>
                  <a:lnTo>
                    <a:pt x="42209" y="52238"/>
                  </a:lnTo>
                  <a:lnTo>
                    <a:pt x="44454" y="49693"/>
                  </a:lnTo>
                  <a:lnTo>
                    <a:pt x="46700" y="47298"/>
                  </a:lnTo>
                  <a:lnTo>
                    <a:pt x="49094" y="44904"/>
                  </a:lnTo>
                  <a:lnTo>
                    <a:pt x="51639" y="42658"/>
                  </a:lnTo>
                  <a:lnTo>
                    <a:pt x="54184" y="40563"/>
                  </a:lnTo>
                  <a:lnTo>
                    <a:pt x="56878" y="38467"/>
                  </a:lnTo>
                  <a:close/>
                  <a:moveTo>
                    <a:pt x="152522" y="38617"/>
                  </a:moveTo>
                  <a:lnTo>
                    <a:pt x="155216" y="40563"/>
                  </a:lnTo>
                  <a:lnTo>
                    <a:pt x="157761" y="42658"/>
                  </a:lnTo>
                  <a:lnTo>
                    <a:pt x="160306" y="44904"/>
                  </a:lnTo>
                  <a:lnTo>
                    <a:pt x="162700" y="47298"/>
                  </a:lnTo>
                  <a:lnTo>
                    <a:pt x="164946" y="49693"/>
                  </a:lnTo>
                  <a:lnTo>
                    <a:pt x="167191" y="52238"/>
                  </a:lnTo>
                  <a:lnTo>
                    <a:pt x="169286" y="54932"/>
                  </a:lnTo>
                  <a:lnTo>
                    <a:pt x="171382" y="57626"/>
                  </a:lnTo>
                  <a:lnTo>
                    <a:pt x="163748" y="65559"/>
                  </a:lnTo>
                  <a:lnTo>
                    <a:pt x="161802" y="62865"/>
                  </a:lnTo>
                  <a:lnTo>
                    <a:pt x="159707" y="60320"/>
                  </a:lnTo>
                  <a:lnTo>
                    <a:pt x="157611" y="57776"/>
                  </a:lnTo>
                  <a:lnTo>
                    <a:pt x="155366" y="55381"/>
                  </a:lnTo>
                  <a:lnTo>
                    <a:pt x="161054" y="47897"/>
                  </a:lnTo>
                  <a:lnTo>
                    <a:pt x="160156" y="46999"/>
                  </a:lnTo>
                  <a:lnTo>
                    <a:pt x="152672" y="52687"/>
                  </a:lnTo>
                  <a:lnTo>
                    <a:pt x="150576" y="50891"/>
                  </a:lnTo>
                  <a:lnTo>
                    <a:pt x="148481" y="49095"/>
                  </a:lnTo>
                  <a:lnTo>
                    <a:pt x="146385" y="47448"/>
                  </a:lnTo>
                  <a:lnTo>
                    <a:pt x="144140" y="45951"/>
                  </a:lnTo>
                  <a:lnTo>
                    <a:pt x="152522" y="38617"/>
                  </a:lnTo>
                  <a:close/>
                  <a:moveTo>
                    <a:pt x="117048" y="54184"/>
                  </a:moveTo>
                  <a:lnTo>
                    <a:pt x="120940" y="55231"/>
                  </a:lnTo>
                  <a:lnTo>
                    <a:pt x="124682" y="56579"/>
                  </a:lnTo>
                  <a:lnTo>
                    <a:pt x="128424" y="58375"/>
                  </a:lnTo>
                  <a:lnTo>
                    <a:pt x="131867" y="60320"/>
                  </a:lnTo>
                  <a:lnTo>
                    <a:pt x="128274" y="66158"/>
                  </a:lnTo>
                  <a:lnTo>
                    <a:pt x="125281" y="64511"/>
                  </a:lnTo>
                  <a:lnTo>
                    <a:pt x="122287" y="63015"/>
                  </a:lnTo>
                  <a:lnTo>
                    <a:pt x="118994" y="61817"/>
                  </a:lnTo>
                  <a:lnTo>
                    <a:pt x="115701" y="60919"/>
                  </a:lnTo>
                  <a:lnTo>
                    <a:pt x="117048" y="54184"/>
                  </a:lnTo>
                  <a:close/>
                  <a:moveTo>
                    <a:pt x="92052" y="54184"/>
                  </a:moveTo>
                  <a:lnTo>
                    <a:pt x="93998" y="60770"/>
                  </a:lnTo>
                  <a:lnTo>
                    <a:pt x="90406" y="61817"/>
                  </a:lnTo>
                  <a:lnTo>
                    <a:pt x="86813" y="63164"/>
                  </a:lnTo>
                  <a:lnTo>
                    <a:pt x="83521" y="64811"/>
                  </a:lnTo>
                  <a:lnTo>
                    <a:pt x="80228" y="66757"/>
                  </a:lnTo>
                  <a:lnTo>
                    <a:pt x="76785" y="60770"/>
                  </a:lnTo>
                  <a:lnTo>
                    <a:pt x="80377" y="58674"/>
                  </a:lnTo>
                  <a:lnTo>
                    <a:pt x="84119" y="56878"/>
                  </a:lnTo>
                  <a:lnTo>
                    <a:pt x="88011" y="55381"/>
                  </a:lnTo>
                  <a:lnTo>
                    <a:pt x="92052" y="54184"/>
                  </a:lnTo>
                  <a:close/>
                  <a:moveTo>
                    <a:pt x="132615" y="60770"/>
                  </a:moveTo>
                  <a:lnTo>
                    <a:pt x="135160" y="62416"/>
                  </a:lnTo>
                  <a:lnTo>
                    <a:pt x="137405" y="64212"/>
                  </a:lnTo>
                  <a:lnTo>
                    <a:pt x="131717" y="68553"/>
                  </a:lnTo>
                  <a:lnTo>
                    <a:pt x="129172" y="66607"/>
                  </a:lnTo>
                  <a:lnTo>
                    <a:pt x="132615" y="60770"/>
                  </a:lnTo>
                  <a:close/>
                  <a:moveTo>
                    <a:pt x="37569" y="58375"/>
                  </a:moveTo>
                  <a:lnTo>
                    <a:pt x="38168" y="59123"/>
                  </a:lnTo>
                  <a:lnTo>
                    <a:pt x="37420" y="60320"/>
                  </a:lnTo>
                  <a:lnTo>
                    <a:pt x="36971" y="61219"/>
                  </a:lnTo>
                  <a:lnTo>
                    <a:pt x="36671" y="62117"/>
                  </a:lnTo>
                  <a:lnTo>
                    <a:pt x="37719" y="60470"/>
                  </a:lnTo>
                  <a:lnTo>
                    <a:pt x="38467" y="59273"/>
                  </a:lnTo>
                  <a:lnTo>
                    <a:pt x="39066" y="60021"/>
                  </a:lnTo>
                  <a:lnTo>
                    <a:pt x="38318" y="61219"/>
                  </a:lnTo>
                  <a:lnTo>
                    <a:pt x="37869" y="62117"/>
                  </a:lnTo>
                  <a:lnTo>
                    <a:pt x="37569" y="63015"/>
                  </a:lnTo>
                  <a:lnTo>
                    <a:pt x="37569" y="63015"/>
                  </a:lnTo>
                  <a:lnTo>
                    <a:pt x="38168" y="62266"/>
                  </a:lnTo>
                  <a:lnTo>
                    <a:pt x="38617" y="61368"/>
                  </a:lnTo>
                  <a:lnTo>
                    <a:pt x="39216" y="60171"/>
                  </a:lnTo>
                  <a:lnTo>
                    <a:pt x="39814" y="60770"/>
                  </a:lnTo>
                  <a:lnTo>
                    <a:pt x="39066" y="62117"/>
                  </a:lnTo>
                  <a:lnTo>
                    <a:pt x="38916" y="62715"/>
                  </a:lnTo>
                  <a:lnTo>
                    <a:pt x="38617" y="63314"/>
                  </a:lnTo>
                  <a:lnTo>
                    <a:pt x="38767" y="63464"/>
                  </a:lnTo>
                  <a:lnTo>
                    <a:pt x="39665" y="61967"/>
                  </a:lnTo>
                  <a:lnTo>
                    <a:pt x="40114" y="61069"/>
                  </a:lnTo>
                  <a:lnTo>
                    <a:pt x="40862" y="61967"/>
                  </a:lnTo>
                  <a:lnTo>
                    <a:pt x="40413" y="62865"/>
                  </a:lnTo>
                  <a:lnTo>
                    <a:pt x="39964" y="63613"/>
                  </a:lnTo>
                  <a:lnTo>
                    <a:pt x="39665" y="64511"/>
                  </a:lnTo>
                  <a:lnTo>
                    <a:pt x="39814" y="64511"/>
                  </a:lnTo>
                  <a:lnTo>
                    <a:pt x="40263" y="63763"/>
                  </a:lnTo>
                  <a:lnTo>
                    <a:pt x="40563" y="63015"/>
                  </a:lnTo>
                  <a:lnTo>
                    <a:pt x="41162" y="62117"/>
                  </a:lnTo>
                  <a:lnTo>
                    <a:pt x="41760" y="62865"/>
                  </a:lnTo>
                  <a:lnTo>
                    <a:pt x="41311" y="63613"/>
                  </a:lnTo>
                  <a:lnTo>
                    <a:pt x="40862" y="64362"/>
                  </a:lnTo>
                  <a:lnTo>
                    <a:pt x="40563" y="65110"/>
                  </a:lnTo>
                  <a:lnTo>
                    <a:pt x="40713" y="65110"/>
                  </a:lnTo>
                  <a:lnTo>
                    <a:pt x="41760" y="63314"/>
                  </a:lnTo>
                  <a:lnTo>
                    <a:pt x="41910" y="63015"/>
                  </a:lnTo>
                  <a:lnTo>
                    <a:pt x="42509" y="63613"/>
                  </a:lnTo>
                  <a:lnTo>
                    <a:pt x="42209" y="64062"/>
                  </a:lnTo>
                  <a:lnTo>
                    <a:pt x="41611" y="65559"/>
                  </a:lnTo>
                  <a:lnTo>
                    <a:pt x="41760" y="65559"/>
                  </a:lnTo>
                  <a:lnTo>
                    <a:pt x="42359" y="64212"/>
                  </a:lnTo>
                  <a:lnTo>
                    <a:pt x="42658" y="63763"/>
                  </a:lnTo>
                  <a:lnTo>
                    <a:pt x="43257" y="64362"/>
                  </a:lnTo>
                  <a:lnTo>
                    <a:pt x="42958" y="64961"/>
                  </a:lnTo>
                  <a:lnTo>
                    <a:pt x="42509" y="66008"/>
                  </a:lnTo>
                  <a:lnTo>
                    <a:pt x="43107" y="65410"/>
                  </a:lnTo>
                  <a:lnTo>
                    <a:pt x="43407" y="64511"/>
                  </a:lnTo>
                  <a:lnTo>
                    <a:pt x="44005" y="65110"/>
                  </a:lnTo>
                  <a:lnTo>
                    <a:pt x="43856" y="65410"/>
                  </a:lnTo>
                  <a:lnTo>
                    <a:pt x="43556" y="66008"/>
                  </a:lnTo>
                  <a:lnTo>
                    <a:pt x="43407" y="66457"/>
                  </a:lnTo>
                  <a:lnTo>
                    <a:pt x="43556" y="66607"/>
                  </a:lnTo>
                  <a:lnTo>
                    <a:pt x="44005" y="65559"/>
                  </a:lnTo>
                  <a:lnTo>
                    <a:pt x="44155" y="65410"/>
                  </a:lnTo>
                  <a:lnTo>
                    <a:pt x="44754" y="65859"/>
                  </a:lnTo>
                  <a:lnTo>
                    <a:pt x="44155" y="67056"/>
                  </a:lnTo>
                  <a:lnTo>
                    <a:pt x="44305" y="67206"/>
                  </a:lnTo>
                  <a:lnTo>
                    <a:pt x="44904" y="66158"/>
                  </a:lnTo>
                  <a:lnTo>
                    <a:pt x="45203" y="66457"/>
                  </a:lnTo>
                  <a:lnTo>
                    <a:pt x="45353" y="66607"/>
                  </a:lnTo>
                  <a:lnTo>
                    <a:pt x="45203" y="66757"/>
                  </a:lnTo>
                  <a:lnTo>
                    <a:pt x="45053" y="67206"/>
                  </a:lnTo>
                  <a:lnTo>
                    <a:pt x="45053" y="67655"/>
                  </a:lnTo>
                  <a:lnTo>
                    <a:pt x="45053" y="67804"/>
                  </a:lnTo>
                  <a:lnTo>
                    <a:pt x="45203" y="67804"/>
                  </a:lnTo>
                  <a:lnTo>
                    <a:pt x="45502" y="66906"/>
                  </a:lnTo>
                  <a:lnTo>
                    <a:pt x="45502" y="66757"/>
                  </a:lnTo>
                  <a:lnTo>
                    <a:pt x="45951" y="67206"/>
                  </a:lnTo>
                  <a:lnTo>
                    <a:pt x="46101" y="67355"/>
                  </a:lnTo>
                  <a:lnTo>
                    <a:pt x="45802" y="68104"/>
                  </a:lnTo>
                  <a:lnTo>
                    <a:pt x="45951" y="68104"/>
                  </a:lnTo>
                  <a:lnTo>
                    <a:pt x="46251" y="67505"/>
                  </a:lnTo>
                  <a:lnTo>
                    <a:pt x="46849" y="68104"/>
                  </a:lnTo>
                  <a:lnTo>
                    <a:pt x="46700" y="68104"/>
                  </a:lnTo>
                  <a:lnTo>
                    <a:pt x="46700" y="68702"/>
                  </a:lnTo>
                  <a:lnTo>
                    <a:pt x="45203" y="68253"/>
                  </a:lnTo>
                  <a:lnTo>
                    <a:pt x="44155" y="68104"/>
                  </a:lnTo>
                  <a:lnTo>
                    <a:pt x="33378" y="64961"/>
                  </a:lnTo>
                  <a:lnTo>
                    <a:pt x="35534" y="61368"/>
                  </a:lnTo>
                  <a:lnTo>
                    <a:pt x="35623" y="61368"/>
                  </a:lnTo>
                  <a:lnTo>
                    <a:pt x="36971" y="59422"/>
                  </a:lnTo>
                  <a:lnTo>
                    <a:pt x="37569" y="58375"/>
                  </a:lnTo>
                  <a:close/>
                  <a:moveTo>
                    <a:pt x="171831" y="58375"/>
                  </a:moveTo>
                  <a:lnTo>
                    <a:pt x="172579" y="59422"/>
                  </a:lnTo>
                  <a:lnTo>
                    <a:pt x="173777" y="61368"/>
                  </a:lnTo>
                  <a:lnTo>
                    <a:pt x="173926" y="61368"/>
                  </a:lnTo>
                  <a:lnTo>
                    <a:pt x="176022" y="64961"/>
                  </a:lnTo>
                  <a:lnTo>
                    <a:pt x="165245" y="68104"/>
                  </a:lnTo>
                  <a:lnTo>
                    <a:pt x="164197" y="68403"/>
                  </a:lnTo>
                  <a:lnTo>
                    <a:pt x="162850" y="68702"/>
                  </a:lnTo>
                  <a:lnTo>
                    <a:pt x="162700" y="68104"/>
                  </a:lnTo>
                  <a:lnTo>
                    <a:pt x="163149" y="67505"/>
                  </a:lnTo>
                  <a:lnTo>
                    <a:pt x="163449" y="68104"/>
                  </a:lnTo>
                  <a:lnTo>
                    <a:pt x="163598" y="68104"/>
                  </a:lnTo>
                  <a:lnTo>
                    <a:pt x="163449" y="67355"/>
                  </a:lnTo>
                  <a:lnTo>
                    <a:pt x="163449" y="67206"/>
                  </a:lnTo>
                  <a:lnTo>
                    <a:pt x="163898" y="66757"/>
                  </a:lnTo>
                  <a:lnTo>
                    <a:pt x="163898" y="66906"/>
                  </a:lnTo>
                  <a:lnTo>
                    <a:pt x="164347" y="67804"/>
                  </a:lnTo>
                  <a:lnTo>
                    <a:pt x="164497" y="67655"/>
                  </a:lnTo>
                  <a:lnTo>
                    <a:pt x="164347" y="67206"/>
                  </a:lnTo>
                  <a:lnTo>
                    <a:pt x="164197" y="66757"/>
                  </a:lnTo>
                  <a:lnTo>
                    <a:pt x="164047" y="66607"/>
                  </a:lnTo>
                  <a:lnTo>
                    <a:pt x="164197" y="66457"/>
                  </a:lnTo>
                  <a:lnTo>
                    <a:pt x="164497" y="66158"/>
                  </a:lnTo>
                  <a:lnTo>
                    <a:pt x="165095" y="67206"/>
                  </a:lnTo>
                  <a:lnTo>
                    <a:pt x="165245" y="67206"/>
                  </a:lnTo>
                  <a:lnTo>
                    <a:pt x="165245" y="67056"/>
                  </a:lnTo>
                  <a:lnTo>
                    <a:pt x="164796" y="65859"/>
                  </a:lnTo>
                  <a:lnTo>
                    <a:pt x="165245" y="65410"/>
                  </a:lnTo>
                  <a:lnTo>
                    <a:pt x="165395" y="65559"/>
                  </a:lnTo>
                  <a:lnTo>
                    <a:pt x="165993" y="66607"/>
                  </a:lnTo>
                  <a:lnTo>
                    <a:pt x="165993" y="66457"/>
                  </a:lnTo>
                  <a:lnTo>
                    <a:pt x="165844" y="66008"/>
                  </a:lnTo>
                  <a:lnTo>
                    <a:pt x="165544" y="65410"/>
                  </a:lnTo>
                  <a:lnTo>
                    <a:pt x="165395" y="65110"/>
                  </a:lnTo>
                  <a:lnTo>
                    <a:pt x="165993" y="64511"/>
                  </a:lnTo>
                  <a:lnTo>
                    <a:pt x="166442" y="65410"/>
                  </a:lnTo>
                  <a:lnTo>
                    <a:pt x="166891" y="66008"/>
                  </a:lnTo>
                  <a:lnTo>
                    <a:pt x="167041" y="66008"/>
                  </a:lnTo>
                  <a:lnTo>
                    <a:pt x="166442" y="64961"/>
                  </a:lnTo>
                  <a:lnTo>
                    <a:pt x="166143" y="64362"/>
                  </a:lnTo>
                  <a:lnTo>
                    <a:pt x="166742" y="63763"/>
                  </a:lnTo>
                  <a:lnTo>
                    <a:pt x="167041" y="64212"/>
                  </a:lnTo>
                  <a:lnTo>
                    <a:pt x="167640" y="65559"/>
                  </a:lnTo>
                  <a:lnTo>
                    <a:pt x="167789" y="65559"/>
                  </a:lnTo>
                  <a:lnTo>
                    <a:pt x="167191" y="64062"/>
                  </a:lnTo>
                  <a:lnTo>
                    <a:pt x="166891" y="63613"/>
                  </a:lnTo>
                  <a:lnTo>
                    <a:pt x="167490" y="63015"/>
                  </a:lnTo>
                  <a:lnTo>
                    <a:pt x="167789" y="63314"/>
                  </a:lnTo>
                  <a:lnTo>
                    <a:pt x="168687" y="65110"/>
                  </a:lnTo>
                  <a:lnTo>
                    <a:pt x="168837" y="65110"/>
                  </a:lnTo>
                  <a:lnTo>
                    <a:pt x="168538" y="64362"/>
                  </a:lnTo>
                  <a:lnTo>
                    <a:pt x="168238" y="63613"/>
                  </a:lnTo>
                  <a:lnTo>
                    <a:pt x="167640" y="62865"/>
                  </a:lnTo>
                  <a:lnTo>
                    <a:pt x="168388" y="62117"/>
                  </a:lnTo>
                  <a:lnTo>
                    <a:pt x="168837" y="63015"/>
                  </a:lnTo>
                  <a:lnTo>
                    <a:pt x="169286" y="63763"/>
                  </a:lnTo>
                  <a:lnTo>
                    <a:pt x="169735" y="64511"/>
                  </a:lnTo>
                  <a:lnTo>
                    <a:pt x="169436" y="63613"/>
                  </a:lnTo>
                  <a:lnTo>
                    <a:pt x="168987" y="62865"/>
                  </a:lnTo>
                  <a:lnTo>
                    <a:pt x="168538" y="61967"/>
                  </a:lnTo>
                  <a:lnTo>
                    <a:pt x="169436" y="61069"/>
                  </a:lnTo>
                  <a:lnTo>
                    <a:pt x="169885" y="61967"/>
                  </a:lnTo>
                  <a:lnTo>
                    <a:pt x="170633" y="63464"/>
                  </a:lnTo>
                  <a:lnTo>
                    <a:pt x="170783" y="63464"/>
                  </a:lnTo>
                  <a:lnTo>
                    <a:pt x="170783" y="63314"/>
                  </a:lnTo>
                  <a:lnTo>
                    <a:pt x="170633" y="62715"/>
                  </a:lnTo>
                  <a:lnTo>
                    <a:pt x="170334" y="62117"/>
                  </a:lnTo>
                  <a:lnTo>
                    <a:pt x="169586" y="60770"/>
                  </a:lnTo>
                  <a:lnTo>
                    <a:pt x="170184" y="60171"/>
                  </a:lnTo>
                  <a:lnTo>
                    <a:pt x="170783" y="61368"/>
                  </a:lnTo>
                  <a:lnTo>
                    <a:pt x="171232" y="62266"/>
                  </a:lnTo>
                  <a:lnTo>
                    <a:pt x="171831" y="63015"/>
                  </a:lnTo>
                  <a:lnTo>
                    <a:pt x="171531" y="62117"/>
                  </a:lnTo>
                  <a:lnTo>
                    <a:pt x="171082" y="61219"/>
                  </a:lnTo>
                  <a:lnTo>
                    <a:pt x="170334" y="60021"/>
                  </a:lnTo>
                  <a:lnTo>
                    <a:pt x="171082" y="59273"/>
                  </a:lnTo>
                  <a:lnTo>
                    <a:pt x="171681" y="60470"/>
                  </a:lnTo>
                  <a:lnTo>
                    <a:pt x="172729" y="62117"/>
                  </a:lnTo>
                  <a:lnTo>
                    <a:pt x="172878" y="62117"/>
                  </a:lnTo>
                  <a:lnTo>
                    <a:pt x="172429" y="61219"/>
                  </a:lnTo>
                  <a:lnTo>
                    <a:pt x="171980" y="60320"/>
                  </a:lnTo>
                  <a:lnTo>
                    <a:pt x="171232" y="59123"/>
                  </a:lnTo>
                  <a:lnTo>
                    <a:pt x="171831" y="58375"/>
                  </a:lnTo>
                  <a:close/>
                  <a:moveTo>
                    <a:pt x="46999" y="68253"/>
                  </a:moveTo>
                  <a:lnTo>
                    <a:pt x="47747" y="69002"/>
                  </a:lnTo>
                  <a:lnTo>
                    <a:pt x="47747" y="69002"/>
                  </a:lnTo>
                  <a:lnTo>
                    <a:pt x="46849" y="68852"/>
                  </a:lnTo>
                  <a:lnTo>
                    <a:pt x="46999" y="68253"/>
                  </a:lnTo>
                  <a:close/>
                  <a:moveTo>
                    <a:pt x="162401" y="68253"/>
                  </a:moveTo>
                  <a:lnTo>
                    <a:pt x="162700" y="68852"/>
                  </a:lnTo>
                  <a:lnTo>
                    <a:pt x="161653" y="69002"/>
                  </a:lnTo>
                  <a:lnTo>
                    <a:pt x="161653" y="69002"/>
                  </a:lnTo>
                  <a:lnTo>
                    <a:pt x="162401" y="68253"/>
                  </a:lnTo>
                  <a:close/>
                  <a:moveTo>
                    <a:pt x="76037" y="61219"/>
                  </a:moveTo>
                  <a:lnTo>
                    <a:pt x="79479" y="67206"/>
                  </a:lnTo>
                  <a:lnTo>
                    <a:pt x="76935" y="69002"/>
                  </a:lnTo>
                  <a:lnTo>
                    <a:pt x="71247" y="64811"/>
                  </a:lnTo>
                  <a:lnTo>
                    <a:pt x="73492" y="63015"/>
                  </a:lnTo>
                  <a:lnTo>
                    <a:pt x="76037" y="61219"/>
                  </a:lnTo>
                  <a:close/>
                  <a:moveTo>
                    <a:pt x="114354" y="62117"/>
                  </a:moveTo>
                  <a:lnTo>
                    <a:pt x="116599" y="62566"/>
                  </a:lnTo>
                  <a:lnTo>
                    <a:pt x="118695" y="63314"/>
                  </a:lnTo>
                  <a:lnTo>
                    <a:pt x="120790" y="64062"/>
                  </a:lnTo>
                  <a:lnTo>
                    <a:pt x="122886" y="64961"/>
                  </a:lnTo>
                  <a:lnTo>
                    <a:pt x="124832" y="65859"/>
                  </a:lnTo>
                  <a:lnTo>
                    <a:pt x="126778" y="67056"/>
                  </a:lnTo>
                  <a:lnTo>
                    <a:pt x="128723" y="68104"/>
                  </a:lnTo>
                  <a:lnTo>
                    <a:pt x="130520" y="69451"/>
                  </a:lnTo>
                  <a:lnTo>
                    <a:pt x="117048" y="79629"/>
                  </a:lnTo>
                  <a:lnTo>
                    <a:pt x="114354" y="62117"/>
                  </a:lnTo>
                  <a:close/>
                  <a:moveTo>
                    <a:pt x="64511" y="71546"/>
                  </a:moveTo>
                  <a:lnTo>
                    <a:pt x="68852" y="77234"/>
                  </a:lnTo>
                  <a:lnTo>
                    <a:pt x="67056" y="79779"/>
                  </a:lnTo>
                  <a:lnTo>
                    <a:pt x="61218" y="76186"/>
                  </a:lnTo>
                  <a:lnTo>
                    <a:pt x="62865" y="73792"/>
                  </a:lnTo>
                  <a:lnTo>
                    <a:pt x="64511" y="71546"/>
                  </a:lnTo>
                  <a:close/>
                  <a:moveTo>
                    <a:pt x="94896" y="62117"/>
                  </a:moveTo>
                  <a:lnTo>
                    <a:pt x="92352" y="80377"/>
                  </a:lnTo>
                  <a:lnTo>
                    <a:pt x="78132" y="69900"/>
                  </a:lnTo>
                  <a:lnTo>
                    <a:pt x="80078" y="68553"/>
                  </a:lnTo>
                  <a:lnTo>
                    <a:pt x="81874" y="67355"/>
                  </a:lnTo>
                  <a:lnTo>
                    <a:pt x="83970" y="66158"/>
                  </a:lnTo>
                  <a:lnTo>
                    <a:pt x="86065" y="65110"/>
                  </a:lnTo>
                  <a:lnTo>
                    <a:pt x="88161" y="64212"/>
                  </a:lnTo>
                  <a:lnTo>
                    <a:pt x="90256" y="63464"/>
                  </a:lnTo>
                  <a:lnTo>
                    <a:pt x="92501" y="62715"/>
                  </a:lnTo>
                  <a:lnTo>
                    <a:pt x="94896" y="62117"/>
                  </a:lnTo>
                  <a:close/>
                  <a:moveTo>
                    <a:pt x="144140" y="70648"/>
                  </a:moveTo>
                  <a:lnTo>
                    <a:pt x="146535" y="73792"/>
                  </a:lnTo>
                  <a:lnTo>
                    <a:pt x="148780" y="77084"/>
                  </a:lnTo>
                  <a:lnTo>
                    <a:pt x="143093" y="80826"/>
                  </a:lnTo>
                  <a:lnTo>
                    <a:pt x="141596" y="78581"/>
                  </a:lnTo>
                  <a:lnTo>
                    <a:pt x="139949" y="76336"/>
                  </a:lnTo>
                  <a:lnTo>
                    <a:pt x="144140" y="70648"/>
                  </a:lnTo>
                  <a:close/>
                  <a:moveTo>
                    <a:pt x="32929" y="65859"/>
                  </a:moveTo>
                  <a:lnTo>
                    <a:pt x="43706" y="68852"/>
                  </a:lnTo>
                  <a:lnTo>
                    <a:pt x="41311" y="73193"/>
                  </a:lnTo>
                  <a:lnTo>
                    <a:pt x="39365" y="77534"/>
                  </a:lnTo>
                  <a:lnTo>
                    <a:pt x="37569" y="82024"/>
                  </a:lnTo>
                  <a:lnTo>
                    <a:pt x="36222" y="86664"/>
                  </a:lnTo>
                  <a:lnTo>
                    <a:pt x="26343" y="81575"/>
                  </a:lnTo>
                  <a:lnTo>
                    <a:pt x="26643" y="80527"/>
                  </a:lnTo>
                  <a:lnTo>
                    <a:pt x="27990" y="76635"/>
                  </a:lnTo>
                  <a:lnTo>
                    <a:pt x="29487" y="73043"/>
                  </a:lnTo>
                  <a:lnTo>
                    <a:pt x="31133" y="69301"/>
                  </a:lnTo>
                  <a:lnTo>
                    <a:pt x="32929" y="65859"/>
                  </a:lnTo>
                  <a:close/>
                  <a:moveTo>
                    <a:pt x="176471" y="65859"/>
                  </a:moveTo>
                  <a:lnTo>
                    <a:pt x="178417" y="69601"/>
                  </a:lnTo>
                  <a:lnTo>
                    <a:pt x="180213" y="73492"/>
                  </a:lnTo>
                  <a:lnTo>
                    <a:pt x="181710" y="77534"/>
                  </a:lnTo>
                  <a:lnTo>
                    <a:pt x="183057" y="81575"/>
                  </a:lnTo>
                  <a:lnTo>
                    <a:pt x="173178" y="86814"/>
                  </a:lnTo>
                  <a:lnTo>
                    <a:pt x="171831" y="82024"/>
                  </a:lnTo>
                  <a:lnTo>
                    <a:pt x="170035" y="77534"/>
                  </a:lnTo>
                  <a:lnTo>
                    <a:pt x="168089" y="73193"/>
                  </a:lnTo>
                  <a:lnTo>
                    <a:pt x="165694" y="68852"/>
                  </a:lnTo>
                  <a:lnTo>
                    <a:pt x="176471" y="65859"/>
                  </a:lnTo>
                  <a:close/>
                  <a:moveTo>
                    <a:pt x="38168" y="88909"/>
                  </a:moveTo>
                  <a:lnTo>
                    <a:pt x="39216" y="89358"/>
                  </a:lnTo>
                  <a:lnTo>
                    <a:pt x="38168" y="89358"/>
                  </a:lnTo>
                  <a:lnTo>
                    <a:pt x="38168" y="88909"/>
                  </a:lnTo>
                  <a:close/>
                  <a:moveTo>
                    <a:pt x="171232" y="88909"/>
                  </a:moveTo>
                  <a:lnTo>
                    <a:pt x="171232" y="89358"/>
                  </a:lnTo>
                  <a:lnTo>
                    <a:pt x="170334" y="89358"/>
                  </a:lnTo>
                  <a:lnTo>
                    <a:pt x="171232" y="88909"/>
                  </a:lnTo>
                  <a:close/>
                  <a:moveTo>
                    <a:pt x="26194" y="82623"/>
                  </a:moveTo>
                  <a:lnTo>
                    <a:pt x="26942" y="83072"/>
                  </a:lnTo>
                  <a:lnTo>
                    <a:pt x="26643" y="84568"/>
                  </a:lnTo>
                  <a:lnTo>
                    <a:pt x="26493" y="85466"/>
                  </a:lnTo>
                  <a:lnTo>
                    <a:pt x="26343" y="86365"/>
                  </a:lnTo>
                  <a:lnTo>
                    <a:pt x="26493" y="86365"/>
                  </a:lnTo>
                  <a:lnTo>
                    <a:pt x="26942" y="84419"/>
                  </a:lnTo>
                  <a:lnTo>
                    <a:pt x="27241" y="83221"/>
                  </a:lnTo>
                  <a:lnTo>
                    <a:pt x="27990" y="83670"/>
                  </a:lnTo>
                  <a:lnTo>
                    <a:pt x="27840" y="85017"/>
                  </a:lnTo>
                  <a:lnTo>
                    <a:pt x="27690" y="85916"/>
                  </a:lnTo>
                  <a:lnTo>
                    <a:pt x="27541" y="86814"/>
                  </a:lnTo>
                  <a:lnTo>
                    <a:pt x="27541" y="86963"/>
                  </a:lnTo>
                  <a:lnTo>
                    <a:pt x="27690" y="86963"/>
                  </a:lnTo>
                  <a:lnTo>
                    <a:pt x="27990" y="85916"/>
                  </a:lnTo>
                  <a:lnTo>
                    <a:pt x="28140" y="85017"/>
                  </a:lnTo>
                  <a:lnTo>
                    <a:pt x="28289" y="83670"/>
                  </a:lnTo>
                  <a:lnTo>
                    <a:pt x="29038" y="84119"/>
                  </a:lnTo>
                  <a:lnTo>
                    <a:pt x="28738" y="85466"/>
                  </a:lnTo>
                  <a:lnTo>
                    <a:pt x="28738" y="86215"/>
                  </a:lnTo>
                  <a:lnTo>
                    <a:pt x="28738" y="86963"/>
                  </a:lnTo>
                  <a:lnTo>
                    <a:pt x="28888" y="86963"/>
                  </a:lnTo>
                  <a:lnTo>
                    <a:pt x="29187" y="85167"/>
                  </a:lnTo>
                  <a:lnTo>
                    <a:pt x="29337" y="84269"/>
                  </a:lnTo>
                  <a:lnTo>
                    <a:pt x="30385" y="84868"/>
                  </a:lnTo>
                  <a:lnTo>
                    <a:pt x="30085" y="86215"/>
                  </a:lnTo>
                  <a:lnTo>
                    <a:pt x="30085" y="87562"/>
                  </a:lnTo>
                  <a:lnTo>
                    <a:pt x="30385" y="86814"/>
                  </a:lnTo>
                  <a:lnTo>
                    <a:pt x="30534" y="85766"/>
                  </a:lnTo>
                  <a:lnTo>
                    <a:pt x="30684" y="85017"/>
                  </a:lnTo>
                  <a:lnTo>
                    <a:pt x="31432" y="85317"/>
                  </a:lnTo>
                  <a:lnTo>
                    <a:pt x="31283" y="86365"/>
                  </a:lnTo>
                  <a:lnTo>
                    <a:pt x="31133" y="87113"/>
                  </a:lnTo>
                  <a:lnTo>
                    <a:pt x="31133" y="87861"/>
                  </a:lnTo>
                  <a:lnTo>
                    <a:pt x="31283" y="87861"/>
                  </a:lnTo>
                  <a:lnTo>
                    <a:pt x="31582" y="85916"/>
                  </a:lnTo>
                  <a:lnTo>
                    <a:pt x="31732" y="85466"/>
                  </a:lnTo>
                  <a:lnTo>
                    <a:pt x="32480" y="85916"/>
                  </a:lnTo>
                  <a:lnTo>
                    <a:pt x="32331" y="86215"/>
                  </a:lnTo>
                  <a:lnTo>
                    <a:pt x="32181" y="87113"/>
                  </a:lnTo>
                  <a:lnTo>
                    <a:pt x="32181" y="88011"/>
                  </a:lnTo>
                  <a:lnTo>
                    <a:pt x="32331" y="88011"/>
                  </a:lnTo>
                  <a:lnTo>
                    <a:pt x="32480" y="86814"/>
                  </a:lnTo>
                  <a:lnTo>
                    <a:pt x="32630" y="86065"/>
                  </a:lnTo>
                  <a:lnTo>
                    <a:pt x="33378" y="86365"/>
                  </a:lnTo>
                  <a:lnTo>
                    <a:pt x="33229" y="87263"/>
                  </a:lnTo>
                  <a:lnTo>
                    <a:pt x="33229" y="88161"/>
                  </a:lnTo>
                  <a:lnTo>
                    <a:pt x="33528" y="87412"/>
                  </a:lnTo>
                  <a:lnTo>
                    <a:pt x="33678" y="86514"/>
                  </a:lnTo>
                  <a:lnTo>
                    <a:pt x="34426" y="86814"/>
                  </a:lnTo>
                  <a:lnTo>
                    <a:pt x="34276" y="87263"/>
                  </a:lnTo>
                  <a:lnTo>
                    <a:pt x="34276" y="87712"/>
                  </a:lnTo>
                  <a:lnTo>
                    <a:pt x="34276" y="88310"/>
                  </a:lnTo>
                  <a:lnTo>
                    <a:pt x="34576" y="87263"/>
                  </a:lnTo>
                  <a:lnTo>
                    <a:pt x="34576" y="86963"/>
                  </a:lnTo>
                  <a:lnTo>
                    <a:pt x="35324" y="87263"/>
                  </a:lnTo>
                  <a:lnTo>
                    <a:pt x="35174" y="88610"/>
                  </a:lnTo>
                  <a:lnTo>
                    <a:pt x="35324" y="88759"/>
                  </a:lnTo>
                  <a:lnTo>
                    <a:pt x="35324" y="88610"/>
                  </a:lnTo>
                  <a:lnTo>
                    <a:pt x="35474" y="87412"/>
                  </a:lnTo>
                  <a:lnTo>
                    <a:pt x="35923" y="87712"/>
                  </a:lnTo>
                  <a:lnTo>
                    <a:pt x="36072" y="87712"/>
                  </a:lnTo>
                  <a:lnTo>
                    <a:pt x="36072" y="88011"/>
                  </a:lnTo>
                  <a:lnTo>
                    <a:pt x="36222" y="88909"/>
                  </a:lnTo>
                  <a:lnTo>
                    <a:pt x="36372" y="88161"/>
                  </a:lnTo>
                  <a:lnTo>
                    <a:pt x="36372" y="87861"/>
                  </a:lnTo>
                  <a:lnTo>
                    <a:pt x="36821" y="88161"/>
                  </a:lnTo>
                  <a:lnTo>
                    <a:pt x="36971" y="88310"/>
                  </a:lnTo>
                  <a:lnTo>
                    <a:pt x="37120" y="89059"/>
                  </a:lnTo>
                  <a:lnTo>
                    <a:pt x="37270" y="88310"/>
                  </a:lnTo>
                  <a:lnTo>
                    <a:pt x="38018" y="88759"/>
                  </a:lnTo>
                  <a:lnTo>
                    <a:pt x="38018" y="89358"/>
                  </a:lnTo>
                  <a:lnTo>
                    <a:pt x="36522" y="89508"/>
                  </a:lnTo>
                  <a:lnTo>
                    <a:pt x="35474" y="89508"/>
                  </a:lnTo>
                  <a:lnTo>
                    <a:pt x="24398" y="90107"/>
                  </a:lnTo>
                  <a:lnTo>
                    <a:pt x="24398" y="90107"/>
                  </a:lnTo>
                  <a:lnTo>
                    <a:pt x="25146" y="86065"/>
                  </a:lnTo>
                  <a:lnTo>
                    <a:pt x="25296" y="86065"/>
                  </a:lnTo>
                  <a:lnTo>
                    <a:pt x="25745" y="84269"/>
                  </a:lnTo>
                  <a:lnTo>
                    <a:pt x="26044" y="83521"/>
                  </a:lnTo>
                  <a:lnTo>
                    <a:pt x="26194" y="82623"/>
                  </a:lnTo>
                  <a:close/>
                  <a:moveTo>
                    <a:pt x="183356" y="82623"/>
                  </a:moveTo>
                  <a:lnTo>
                    <a:pt x="183506" y="83521"/>
                  </a:lnTo>
                  <a:lnTo>
                    <a:pt x="183655" y="84269"/>
                  </a:lnTo>
                  <a:lnTo>
                    <a:pt x="184104" y="86065"/>
                  </a:lnTo>
                  <a:lnTo>
                    <a:pt x="184254" y="86065"/>
                  </a:lnTo>
                  <a:lnTo>
                    <a:pt x="185002" y="90107"/>
                  </a:lnTo>
                  <a:lnTo>
                    <a:pt x="185002" y="90107"/>
                  </a:lnTo>
                  <a:lnTo>
                    <a:pt x="173926" y="89508"/>
                  </a:lnTo>
                  <a:lnTo>
                    <a:pt x="172878" y="89508"/>
                  </a:lnTo>
                  <a:lnTo>
                    <a:pt x="171382" y="89358"/>
                  </a:lnTo>
                  <a:lnTo>
                    <a:pt x="171531" y="88759"/>
                  </a:lnTo>
                  <a:lnTo>
                    <a:pt x="172130" y="88310"/>
                  </a:lnTo>
                  <a:lnTo>
                    <a:pt x="172280" y="89059"/>
                  </a:lnTo>
                  <a:lnTo>
                    <a:pt x="172429" y="89059"/>
                  </a:lnTo>
                  <a:lnTo>
                    <a:pt x="172429" y="88310"/>
                  </a:lnTo>
                  <a:lnTo>
                    <a:pt x="172579" y="88161"/>
                  </a:lnTo>
                  <a:lnTo>
                    <a:pt x="173028" y="87861"/>
                  </a:lnTo>
                  <a:lnTo>
                    <a:pt x="173028" y="88161"/>
                  </a:lnTo>
                  <a:lnTo>
                    <a:pt x="173178" y="88909"/>
                  </a:lnTo>
                  <a:lnTo>
                    <a:pt x="173178" y="89059"/>
                  </a:lnTo>
                  <a:lnTo>
                    <a:pt x="173328" y="88909"/>
                  </a:lnTo>
                  <a:lnTo>
                    <a:pt x="173328" y="88011"/>
                  </a:lnTo>
                  <a:lnTo>
                    <a:pt x="173328" y="87712"/>
                  </a:lnTo>
                  <a:lnTo>
                    <a:pt x="173477" y="87712"/>
                  </a:lnTo>
                  <a:lnTo>
                    <a:pt x="173926" y="87412"/>
                  </a:lnTo>
                  <a:lnTo>
                    <a:pt x="174076" y="88610"/>
                  </a:lnTo>
                  <a:lnTo>
                    <a:pt x="174226" y="88759"/>
                  </a:lnTo>
                  <a:lnTo>
                    <a:pt x="174226" y="88610"/>
                  </a:lnTo>
                  <a:lnTo>
                    <a:pt x="174226" y="87263"/>
                  </a:lnTo>
                  <a:lnTo>
                    <a:pt x="174824" y="86963"/>
                  </a:lnTo>
                  <a:lnTo>
                    <a:pt x="174824" y="87263"/>
                  </a:lnTo>
                  <a:lnTo>
                    <a:pt x="175124" y="88310"/>
                  </a:lnTo>
                  <a:lnTo>
                    <a:pt x="175273" y="87712"/>
                  </a:lnTo>
                  <a:lnTo>
                    <a:pt x="175124" y="87263"/>
                  </a:lnTo>
                  <a:lnTo>
                    <a:pt x="175124" y="86814"/>
                  </a:lnTo>
                  <a:lnTo>
                    <a:pt x="175722" y="86514"/>
                  </a:lnTo>
                  <a:lnTo>
                    <a:pt x="175872" y="87412"/>
                  </a:lnTo>
                  <a:lnTo>
                    <a:pt x="176171" y="88161"/>
                  </a:lnTo>
                  <a:lnTo>
                    <a:pt x="176171" y="87263"/>
                  </a:lnTo>
                  <a:lnTo>
                    <a:pt x="176022" y="86365"/>
                  </a:lnTo>
                  <a:lnTo>
                    <a:pt x="176770" y="86065"/>
                  </a:lnTo>
                  <a:lnTo>
                    <a:pt x="176920" y="86814"/>
                  </a:lnTo>
                  <a:lnTo>
                    <a:pt x="177069" y="88011"/>
                  </a:lnTo>
                  <a:lnTo>
                    <a:pt x="177219" y="88011"/>
                  </a:lnTo>
                  <a:lnTo>
                    <a:pt x="177219" y="87113"/>
                  </a:lnTo>
                  <a:lnTo>
                    <a:pt x="177069" y="86215"/>
                  </a:lnTo>
                  <a:lnTo>
                    <a:pt x="177069" y="85916"/>
                  </a:lnTo>
                  <a:lnTo>
                    <a:pt x="177668" y="85466"/>
                  </a:lnTo>
                  <a:lnTo>
                    <a:pt x="177818" y="85916"/>
                  </a:lnTo>
                  <a:lnTo>
                    <a:pt x="178267" y="87861"/>
                  </a:lnTo>
                  <a:lnTo>
                    <a:pt x="178267" y="87113"/>
                  </a:lnTo>
                  <a:lnTo>
                    <a:pt x="178117" y="86365"/>
                  </a:lnTo>
                  <a:lnTo>
                    <a:pt x="177968" y="85317"/>
                  </a:lnTo>
                  <a:lnTo>
                    <a:pt x="178716" y="85017"/>
                  </a:lnTo>
                  <a:lnTo>
                    <a:pt x="178866" y="85766"/>
                  </a:lnTo>
                  <a:lnTo>
                    <a:pt x="179015" y="86814"/>
                  </a:lnTo>
                  <a:lnTo>
                    <a:pt x="179315" y="87562"/>
                  </a:lnTo>
                  <a:lnTo>
                    <a:pt x="179315" y="86215"/>
                  </a:lnTo>
                  <a:lnTo>
                    <a:pt x="179015" y="84868"/>
                  </a:lnTo>
                  <a:lnTo>
                    <a:pt x="180063" y="84269"/>
                  </a:lnTo>
                  <a:lnTo>
                    <a:pt x="180362" y="85167"/>
                  </a:lnTo>
                  <a:lnTo>
                    <a:pt x="180512" y="86963"/>
                  </a:lnTo>
                  <a:lnTo>
                    <a:pt x="180662" y="86963"/>
                  </a:lnTo>
                  <a:lnTo>
                    <a:pt x="180662" y="86215"/>
                  </a:lnTo>
                  <a:lnTo>
                    <a:pt x="180662" y="85466"/>
                  </a:lnTo>
                  <a:lnTo>
                    <a:pt x="180362" y="84119"/>
                  </a:lnTo>
                  <a:lnTo>
                    <a:pt x="181111" y="83670"/>
                  </a:lnTo>
                  <a:lnTo>
                    <a:pt x="181410" y="85017"/>
                  </a:lnTo>
                  <a:lnTo>
                    <a:pt x="181560" y="85916"/>
                  </a:lnTo>
                  <a:lnTo>
                    <a:pt x="181859" y="86963"/>
                  </a:lnTo>
                  <a:lnTo>
                    <a:pt x="181859" y="86814"/>
                  </a:lnTo>
                  <a:lnTo>
                    <a:pt x="181859" y="85916"/>
                  </a:lnTo>
                  <a:lnTo>
                    <a:pt x="181710" y="85017"/>
                  </a:lnTo>
                  <a:lnTo>
                    <a:pt x="181410" y="83670"/>
                  </a:lnTo>
                  <a:lnTo>
                    <a:pt x="182308" y="83221"/>
                  </a:lnTo>
                  <a:lnTo>
                    <a:pt x="182458" y="84419"/>
                  </a:lnTo>
                  <a:lnTo>
                    <a:pt x="182907" y="86365"/>
                  </a:lnTo>
                  <a:lnTo>
                    <a:pt x="183057" y="86365"/>
                  </a:lnTo>
                  <a:lnTo>
                    <a:pt x="183057" y="85466"/>
                  </a:lnTo>
                  <a:lnTo>
                    <a:pt x="182907" y="84568"/>
                  </a:lnTo>
                  <a:lnTo>
                    <a:pt x="182608" y="83072"/>
                  </a:lnTo>
                  <a:lnTo>
                    <a:pt x="183356" y="82623"/>
                  </a:lnTo>
                  <a:close/>
                  <a:moveTo>
                    <a:pt x="50891" y="51340"/>
                  </a:moveTo>
                  <a:lnTo>
                    <a:pt x="54932" y="54333"/>
                  </a:lnTo>
                  <a:lnTo>
                    <a:pt x="55680" y="54932"/>
                  </a:lnTo>
                  <a:lnTo>
                    <a:pt x="68852" y="64661"/>
                  </a:lnTo>
                  <a:lnTo>
                    <a:pt x="70199" y="65709"/>
                  </a:lnTo>
                  <a:lnTo>
                    <a:pt x="75887" y="69900"/>
                  </a:lnTo>
                  <a:lnTo>
                    <a:pt x="77084" y="70798"/>
                  </a:lnTo>
                  <a:lnTo>
                    <a:pt x="92052" y="81874"/>
                  </a:lnTo>
                  <a:lnTo>
                    <a:pt x="90855" y="90705"/>
                  </a:lnTo>
                  <a:lnTo>
                    <a:pt x="88460" y="91154"/>
                  </a:lnTo>
                  <a:lnTo>
                    <a:pt x="89059" y="90406"/>
                  </a:lnTo>
                  <a:lnTo>
                    <a:pt x="89657" y="89807"/>
                  </a:lnTo>
                  <a:lnTo>
                    <a:pt x="89657" y="89657"/>
                  </a:lnTo>
                  <a:lnTo>
                    <a:pt x="89508" y="89657"/>
                  </a:lnTo>
                  <a:lnTo>
                    <a:pt x="88610" y="90406"/>
                  </a:lnTo>
                  <a:lnTo>
                    <a:pt x="87861" y="91154"/>
                  </a:lnTo>
                  <a:lnTo>
                    <a:pt x="84269" y="91753"/>
                  </a:lnTo>
                  <a:lnTo>
                    <a:pt x="85766" y="90406"/>
                  </a:lnTo>
                  <a:lnTo>
                    <a:pt x="86963" y="89059"/>
                  </a:lnTo>
                  <a:lnTo>
                    <a:pt x="87562" y="88460"/>
                  </a:lnTo>
                  <a:lnTo>
                    <a:pt x="88011" y="87861"/>
                  </a:lnTo>
                  <a:lnTo>
                    <a:pt x="88011" y="87712"/>
                  </a:lnTo>
                  <a:lnTo>
                    <a:pt x="87262" y="88310"/>
                  </a:lnTo>
                  <a:lnTo>
                    <a:pt x="86664" y="88909"/>
                  </a:lnTo>
                  <a:lnTo>
                    <a:pt x="85466" y="90107"/>
                  </a:lnTo>
                  <a:lnTo>
                    <a:pt x="83820" y="91753"/>
                  </a:lnTo>
                  <a:lnTo>
                    <a:pt x="81724" y="92052"/>
                  </a:lnTo>
                  <a:lnTo>
                    <a:pt x="70499" y="77384"/>
                  </a:lnTo>
                  <a:lnTo>
                    <a:pt x="69600" y="76186"/>
                  </a:lnTo>
                  <a:lnTo>
                    <a:pt x="65409" y="70499"/>
                  </a:lnTo>
                  <a:lnTo>
                    <a:pt x="64362" y="69152"/>
                  </a:lnTo>
                  <a:lnTo>
                    <a:pt x="54483" y="56279"/>
                  </a:lnTo>
                  <a:lnTo>
                    <a:pt x="53884" y="55381"/>
                  </a:lnTo>
                  <a:lnTo>
                    <a:pt x="50891" y="51340"/>
                  </a:lnTo>
                  <a:close/>
                  <a:moveTo>
                    <a:pt x="157462" y="50591"/>
                  </a:moveTo>
                  <a:lnTo>
                    <a:pt x="154468" y="54483"/>
                  </a:lnTo>
                  <a:lnTo>
                    <a:pt x="154019" y="55231"/>
                  </a:lnTo>
                  <a:lnTo>
                    <a:pt x="144290" y="68253"/>
                  </a:lnTo>
                  <a:lnTo>
                    <a:pt x="143242" y="69750"/>
                  </a:lnTo>
                  <a:lnTo>
                    <a:pt x="139051" y="75438"/>
                  </a:lnTo>
                  <a:lnTo>
                    <a:pt x="138153" y="76635"/>
                  </a:lnTo>
                  <a:lnTo>
                    <a:pt x="126778" y="92052"/>
                  </a:lnTo>
                  <a:lnTo>
                    <a:pt x="118695" y="91005"/>
                  </a:lnTo>
                  <a:lnTo>
                    <a:pt x="118396" y="88759"/>
                  </a:lnTo>
                  <a:lnTo>
                    <a:pt x="118396" y="88759"/>
                  </a:lnTo>
                  <a:lnTo>
                    <a:pt x="119144" y="89358"/>
                  </a:lnTo>
                  <a:lnTo>
                    <a:pt x="119144" y="89208"/>
                  </a:lnTo>
                  <a:lnTo>
                    <a:pt x="118246" y="88161"/>
                  </a:lnTo>
                  <a:lnTo>
                    <a:pt x="117797" y="84718"/>
                  </a:lnTo>
                  <a:lnTo>
                    <a:pt x="118545" y="85466"/>
                  </a:lnTo>
                  <a:lnTo>
                    <a:pt x="119743" y="86664"/>
                  </a:lnTo>
                  <a:lnTo>
                    <a:pt x="120341" y="87263"/>
                  </a:lnTo>
                  <a:lnTo>
                    <a:pt x="120940" y="87712"/>
                  </a:lnTo>
                  <a:lnTo>
                    <a:pt x="121090" y="87712"/>
                  </a:lnTo>
                  <a:lnTo>
                    <a:pt x="120641" y="86963"/>
                  </a:lnTo>
                  <a:lnTo>
                    <a:pt x="120042" y="86365"/>
                  </a:lnTo>
                  <a:lnTo>
                    <a:pt x="118695" y="85167"/>
                  </a:lnTo>
                  <a:lnTo>
                    <a:pt x="117647" y="84119"/>
                  </a:lnTo>
                  <a:lnTo>
                    <a:pt x="117198" y="80976"/>
                  </a:lnTo>
                  <a:lnTo>
                    <a:pt x="131567" y="70199"/>
                  </a:lnTo>
                  <a:lnTo>
                    <a:pt x="132765" y="69301"/>
                  </a:lnTo>
                  <a:lnTo>
                    <a:pt x="138452" y="64961"/>
                  </a:lnTo>
                  <a:lnTo>
                    <a:pt x="139800" y="63913"/>
                  </a:lnTo>
                  <a:lnTo>
                    <a:pt x="152672" y="54184"/>
                  </a:lnTo>
                  <a:lnTo>
                    <a:pt x="153570" y="53585"/>
                  </a:lnTo>
                  <a:lnTo>
                    <a:pt x="157462" y="50591"/>
                  </a:lnTo>
                  <a:close/>
                  <a:moveTo>
                    <a:pt x="149379" y="77833"/>
                  </a:moveTo>
                  <a:lnTo>
                    <a:pt x="151175" y="81275"/>
                  </a:lnTo>
                  <a:lnTo>
                    <a:pt x="152822" y="84868"/>
                  </a:lnTo>
                  <a:lnTo>
                    <a:pt x="154169" y="88460"/>
                  </a:lnTo>
                  <a:lnTo>
                    <a:pt x="155366" y="92352"/>
                  </a:lnTo>
                  <a:lnTo>
                    <a:pt x="148481" y="93100"/>
                  </a:lnTo>
                  <a:lnTo>
                    <a:pt x="147583" y="90107"/>
                  </a:lnTo>
                  <a:lnTo>
                    <a:pt x="146385" y="87263"/>
                  </a:lnTo>
                  <a:lnTo>
                    <a:pt x="145038" y="84419"/>
                  </a:lnTo>
                  <a:lnTo>
                    <a:pt x="143542" y="81575"/>
                  </a:lnTo>
                  <a:lnTo>
                    <a:pt x="149379" y="77833"/>
                  </a:lnTo>
                  <a:close/>
                  <a:moveTo>
                    <a:pt x="60620" y="76935"/>
                  </a:moveTo>
                  <a:lnTo>
                    <a:pt x="66457" y="80527"/>
                  </a:lnTo>
                  <a:lnTo>
                    <a:pt x="64661" y="83521"/>
                  </a:lnTo>
                  <a:lnTo>
                    <a:pt x="63164" y="86664"/>
                  </a:lnTo>
                  <a:lnTo>
                    <a:pt x="61967" y="89957"/>
                  </a:lnTo>
                  <a:lnTo>
                    <a:pt x="60919" y="93399"/>
                  </a:lnTo>
                  <a:lnTo>
                    <a:pt x="54184" y="91903"/>
                  </a:lnTo>
                  <a:lnTo>
                    <a:pt x="55381" y="88011"/>
                  </a:lnTo>
                  <a:lnTo>
                    <a:pt x="56878" y="84119"/>
                  </a:lnTo>
                  <a:lnTo>
                    <a:pt x="58524" y="80527"/>
                  </a:lnTo>
                  <a:lnTo>
                    <a:pt x="60620" y="76935"/>
                  </a:lnTo>
                  <a:close/>
                  <a:moveTo>
                    <a:pt x="139051" y="77683"/>
                  </a:moveTo>
                  <a:lnTo>
                    <a:pt x="140398" y="79479"/>
                  </a:lnTo>
                  <a:lnTo>
                    <a:pt x="141745" y="81575"/>
                  </a:lnTo>
                  <a:lnTo>
                    <a:pt x="142943" y="83521"/>
                  </a:lnTo>
                  <a:lnTo>
                    <a:pt x="144140" y="85766"/>
                  </a:lnTo>
                  <a:lnTo>
                    <a:pt x="145038" y="87861"/>
                  </a:lnTo>
                  <a:lnTo>
                    <a:pt x="145936" y="90256"/>
                  </a:lnTo>
                  <a:lnTo>
                    <a:pt x="146685" y="92501"/>
                  </a:lnTo>
                  <a:lnTo>
                    <a:pt x="147283" y="94896"/>
                  </a:lnTo>
                  <a:lnTo>
                    <a:pt x="128274" y="92202"/>
                  </a:lnTo>
                  <a:lnTo>
                    <a:pt x="139051" y="77683"/>
                  </a:lnTo>
                  <a:close/>
                  <a:moveTo>
                    <a:pt x="69750" y="78432"/>
                  </a:moveTo>
                  <a:lnTo>
                    <a:pt x="80377" y="92352"/>
                  </a:lnTo>
                  <a:lnTo>
                    <a:pt x="61967" y="95046"/>
                  </a:lnTo>
                  <a:lnTo>
                    <a:pt x="61967" y="95046"/>
                  </a:lnTo>
                  <a:lnTo>
                    <a:pt x="62566" y="92801"/>
                  </a:lnTo>
                  <a:lnTo>
                    <a:pt x="63314" y="90556"/>
                  </a:lnTo>
                  <a:lnTo>
                    <a:pt x="64062" y="88460"/>
                  </a:lnTo>
                  <a:lnTo>
                    <a:pt x="64960" y="86215"/>
                  </a:lnTo>
                  <a:lnTo>
                    <a:pt x="66008" y="84119"/>
                  </a:lnTo>
                  <a:lnTo>
                    <a:pt x="67206" y="82174"/>
                  </a:lnTo>
                  <a:lnTo>
                    <a:pt x="68403" y="80228"/>
                  </a:lnTo>
                  <a:lnTo>
                    <a:pt x="69750" y="78432"/>
                  </a:lnTo>
                  <a:close/>
                  <a:moveTo>
                    <a:pt x="155516" y="93250"/>
                  </a:moveTo>
                  <a:lnTo>
                    <a:pt x="156115" y="96094"/>
                  </a:lnTo>
                  <a:lnTo>
                    <a:pt x="148930" y="95046"/>
                  </a:lnTo>
                  <a:lnTo>
                    <a:pt x="148631" y="94148"/>
                  </a:lnTo>
                  <a:lnTo>
                    <a:pt x="155516" y="93250"/>
                  </a:lnTo>
                  <a:close/>
                  <a:moveTo>
                    <a:pt x="53884" y="92950"/>
                  </a:moveTo>
                  <a:lnTo>
                    <a:pt x="60620" y="94447"/>
                  </a:lnTo>
                  <a:lnTo>
                    <a:pt x="60470" y="95345"/>
                  </a:lnTo>
                  <a:lnTo>
                    <a:pt x="53285" y="96393"/>
                  </a:lnTo>
                  <a:lnTo>
                    <a:pt x="53884" y="92950"/>
                  </a:lnTo>
                  <a:close/>
                  <a:moveTo>
                    <a:pt x="154767" y="56129"/>
                  </a:moveTo>
                  <a:lnTo>
                    <a:pt x="157013" y="58524"/>
                  </a:lnTo>
                  <a:lnTo>
                    <a:pt x="159108" y="61069"/>
                  </a:lnTo>
                  <a:lnTo>
                    <a:pt x="161054" y="63613"/>
                  </a:lnTo>
                  <a:lnTo>
                    <a:pt x="163000" y="66308"/>
                  </a:lnTo>
                  <a:lnTo>
                    <a:pt x="158509" y="70948"/>
                  </a:lnTo>
                  <a:lnTo>
                    <a:pt x="164796" y="69152"/>
                  </a:lnTo>
                  <a:lnTo>
                    <a:pt x="167041" y="73492"/>
                  </a:lnTo>
                  <a:lnTo>
                    <a:pt x="169137" y="77833"/>
                  </a:lnTo>
                  <a:lnTo>
                    <a:pt x="170933" y="82473"/>
                  </a:lnTo>
                  <a:lnTo>
                    <a:pt x="172280" y="87263"/>
                  </a:lnTo>
                  <a:lnTo>
                    <a:pt x="166592" y="90107"/>
                  </a:lnTo>
                  <a:lnTo>
                    <a:pt x="173028" y="90406"/>
                  </a:lnTo>
                  <a:lnTo>
                    <a:pt x="173777" y="94447"/>
                  </a:lnTo>
                  <a:lnTo>
                    <a:pt x="174226" y="98638"/>
                  </a:lnTo>
                  <a:lnTo>
                    <a:pt x="157911" y="96393"/>
                  </a:lnTo>
                  <a:lnTo>
                    <a:pt x="157312" y="93100"/>
                  </a:lnTo>
                  <a:lnTo>
                    <a:pt x="161204" y="92651"/>
                  </a:lnTo>
                  <a:lnTo>
                    <a:pt x="161653" y="93250"/>
                  </a:lnTo>
                  <a:lnTo>
                    <a:pt x="162401" y="93699"/>
                  </a:lnTo>
                  <a:lnTo>
                    <a:pt x="163299" y="93848"/>
                  </a:lnTo>
                  <a:lnTo>
                    <a:pt x="164047" y="93549"/>
                  </a:lnTo>
                  <a:lnTo>
                    <a:pt x="164497" y="93399"/>
                  </a:lnTo>
                  <a:lnTo>
                    <a:pt x="164796" y="93100"/>
                  </a:lnTo>
                  <a:lnTo>
                    <a:pt x="165245" y="92352"/>
                  </a:lnTo>
                  <a:lnTo>
                    <a:pt x="165395" y="91603"/>
                  </a:lnTo>
                  <a:lnTo>
                    <a:pt x="165245" y="91154"/>
                  </a:lnTo>
                  <a:lnTo>
                    <a:pt x="165095" y="90705"/>
                  </a:lnTo>
                  <a:lnTo>
                    <a:pt x="164946" y="90256"/>
                  </a:lnTo>
                  <a:lnTo>
                    <a:pt x="164646" y="89957"/>
                  </a:lnTo>
                  <a:lnTo>
                    <a:pt x="163898" y="89508"/>
                  </a:lnTo>
                  <a:lnTo>
                    <a:pt x="163000" y="89358"/>
                  </a:lnTo>
                  <a:lnTo>
                    <a:pt x="162700" y="89508"/>
                  </a:lnTo>
                  <a:lnTo>
                    <a:pt x="162251" y="89657"/>
                  </a:lnTo>
                  <a:lnTo>
                    <a:pt x="161653" y="89957"/>
                  </a:lnTo>
                  <a:lnTo>
                    <a:pt x="161353" y="90406"/>
                  </a:lnTo>
                  <a:lnTo>
                    <a:pt x="161054" y="91005"/>
                  </a:lnTo>
                  <a:lnTo>
                    <a:pt x="160904" y="91603"/>
                  </a:lnTo>
                  <a:lnTo>
                    <a:pt x="157013" y="92052"/>
                  </a:lnTo>
                  <a:lnTo>
                    <a:pt x="155965" y="88161"/>
                  </a:lnTo>
                  <a:lnTo>
                    <a:pt x="154468" y="84269"/>
                  </a:lnTo>
                  <a:lnTo>
                    <a:pt x="152822" y="80527"/>
                  </a:lnTo>
                  <a:lnTo>
                    <a:pt x="150876" y="76935"/>
                  </a:lnTo>
                  <a:lnTo>
                    <a:pt x="154169" y="74690"/>
                  </a:lnTo>
                  <a:lnTo>
                    <a:pt x="154917" y="75139"/>
                  </a:lnTo>
                  <a:lnTo>
                    <a:pt x="155665" y="75288"/>
                  </a:lnTo>
                  <a:lnTo>
                    <a:pt x="156564" y="74989"/>
                  </a:lnTo>
                  <a:lnTo>
                    <a:pt x="157312" y="74540"/>
                  </a:lnTo>
                  <a:lnTo>
                    <a:pt x="157611" y="74241"/>
                  </a:lnTo>
                  <a:lnTo>
                    <a:pt x="157761" y="73941"/>
                  </a:lnTo>
                  <a:lnTo>
                    <a:pt x="157911" y="73043"/>
                  </a:lnTo>
                  <a:lnTo>
                    <a:pt x="157761" y="72295"/>
                  </a:lnTo>
                  <a:lnTo>
                    <a:pt x="157611" y="71846"/>
                  </a:lnTo>
                  <a:lnTo>
                    <a:pt x="157312" y="71546"/>
                  </a:lnTo>
                  <a:lnTo>
                    <a:pt x="157013" y="71247"/>
                  </a:lnTo>
                  <a:lnTo>
                    <a:pt x="156564" y="70948"/>
                  </a:lnTo>
                  <a:lnTo>
                    <a:pt x="155815" y="70798"/>
                  </a:lnTo>
                  <a:lnTo>
                    <a:pt x="154917" y="70948"/>
                  </a:lnTo>
                  <a:lnTo>
                    <a:pt x="154468" y="71097"/>
                  </a:lnTo>
                  <a:lnTo>
                    <a:pt x="154169" y="71397"/>
                  </a:lnTo>
                  <a:lnTo>
                    <a:pt x="153720" y="71995"/>
                  </a:lnTo>
                  <a:lnTo>
                    <a:pt x="153570" y="72594"/>
                  </a:lnTo>
                  <a:lnTo>
                    <a:pt x="153570" y="73193"/>
                  </a:lnTo>
                  <a:lnTo>
                    <a:pt x="153720" y="73792"/>
                  </a:lnTo>
                  <a:lnTo>
                    <a:pt x="150277" y="76037"/>
                  </a:lnTo>
                  <a:lnTo>
                    <a:pt x="147882" y="72594"/>
                  </a:lnTo>
                  <a:lnTo>
                    <a:pt x="145188" y="69301"/>
                  </a:lnTo>
                  <a:lnTo>
                    <a:pt x="154767" y="56129"/>
                  </a:lnTo>
                  <a:close/>
                  <a:moveTo>
                    <a:pt x="53735" y="57177"/>
                  </a:moveTo>
                  <a:lnTo>
                    <a:pt x="63464" y="70050"/>
                  </a:lnTo>
                  <a:lnTo>
                    <a:pt x="61518" y="72594"/>
                  </a:lnTo>
                  <a:lnTo>
                    <a:pt x="59722" y="75139"/>
                  </a:lnTo>
                  <a:lnTo>
                    <a:pt x="56429" y="73193"/>
                  </a:lnTo>
                  <a:lnTo>
                    <a:pt x="56578" y="72444"/>
                  </a:lnTo>
                  <a:lnTo>
                    <a:pt x="56279" y="71546"/>
                  </a:lnTo>
                  <a:lnTo>
                    <a:pt x="55830" y="70948"/>
                  </a:lnTo>
                  <a:lnTo>
                    <a:pt x="55082" y="70499"/>
                  </a:lnTo>
                  <a:lnTo>
                    <a:pt x="54633" y="70349"/>
                  </a:lnTo>
                  <a:lnTo>
                    <a:pt x="54184" y="70349"/>
                  </a:lnTo>
                  <a:lnTo>
                    <a:pt x="53435" y="70648"/>
                  </a:lnTo>
                  <a:lnTo>
                    <a:pt x="52687" y="71097"/>
                  </a:lnTo>
                  <a:lnTo>
                    <a:pt x="52537" y="71397"/>
                  </a:lnTo>
                  <a:lnTo>
                    <a:pt x="52238" y="71846"/>
                  </a:lnTo>
                  <a:lnTo>
                    <a:pt x="52238" y="72295"/>
                  </a:lnTo>
                  <a:lnTo>
                    <a:pt x="52238" y="72744"/>
                  </a:lnTo>
                  <a:lnTo>
                    <a:pt x="52387" y="73492"/>
                  </a:lnTo>
                  <a:lnTo>
                    <a:pt x="52836" y="74241"/>
                  </a:lnTo>
                  <a:lnTo>
                    <a:pt x="53285" y="74540"/>
                  </a:lnTo>
                  <a:lnTo>
                    <a:pt x="53585" y="74690"/>
                  </a:lnTo>
                  <a:lnTo>
                    <a:pt x="54333" y="74839"/>
                  </a:lnTo>
                  <a:lnTo>
                    <a:pt x="54932" y="74690"/>
                  </a:lnTo>
                  <a:lnTo>
                    <a:pt x="55531" y="74540"/>
                  </a:lnTo>
                  <a:lnTo>
                    <a:pt x="55980" y="74091"/>
                  </a:lnTo>
                  <a:lnTo>
                    <a:pt x="59123" y="76037"/>
                  </a:lnTo>
                  <a:lnTo>
                    <a:pt x="57027" y="79629"/>
                  </a:lnTo>
                  <a:lnTo>
                    <a:pt x="55231" y="83521"/>
                  </a:lnTo>
                  <a:lnTo>
                    <a:pt x="53585" y="87412"/>
                  </a:lnTo>
                  <a:lnTo>
                    <a:pt x="52387" y="91603"/>
                  </a:lnTo>
                  <a:lnTo>
                    <a:pt x="48645" y="90705"/>
                  </a:lnTo>
                  <a:lnTo>
                    <a:pt x="48496" y="89957"/>
                  </a:lnTo>
                  <a:lnTo>
                    <a:pt x="47897" y="89208"/>
                  </a:lnTo>
                  <a:lnTo>
                    <a:pt x="47298" y="88759"/>
                  </a:lnTo>
                  <a:lnTo>
                    <a:pt x="46400" y="88610"/>
                  </a:lnTo>
                  <a:lnTo>
                    <a:pt x="45951" y="88759"/>
                  </a:lnTo>
                  <a:lnTo>
                    <a:pt x="45652" y="88759"/>
                  </a:lnTo>
                  <a:lnTo>
                    <a:pt x="44904" y="89358"/>
                  </a:lnTo>
                  <a:lnTo>
                    <a:pt x="44454" y="89957"/>
                  </a:lnTo>
                  <a:lnTo>
                    <a:pt x="44305" y="90406"/>
                  </a:lnTo>
                  <a:lnTo>
                    <a:pt x="44155" y="90855"/>
                  </a:lnTo>
                  <a:lnTo>
                    <a:pt x="44305" y="91304"/>
                  </a:lnTo>
                  <a:lnTo>
                    <a:pt x="44454" y="91753"/>
                  </a:lnTo>
                  <a:lnTo>
                    <a:pt x="44904" y="92352"/>
                  </a:lnTo>
                  <a:lnTo>
                    <a:pt x="45502" y="92950"/>
                  </a:lnTo>
                  <a:lnTo>
                    <a:pt x="45951" y="92950"/>
                  </a:lnTo>
                  <a:lnTo>
                    <a:pt x="46400" y="93100"/>
                  </a:lnTo>
                  <a:lnTo>
                    <a:pt x="46999" y="92950"/>
                  </a:lnTo>
                  <a:lnTo>
                    <a:pt x="47598" y="92651"/>
                  </a:lnTo>
                  <a:lnTo>
                    <a:pt x="48047" y="92352"/>
                  </a:lnTo>
                  <a:lnTo>
                    <a:pt x="48496" y="91753"/>
                  </a:lnTo>
                  <a:lnTo>
                    <a:pt x="52238" y="92501"/>
                  </a:lnTo>
                  <a:lnTo>
                    <a:pt x="51789" y="94597"/>
                  </a:lnTo>
                  <a:lnTo>
                    <a:pt x="51340" y="96692"/>
                  </a:lnTo>
                  <a:lnTo>
                    <a:pt x="35025" y="99237"/>
                  </a:lnTo>
                  <a:lnTo>
                    <a:pt x="35623" y="94747"/>
                  </a:lnTo>
                  <a:lnTo>
                    <a:pt x="36372" y="90406"/>
                  </a:lnTo>
                  <a:lnTo>
                    <a:pt x="42808" y="90107"/>
                  </a:lnTo>
                  <a:lnTo>
                    <a:pt x="37120" y="87113"/>
                  </a:lnTo>
                  <a:lnTo>
                    <a:pt x="38467" y="82473"/>
                  </a:lnTo>
                  <a:lnTo>
                    <a:pt x="40263" y="77833"/>
                  </a:lnTo>
                  <a:lnTo>
                    <a:pt x="42359" y="73492"/>
                  </a:lnTo>
                  <a:lnTo>
                    <a:pt x="44604" y="69152"/>
                  </a:lnTo>
                  <a:lnTo>
                    <a:pt x="50891" y="70948"/>
                  </a:lnTo>
                  <a:lnTo>
                    <a:pt x="46400" y="66308"/>
                  </a:lnTo>
                  <a:lnTo>
                    <a:pt x="48047" y="63913"/>
                  </a:lnTo>
                  <a:lnTo>
                    <a:pt x="49843" y="61518"/>
                  </a:lnTo>
                  <a:lnTo>
                    <a:pt x="51789" y="59273"/>
                  </a:lnTo>
                  <a:lnTo>
                    <a:pt x="53735" y="57177"/>
                  </a:lnTo>
                  <a:close/>
                  <a:moveTo>
                    <a:pt x="174076" y="90556"/>
                  </a:moveTo>
                  <a:lnTo>
                    <a:pt x="185302" y="91005"/>
                  </a:lnTo>
                  <a:lnTo>
                    <a:pt x="185901" y="95645"/>
                  </a:lnTo>
                  <a:lnTo>
                    <a:pt x="186200" y="100285"/>
                  </a:lnTo>
                  <a:lnTo>
                    <a:pt x="175273" y="98638"/>
                  </a:lnTo>
                  <a:lnTo>
                    <a:pt x="174824" y="94597"/>
                  </a:lnTo>
                  <a:lnTo>
                    <a:pt x="174076" y="90556"/>
                  </a:lnTo>
                  <a:close/>
                  <a:moveTo>
                    <a:pt x="35324" y="90556"/>
                  </a:moveTo>
                  <a:lnTo>
                    <a:pt x="34576" y="94896"/>
                  </a:lnTo>
                  <a:lnTo>
                    <a:pt x="34127" y="99387"/>
                  </a:lnTo>
                  <a:lnTo>
                    <a:pt x="23050" y="101033"/>
                  </a:lnTo>
                  <a:lnTo>
                    <a:pt x="23500" y="95944"/>
                  </a:lnTo>
                  <a:lnTo>
                    <a:pt x="24098" y="91154"/>
                  </a:lnTo>
                  <a:lnTo>
                    <a:pt x="35324" y="90556"/>
                  </a:lnTo>
                  <a:close/>
                  <a:moveTo>
                    <a:pt x="107319" y="15716"/>
                  </a:moveTo>
                  <a:lnTo>
                    <a:pt x="111660" y="16016"/>
                  </a:lnTo>
                  <a:lnTo>
                    <a:pt x="116001" y="16465"/>
                  </a:lnTo>
                  <a:lnTo>
                    <a:pt x="120192" y="17063"/>
                  </a:lnTo>
                  <a:lnTo>
                    <a:pt x="124383" y="17961"/>
                  </a:lnTo>
                  <a:lnTo>
                    <a:pt x="128424" y="19009"/>
                  </a:lnTo>
                  <a:lnTo>
                    <a:pt x="132465" y="20207"/>
                  </a:lnTo>
                  <a:lnTo>
                    <a:pt x="136507" y="21554"/>
                  </a:lnTo>
                  <a:lnTo>
                    <a:pt x="140249" y="23200"/>
                  </a:lnTo>
                  <a:lnTo>
                    <a:pt x="143991" y="24847"/>
                  </a:lnTo>
                  <a:lnTo>
                    <a:pt x="147733" y="26792"/>
                  </a:lnTo>
                  <a:lnTo>
                    <a:pt x="151325" y="28888"/>
                  </a:lnTo>
                  <a:lnTo>
                    <a:pt x="154767" y="31133"/>
                  </a:lnTo>
                  <a:lnTo>
                    <a:pt x="158060" y="33528"/>
                  </a:lnTo>
                  <a:lnTo>
                    <a:pt x="161204" y="36073"/>
                  </a:lnTo>
                  <a:lnTo>
                    <a:pt x="164347" y="38767"/>
                  </a:lnTo>
                  <a:lnTo>
                    <a:pt x="167340" y="41611"/>
                  </a:lnTo>
                  <a:lnTo>
                    <a:pt x="170184" y="44455"/>
                  </a:lnTo>
                  <a:lnTo>
                    <a:pt x="172878" y="47598"/>
                  </a:lnTo>
                  <a:lnTo>
                    <a:pt x="175423" y="50741"/>
                  </a:lnTo>
                  <a:lnTo>
                    <a:pt x="177818" y="54034"/>
                  </a:lnTo>
                  <a:lnTo>
                    <a:pt x="180063" y="57477"/>
                  </a:lnTo>
                  <a:lnTo>
                    <a:pt x="182308" y="61069"/>
                  </a:lnTo>
                  <a:lnTo>
                    <a:pt x="184254" y="64661"/>
                  </a:lnTo>
                  <a:lnTo>
                    <a:pt x="186050" y="68403"/>
                  </a:lnTo>
                  <a:lnTo>
                    <a:pt x="187547" y="72295"/>
                  </a:lnTo>
                  <a:lnTo>
                    <a:pt x="189044" y="76186"/>
                  </a:lnTo>
                  <a:lnTo>
                    <a:pt x="190241" y="80228"/>
                  </a:lnTo>
                  <a:lnTo>
                    <a:pt x="191289" y="84269"/>
                  </a:lnTo>
                  <a:lnTo>
                    <a:pt x="192187" y="88460"/>
                  </a:lnTo>
                  <a:lnTo>
                    <a:pt x="192935" y="92651"/>
                  </a:lnTo>
                  <a:lnTo>
                    <a:pt x="193384" y="96842"/>
                  </a:lnTo>
                  <a:lnTo>
                    <a:pt x="193684" y="101183"/>
                  </a:lnTo>
                  <a:lnTo>
                    <a:pt x="189792" y="100734"/>
                  </a:lnTo>
                  <a:lnTo>
                    <a:pt x="189343" y="95944"/>
                  </a:lnTo>
                  <a:lnTo>
                    <a:pt x="188744" y="91454"/>
                  </a:lnTo>
                  <a:lnTo>
                    <a:pt x="187846" y="86814"/>
                  </a:lnTo>
                  <a:lnTo>
                    <a:pt x="186799" y="82323"/>
                  </a:lnTo>
                  <a:lnTo>
                    <a:pt x="185451" y="77983"/>
                  </a:lnTo>
                  <a:lnTo>
                    <a:pt x="183955" y="73792"/>
                  </a:lnTo>
                  <a:lnTo>
                    <a:pt x="182159" y="69601"/>
                  </a:lnTo>
                  <a:lnTo>
                    <a:pt x="180213" y="65559"/>
                  </a:lnTo>
                  <a:lnTo>
                    <a:pt x="178117" y="61668"/>
                  </a:lnTo>
                  <a:lnTo>
                    <a:pt x="175722" y="57926"/>
                  </a:lnTo>
                  <a:lnTo>
                    <a:pt x="173178" y="54184"/>
                  </a:lnTo>
                  <a:lnTo>
                    <a:pt x="170334" y="50741"/>
                  </a:lnTo>
                  <a:lnTo>
                    <a:pt x="167490" y="47298"/>
                  </a:lnTo>
                  <a:lnTo>
                    <a:pt x="164347" y="44155"/>
                  </a:lnTo>
                  <a:lnTo>
                    <a:pt x="161204" y="41162"/>
                  </a:lnTo>
                  <a:lnTo>
                    <a:pt x="157761" y="38318"/>
                  </a:lnTo>
                  <a:lnTo>
                    <a:pt x="156414" y="37120"/>
                  </a:lnTo>
                  <a:lnTo>
                    <a:pt x="152373" y="34276"/>
                  </a:lnTo>
                  <a:lnTo>
                    <a:pt x="148182" y="31582"/>
                  </a:lnTo>
                  <a:lnTo>
                    <a:pt x="146535" y="30684"/>
                  </a:lnTo>
                  <a:lnTo>
                    <a:pt x="143691" y="29038"/>
                  </a:lnTo>
                  <a:lnTo>
                    <a:pt x="143392" y="28888"/>
                  </a:lnTo>
                  <a:lnTo>
                    <a:pt x="140099" y="27391"/>
                  </a:lnTo>
                  <a:lnTo>
                    <a:pt x="138902" y="26792"/>
                  </a:lnTo>
                  <a:lnTo>
                    <a:pt x="135309" y="25296"/>
                  </a:lnTo>
                  <a:lnTo>
                    <a:pt x="131567" y="23949"/>
                  </a:lnTo>
                  <a:lnTo>
                    <a:pt x="127825" y="22751"/>
                  </a:lnTo>
                  <a:lnTo>
                    <a:pt x="123934" y="21853"/>
                  </a:lnTo>
                  <a:lnTo>
                    <a:pt x="120042" y="20955"/>
                  </a:lnTo>
                  <a:lnTo>
                    <a:pt x="116001" y="20356"/>
                  </a:lnTo>
                  <a:lnTo>
                    <a:pt x="111959" y="19907"/>
                  </a:lnTo>
                  <a:lnTo>
                    <a:pt x="107918" y="19758"/>
                  </a:lnTo>
                  <a:lnTo>
                    <a:pt x="107319" y="15716"/>
                  </a:lnTo>
                  <a:close/>
                  <a:moveTo>
                    <a:pt x="101183" y="15716"/>
                  </a:moveTo>
                  <a:lnTo>
                    <a:pt x="100584" y="19758"/>
                  </a:lnTo>
                  <a:lnTo>
                    <a:pt x="96543" y="20057"/>
                  </a:lnTo>
                  <a:lnTo>
                    <a:pt x="92501" y="20506"/>
                  </a:lnTo>
                  <a:lnTo>
                    <a:pt x="88460" y="21105"/>
                  </a:lnTo>
                  <a:lnTo>
                    <a:pt x="84568" y="22003"/>
                  </a:lnTo>
                  <a:lnTo>
                    <a:pt x="80826" y="23051"/>
                  </a:lnTo>
                  <a:lnTo>
                    <a:pt x="76935" y="24248"/>
                  </a:lnTo>
                  <a:lnTo>
                    <a:pt x="73342" y="25595"/>
                  </a:lnTo>
                  <a:lnTo>
                    <a:pt x="69600" y="27242"/>
                  </a:lnTo>
                  <a:lnTo>
                    <a:pt x="66158" y="28888"/>
                  </a:lnTo>
                  <a:lnTo>
                    <a:pt x="62715" y="30684"/>
                  </a:lnTo>
                  <a:lnTo>
                    <a:pt x="59422" y="32780"/>
                  </a:lnTo>
                  <a:lnTo>
                    <a:pt x="56129" y="34875"/>
                  </a:lnTo>
                  <a:lnTo>
                    <a:pt x="52986" y="37120"/>
                  </a:lnTo>
                  <a:lnTo>
                    <a:pt x="49993" y="39665"/>
                  </a:lnTo>
                  <a:lnTo>
                    <a:pt x="46999" y="42209"/>
                  </a:lnTo>
                  <a:lnTo>
                    <a:pt x="44305" y="44904"/>
                  </a:lnTo>
                  <a:lnTo>
                    <a:pt x="41611" y="47747"/>
                  </a:lnTo>
                  <a:lnTo>
                    <a:pt x="39066" y="50591"/>
                  </a:lnTo>
                  <a:lnTo>
                    <a:pt x="36671" y="53585"/>
                  </a:lnTo>
                  <a:lnTo>
                    <a:pt x="34426" y="56878"/>
                  </a:lnTo>
                  <a:lnTo>
                    <a:pt x="32331" y="60021"/>
                  </a:lnTo>
                  <a:lnTo>
                    <a:pt x="30235" y="63464"/>
                  </a:lnTo>
                  <a:lnTo>
                    <a:pt x="28439" y="66906"/>
                  </a:lnTo>
                  <a:lnTo>
                    <a:pt x="26792" y="70349"/>
                  </a:lnTo>
                  <a:lnTo>
                    <a:pt x="25296" y="74091"/>
                  </a:lnTo>
                  <a:lnTo>
                    <a:pt x="23949" y="77833"/>
                  </a:lnTo>
                  <a:lnTo>
                    <a:pt x="22751" y="81575"/>
                  </a:lnTo>
                  <a:lnTo>
                    <a:pt x="21853" y="85466"/>
                  </a:lnTo>
                  <a:lnTo>
                    <a:pt x="20955" y="89358"/>
                  </a:lnTo>
                  <a:lnTo>
                    <a:pt x="20356" y="93399"/>
                  </a:lnTo>
                  <a:lnTo>
                    <a:pt x="19907" y="97441"/>
                  </a:lnTo>
                  <a:lnTo>
                    <a:pt x="19608" y="101482"/>
                  </a:lnTo>
                  <a:lnTo>
                    <a:pt x="15716" y="102081"/>
                  </a:lnTo>
                  <a:lnTo>
                    <a:pt x="15866" y="97740"/>
                  </a:lnTo>
                  <a:lnTo>
                    <a:pt x="16315" y="93399"/>
                  </a:lnTo>
                  <a:lnTo>
                    <a:pt x="17063" y="89208"/>
                  </a:lnTo>
                  <a:lnTo>
                    <a:pt x="17812" y="85017"/>
                  </a:lnTo>
                  <a:lnTo>
                    <a:pt x="18859" y="80976"/>
                  </a:lnTo>
                  <a:lnTo>
                    <a:pt x="20057" y="76935"/>
                  </a:lnTo>
                  <a:lnTo>
                    <a:pt x="21554" y="73043"/>
                  </a:lnTo>
                  <a:lnTo>
                    <a:pt x="23050" y="69152"/>
                  </a:lnTo>
                  <a:lnTo>
                    <a:pt x="24847" y="65410"/>
                  </a:lnTo>
                  <a:lnTo>
                    <a:pt x="26792" y="61817"/>
                  </a:lnTo>
                  <a:lnTo>
                    <a:pt x="28888" y="58225"/>
                  </a:lnTo>
                  <a:lnTo>
                    <a:pt x="31133" y="54782"/>
                  </a:lnTo>
                  <a:lnTo>
                    <a:pt x="33378" y="51340"/>
                  </a:lnTo>
                  <a:lnTo>
                    <a:pt x="35923" y="48197"/>
                  </a:lnTo>
                  <a:lnTo>
                    <a:pt x="38617" y="45053"/>
                  </a:lnTo>
                  <a:lnTo>
                    <a:pt x="41461" y="42060"/>
                  </a:lnTo>
                  <a:lnTo>
                    <a:pt x="44454" y="39216"/>
                  </a:lnTo>
                  <a:lnTo>
                    <a:pt x="47448" y="36522"/>
                  </a:lnTo>
                  <a:lnTo>
                    <a:pt x="50741" y="33977"/>
                  </a:lnTo>
                  <a:lnTo>
                    <a:pt x="54034" y="31582"/>
                  </a:lnTo>
                  <a:lnTo>
                    <a:pt x="57476" y="29337"/>
                  </a:lnTo>
                  <a:lnTo>
                    <a:pt x="60919" y="27242"/>
                  </a:lnTo>
                  <a:lnTo>
                    <a:pt x="64661" y="25296"/>
                  </a:lnTo>
                  <a:lnTo>
                    <a:pt x="68403" y="23500"/>
                  </a:lnTo>
                  <a:lnTo>
                    <a:pt x="72145" y="21853"/>
                  </a:lnTo>
                  <a:lnTo>
                    <a:pt x="76186" y="20356"/>
                  </a:lnTo>
                  <a:lnTo>
                    <a:pt x="80078" y="19159"/>
                  </a:lnTo>
                  <a:lnTo>
                    <a:pt x="84119" y="18111"/>
                  </a:lnTo>
                  <a:lnTo>
                    <a:pt x="88310" y="17213"/>
                  </a:lnTo>
                  <a:lnTo>
                    <a:pt x="92501" y="16614"/>
                  </a:lnTo>
                  <a:lnTo>
                    <a:pt x="96842" y="16016"/>
                  </a:lnTo>
                  <a:lnTo>
                    <a:pt x="101183" y="15716"/>
                  </a:lnTo>
                  <a:close/>
                  <a:moveTo>
                    <a:pt x="104176" y="5837"/>
                  </a:moveTo>
                  <a:lnTo>
                    <a:pt x="105224" y="12274"/>
                  </a:lnTo>
                  <a:lnTo>
                    <a:pt x="105673" y="15716"/>
                  </a:lnTo>
                  <a:lnTo>
                    <a:pt x="106272" y="19608"/>
                  </a:lnTo>
                  <a:lnTo>
                    <a:pt x="106870" y="23051"/>
                  </a:lnTo>
                  <a:lnTo>
                    <a:pt x="108517" y="33977"/>
                  </a:lnTo>
                  <a:lnTo>
                    <a:pt x="108666" y="35025"/>
                  </a:lnTo>
                  <a:lnTo>
                    <a:pt x="111061" y="51190"/>
                  </a:lnTo>
                  <a:lnTo>
                    <a:pt x="111361" y="52986"/>
                  </a:lnTo>
                  <a:lnTo>
                    <a:pt x="112408" y="60171"/>
                  </a:lnTo>
                  <a:lnTo>
                    <a:pt x="112708" y="61668"/>
                  </a:lnTo>
                  <a:lnTo>
                    <a:pt x="115552" y="80826"/>
                  </a:lnTo>
                  <a:lnTo>
                    <a:pt x="115701" y="81425"/>
                  </a:lnTo>
                  <a:lnTo>
                    <a:pt x="115701" y="82174"/>
                  </a:lnTo>
                  <a:lnTo>
                    <a:pt x="116300" y="86215"/>
                  </a:lnTo>
                  <a:lnTo>
                    <a:pt x="116450" y="86814"/>
                  </a:lnTo>
                  <a:lnTo>
                    <a:pt x="117048" y="90556"/>
                  </a:lnTo>
                  <a:lnTo>
                    <a:pt x="117048" y="90705"/>
                  </a:lnTo>
                  <a:lnTo>
                    <a:pt x="116749" y="90705"/>
                  </a:lnTo>
                  <a:lnTo>
                    <a:pt x="115252" y="92352"/>
                  </a:lnTo>
                  <a:lnTo>
                    <a:pt x="113606" y="94148"/>
                  </a:lnTo>
                  <a:lnTo>
                    <a:pt x="113456" y="94148"/>
                  </a:lnTo>
                  <a:lnTo>
                    <a:pt x="111810" y="95944"/>
                  </a:lnTo>
                  <a:lnTo>
                    <a:pt x="110163" y="97740"/>
                  </a:lnTo>
                  <a:lnTo>
                    <a:pt x="110163" y="97590"/>
                  </a:lnTo>
                  <a:lnTo>
                    <a:pt x="110014" y="95794"/>
                  </a:lnTo>
                  <a:lnTo>
                    <a:pt x="109714" y="95794"/>
                  </a:lnTo>
                  <a:lnTo>
                    <a:pt x="109565" y="97141"/>
                  </a:lnTo>
                  <a:lnTo>
                    <a:pt x="109565" y="97291"/>
                  </a:lnTo>
                  <a:lnTo>
                    <a:pt x="109415" y="98489"/>
                  </a:lnTo>
                  <a:lnTo>
                    <a:pt x="108517" y="99536"/>
                  </a:lnTo>
                  <a:lnTo>
                    <a:pt x="108367" y="99686"/>
                  </a:lnTo>
                  <a:lnTo>
                    <a:pt x="106870" y="101332"/>
                  </a:lnTo>
                  <a:lnTo>
                    <a:pt x="106721" y="101482"/>
                  </a:lnTo>
                  <a:lnTo>
                    <a:pt x="105224" y="102979"/>
                  </a:lnTo>
                  <a:lnTo>
                    <a:pt x="104775" y="103428"/>
                  </a:lnTo>
                  <a:lnTo>
                    <a:pt x="104625" y="103578"/>
                  </a:lnTo>
                  <a:lnTo>
                    <a:pt x="104026" y="102979"/>
                  </a:lnTo>
                  <a:lnTo>
                    <a:pt x="103577" y="102530"/>
                  </a:lnTo>
                  <a:lnTo>
                    <a:pt x="102380" y="101482"/>
                  </a:lnTo>
                  <a:lnTo>
                    <a:pt x="102380" y="101332"/>
                  </a:lnTo>
                  <a:lnTo>
                    <a:pt x="101033" y="100135"/>
                  </a:lnTo>
                  <a:lnTo>
                    <a:pt x="103428" y="100135"/>
                  </a:lnTo>
                  <a:lnTo>
                    <a:pt x="103877" y="99985"/>
                  </a:lnTo>
                  <a:lnTo>
                    <a:pt x="105523" y="99985"/>
                  </a:lnTo>
                  <a:lnTo>
                    <a:pt x="106721" y="99836"/>
                  </a:lnTo>
                  <a:lnTo>
                    <a:pt x="106870" y="99686"/>
                  </a:lnTo>
                  <a:lnTo>
                    <a:pt x="106870" y="99536"/>
                  </a:lnTo>
                  <a:lnTo>
                    <a:pt x="106721" y="99387"/>
                  </a:lnTo>
                  <a:lnTo>
                    <a:pt x="105224" y="99237"/>
                  </a:lnTo>
                  <a:lnTo>
                    <a:pt x="100135" y="99237"/>
                  </a:lnTo>
                  <a:lnTo>
                    <a:pt x="98788" y="98039"/>
                  </a:lnTo>
                  <a:lnTo>
                    <a:pt x="98788" y="97890"/>
                  </a:lnTo>
                  <a:lnTo>
                    <a:pt x="97441" y="96692"/>
                  </a:lnTo>
                  <a:lnTo>
                    <a:pt x="99835" y="96842"/>
                  </a:lnTo>
                  <a:lnTo>
                    <a:pt x="105074" y="96842"/>
                  </a:lnTo>
                  <a:lnTo>
                    <a:pt x="105523" y="96692"/>
                  </a:lnTo>
                  <a:lnTo>
                    <a:pt x="105673" y="96692"/>
                  </a:lnTo>
                  <a:lnTo>
                    <a:pt x="107619" y="96543"/>
                  </a:lnTo>
                  <a:lnTo>
                    <a:pt x="107619" y="96393"/>
                  </a:lnTo>
                  <a:lnTo>
                    <a:pt x="107619" y="96243"/>
                  </a:lnTo>
                  <a:lnTo>
                    <a:pt x="105074" y="95944"/>
                  </a:lnTo>
                  <a:lnTo>
                    <a:pt x="100284" y="95944"/>
                  </a:lnTo>
                  <a:lnTo>
                    <a:pt x="97141" y="96243"/>
                  </a:lnTo>
                  <a:lnTo>
                    <a:pt x="96992" y="96243"/>
                  </a:lnTo>
                  <a:lnTo>
                    <a:pt x="92352" y="91753"/>
                  </a:lnTo>
                  <a:lnTo>
                    <a:pt x="92651" y="90107"/>
                  </a:lnTo>
                  <a:lnTo>
                    <a:pt x="95195" y="90406"/>
                  </a:lnTo>
                  <a:lnTo>
                    <a:pt x="97890" y="90406"/>
                  </a:lnTo>
                  <a:lnTo>
                    <a:pt x="103128" y="90256"/>
                  </a:lnTo>
                  <a:lnTo>
                    <a:pt x="104925" y="90256"/>
                  </a:lnTo>
                  <a:lnTo>
                    <a:pt x="105224" y="90107"/>
                  </a:lnTo>
                  <a:lnTo>
                    <a:pt x="105972" y="90107"/>
                  </a:lnTo>
                  <a:lnTo>
                    <a:pt x="105972" y="89957"/>
                  </a:lnTo>
                  <a:lnTo>
                    <a:pt x="105972" y="89807"/>
                  </a:lnTo>
                  <a:lnTo>
                    <a:pt x="105823" y="89657"/>
                  </a:lnTo>
                  <a:lnTo>
                    <a:pt x="102679" y="89657"/>
                  </a:lnTo>
                  <a:lnTo>
                    <a:pt x="97590" y="89508"/>
                  </a:lnTo>
                  <a:lnTo>
                    <a:pt x="95195" y="89508"/>
                  </a:lnTo>
                  <a:lnTo>
                    <a:pt x="92651" y="89807"/>
                  </a:lnTo>
                  <a:lnTo>
                    <a:pt x="93549" y="82922"/>
                  </a:lnTo>
                  <a:lnTo>
                    <a:pt x="93699" y="82174"/>
                  </a:lnTo>
                  <a:lnTo>
                    <a:pt x="93848" y="81425"/>
                  </a:lnTo>
                  <a:lnTo>
                    <a:pt x="96543" y="61817"/>
                  </a:lnTo>
                  <a:lnTo>
                    <a:pt x="96692" y="60171"/>
                  </a:lnTo>
                  <a:lnTo>
                    <a:pt x="97740" y="53136"/>
                  </a:lnTo>
                  <a:lnTo>
                    <a:pt x="97890" y="51340"/>
                  </a:lnTo>
                  <a:lnTo>
                    <a:pt x="100135" y="35025"/>
                  </a:lnTo>
                  <a:lnTo>
                    <a:pt x="100284" y="34127"/>
                  </a:lnTo>
                  <a:lnTo>
                    <a:pt x="101781" y="23051"/>
                  </a:lnTo>
                  <a:lnTo>
                    <a:pt x="102230" y="19608"/>
                  </a:lnTo>
                  <a:lnTo>
                    <a:pt x="102829" y="15716"/>
                  </a:lnTo>
                  <a:lnTo>
                    <a:pt x="103278" y="12274"/>
                  </a:lnTo>
                  <a:lnTo>
                    <a:pt x="104176" y="5837"/>
                  </a:lnTo>
                  <a:close/>
                  <a:moveTo>
                    <a:pt x="53285" y="113456"/>
                  </a:moveTo>
                  <a:lnTo>
                    <a:pt x="60021" y="114354"/>
                  </a:lnTo>
                  <a:lnTo>
                    <a:pt x="53884" y="116151"/>
                  </a:lnTo>
                  <a:lnTo>
                    <a:pt x="53285" y="113456"/>
                  </a:lnTo>
                  <a:close/>
                  <a:moveTo>
                    <a:pt x="90705" y="92352"/>
                  </a:moveTo>
                  <a:lnTo>
                    <a:pt x="90555" y="92651"/>
                  </a:lnTo>
                  <a:lnTo>
                    <a:pt x="92052" y="93998"/>
                  </a:lnTo>
                  <a:lnTo>
                    <a:pt x="92202" y="94148"/>
                  </a:lnTo>
                  <a:lnTo>
                    <a:pt x="93998" y="95794"/>
                  </a:lnTo>
                  <a:lnTo>
                    <a:pt x="95794" y="97441"/>
                  </a:lnTo>
                  <a:lnTo>
                    <a:pt x="95794" y="97590"/>
                  </a:lnTo>
                  <a:lnTo>
                    <a:pt x="97590" y="99087"/>
                  </a:lnTo>
                  <a:lnTo>
                    <a:pt x="97590" y="99237"/>
                  </a:lnTo>
                  <a:lnTo>
                    <a:pt x="97740" y="99387"/>
                  </a:lnTo>
                  <a:lnTo>
                    <a:pt x="97291" y="99387"/>
                  </a:lnTo>
                  <a:lnTo>
                    <a:pt x="95794" y="99536"/>
                  </a:lnTo>
                  <a:lnTo>
                    <a:pt x="95644" y="99686"/>
                  </a:lnTo>
                  <a:lnTo>
                    <a:pt x="95794" y="99686"/>
                  </a:lnTo>
                  <a:lnTo>
                    <a:pt x="96842" y="99836"/>
                  </a:lnTo>
                  <a:lnTo>
                    <a:pt x="96992" y="99836"/>
                  </a:lnTo>
                  <a:lnTo>
                    <a:pt x="98488" y="99985"/>
                  </a:lnTo>
                  <a:lnTo>
                    <a:pt x="99237" y="100734"/>
                  </a:lnTo>
                  <a:lnTo>
                    <a:pt x="99386" y="100883"/>
                  </a:lnTo>
                  <a:lnTo>
                    <a:pt x="101183" y="102530"/>
                  </a:lnTo>
                  <a:lnTo>
                    <a:pt x="101183" y="102680"/>
                  </a:lnTo>
                  <a:lnTo>
                    <a:pt x="102829" y="104027"/>
                  </a:lnTo>
                  <a:lnTo>
                    <a:pt x="103428" y="104625"/>
                  </a:lnTo>
                  <a:lnTo>
                    <a:pt x="103577" y="104775"/>
                  </a:lnTo>
                  <a:lnTo>
                    <a:pt x="103428" y="104775"/>
                  </a:lnTo>
                  <a:lnTo>
                    <a:pt x="102979" y="105374"/>
                  </a:lnTo>
                  <a:lnTo>
                    <a:pt x="102829" y="105523"/>
                  </a:lnTo>
                  <a:lnTo>
                    <a:pt x="102230" y="106122"/>
                  </a:lnTo>
                  <a:lnTo>
                    <a:pt x="101183" y="107320"/>
                  </a:lnTo>
                  <a:lnTo>
                    <a:pt x="101033" y="107320"/>
                  </a:lnTo>
                  <a:lnTo>
                    <a:pt x="99985" y="108517"/>
                  </a:lnTo>
                  <a:lnTo>
                    <a:pt x="99985" y="106122"/>
                  </a:lnTo>
                  <a:lnTo>
                    <a:pt x="99985" y="105523"/>
                  </a:lnTo>
                  <a:lnTo>
                    <a:pt x="99985" y="105374"/>
                  </a:lnTo>
                  <a:lnTo>
                    <a:pt x="99985" y="104925"/>
                  </a:lnTo>
                  <a:lnTo>
                    <a:pt x="99985" y="104775"/>
                  </a:lnTo>
                  <a:lnTo>
                    <a:pt x="99985" y="104176"/>
                  </a:lnTo>
                  <a:lnTo>
                    <a:pt x="99835" y="104027"/>
                  </a:lnTo>
                  <a:lnTo>
                    <a:pt x="99835" y="103727"/>
                  </a:lnTo>
                  <a:lnTo>
                    <a:pt x="99686" y="102680"/>
                  </a:lnTo>
                  <a:lnTo>
                    <a:pt x="99686" y="102530"/>
                  </a:lnTo>
                  <a:lnTo>
                    <a:pt x="99386" y="102530"/>
                  </a:lnTo>
                  <a:lnTo>
                    <a:pt x="99386" y="102680"/>
                  </a:lnTo>
                  <a:lnTo>
                    <a:pt x="99237" y="104176"/>
                  </a:lnTo>
                  <a:lnTo>
                    <a:pt x="99237" y="104476"/>
                  </a:lnTo>
                  <a:lnTo>
                    <a:pt x="99237" y="104625"/>
                  </a:lnTo>
                  <a:lnTo>
                    <a:pt x="99237" y="104775"/>
                  </a:lnTo>
                  <a:lnTo>
                    <a:pt x="99237" y="104925"/>
                  </a:lnTo>
                  <a:lnTo>
                    <a:pt x="99087" y="105374"/>
                  </a:lnTo>
                  <a:lnTo>
                    <a:pt x="99087" y="105523"/>
                  </a:lnTo>
                  <a:lnTo>
                    <a:pt x="99087" y="106122"/>
                  </a:lnTo>
                  <a:lnTo>
                    <a:pt x="99087" y="108667"/>
                  </a:lnTo>
                  <a:lnTo>
                    <a:pt x="99087" y="108816"/>
                  </a:lnTo>
                  <a:lnTo>
                    <a:pt x="99087" y="109415"/>
                  </a:lnTo>
                  <a:lnTo>
                    <a:pt x="96543" y="111960"/>
                  </a:lnTo>
                  <a:lnTo>
                    <a:pt x="96842" y="109116"/>
                  </a:lnTo>
                  <a:lnTo>
                    <a:pt x="96842" y="106272"/>
                  </a:lnTo>
                  <a:lnTo>
                    <a:pt x="96842" y="105523"/>
                  </a:lnTo>
                  <a:lnTo>
                    <a:pt x="96842" y="104925"/>
                  </a:lnTo>
                  <a:lnTo>
                    <a:pt x="96692" y="104326"/>
                  </a:lnTo>
                  <a:lnTo>
                    <a:pt x="96692" y="103727"/>
                  </a:lnTo>
                  <a:lnTo>
                    <a:pt x="96692" y="103428"/>
                  </a:lnTo>
                  <a:lnTo>
                    <a:pt x="96393" y="101931"/>
                  </a:lnTo>
                  <a:lnTo>
                    <a:pt x="96393" y="101781"/>
                  </a:lnTo>
                  <a:lnTo>
                    <a:pt x="96243" y="101931"/>
                  </a:lnTo>
                  <a:lnTo>
                    <a:pt x="95944" y="104176"/>
                  </a:lnTo>
                  <a:lnTo>
                    <a:pt x="95944" y="104326"/>
                  </a:lnTo>
                  <a:lnTo>
                    <a:pt x="95944" y="104925"/>
                  </a:lnTo>
                  <a:lnTo>
                    <a:pt x="95944" y="105523"/>
                  </a:lnTo>
                  <a:lnTo>
                    <a:pt x="95944" y="105673"/>
                  </a:lnTo>
                  <a:lnTo>
                    <a:pt x="95944" y="106272"/>
                  </a:lnTo>
                  <a:lnTo>
                    <a:pt x="95944" y="109415"/>
                  </a:lnTo>
                  <a:lnTo>
                    <a:pt x="96094" y="112558"/>
                  </a:lnTo>
                  <a:lnTo>
                    <a:pt x="91753" y="117049"/>
                  </a:lnTo>
                  <a:lnTo>
                    <a:pt x="90106" y="116899"/>
                  </a:lnTo>
                  <a:lnTo>
                    <a:pt x="90106" y="116749"/>
                  </a:lnTo>
                  <a:lnTo>
                    <a:pt x="90256" y="114354"/>
                  </a:lnTo>
                  <a:lnTo>
                    <a:pt x="90406" y="111810"/>
                  </a:lnTo>
                  <a:lnTo>
                    <a:pt x="90256" y="106721"/>
                  </a:lnTo>
                  <a:lnTo>
                    <a:pt x="90106" y="105823"/>
                  </a:lnTo>
                  <a:lnTo>
                    <a:pt x="90106" y="105224"/>
                  </a:lnTo>
                  <a:lnTo>
                    <a:pt x="90106" y="105074"/>
                  </a:lnTo>
                  <a:lnTo>
                    <a:pt x="90106" y="104176"/>
                  </a:lnTo>
                  <a:lnTo>
                    <a:pt x="90106" y="103727"/>
                  </a:lnTo>
                  <a:lnTo>
                    <a:pt x="90106" y="103578"/>
                  </a:lnTo>
                  <a:lnTo>
                    <a:pt x="89957" y="103428"/>
                  </a:lnTo>
                  <a:lnTo>
                    <a:pt x="89807" y="103578"/>
                  </a:lnTo>
                  <a:lnTo>
                    <a:pt x="89657" y="103578"/>
                  </a:lnTo>
                  <a:lnTo>
                    <a:pt x="89657" y="103727"/>
                  </a:lnTo>
                  <a:lnTo>
                    <a:pt x="89657" y="104625"/>
                  </a:lnTo>
                  <a:lnTo>
                    <a:pt x="89657" y="105523"/>
                  </a:lnTo>
                  <a:lnTo>
                    <a:pt x="89508" y="106571"/>
                  </a:lnTo>
                  <a:lnTo>
                    <a:pt x="89508" y="107769"/>
                  </a:lnTo>
                  <a:lnTo>
                    <a:pt x="89358" y="112259"/>
                  </a:lnTo>
                  <a:lnTo>
                    <a:pt x="89508" y="114504"/>
                  </a:lnTo>
                  <a:lnTo>
                    <a:pt x="89657" y="116749"/>
                  </a:lnTo>
                  <a:lnTo>
                    <a:pt x="89657" y="116749"/>
                  </a:lnTo>
                  <a:lnTo>
                    <a:pt x="83521" y="116001"/>
                  </a:lnTo>
                  <a:lnTo>
                    <a:pt x="82772" y="115851"/>
                  </a:lnTo>
                  <a:lnTo>
                    <a:pt x="82024" y="115702"/>
                  </a:lnTo>
                  <a:lnTo>
                    <a:pt x="61667" y="113007"/>
                  </a:lnTo>
                  <a:lnTo>
                    <a:pt x="60171" y="112708"/>
                  </a:lnTo>
                  <a:lnTo>
                    <a:pt x="52986" y="111810"/>
                  </a:lnTo>
                  <a:lnTo>
                    <a:pt x="51190" y="111511"/>
                  </a:lnTo>
                  <a:lnTo>
                    <a:pt x="35025" y="109265"/>
                  </a:lnTo>
                  <a:lnTo>
                    <a:pt x="33977" y="109116"/>
                  </a:lnTo>
                  <a:lnTo>
                    <a:pt x="23050" y="107619"/>
                  </a:lnTo>
                  <a:lnTo>
                    <a:pt x="19608" y="107170"/>
                  </a:lnTo>
                  <a:lnTo>
                    <a:pt x="15716" y="106571"/>
                  </a:lnTo>
                  <a:lnTo>
                    <a:pt x="12274" y="106122"/>
                  </a:lnTo>
                  <a:lnTo>
                    <a:pt x="5688" y="105224"/>
                  </a:lnTo>
                  <a:lnTo>
                    <a:pt x="12274" y="104326"/>
                  </a:lnTo>
                  <a:lnTo>
                    <a:pt x="15716" y="103727"/>
                  </a:lnTo>
                  <a:lnTo>
                    <a:pt x="19608" y="103129"/>
                  </a:lnTo>
                  <a:lnTo>
                    <a:pt x="23050" y="102680"/>
                  </a:lnTo>
                  <a:lnTo>
                    <a:pt x="33977" y="101033"/>
                  </a:lnTo>
                  <a:lnTo>
                    <a:pt x="35025" y="100883"/>
                  </a:lnTo>
                  <a:lnTo>
                    <a:pt x="51190" y="98339"/>
                  </a:lnTo>
                  <a:lnTo>
                    <a:pt x="52986" y="98039"/>
                  </a:lnTo>
                  <a:lnTo>
                    <a:pt x="60171" y="96992"/>
                  </a:lnTo>
                  <a:lnTo>
                    <a:pt x="61667" y="96842"/>
                  </a:lnTo>
                  <a:lnTo>
                    <a:pt x="81425" y="93848"/>
                  </a:lnTo>
                  <a:lnTo>
                    <a:pt x="82173" y="93699"/>
                  </a:lnTo>
                  <a:lnTo>
                    <a:pt x="82922" y="93549"/>
                  </a:lnTo>
                  <a:lnTo>
                    <a:pt x="85915" y="93100"/>
                  </a:lnTo>
                  <a:lnTo>
                    <a:pt x="86514" y="93100"/>
                  </a:lnTo>
                  <a:lnTo>
                    <a:pt x="90106" y="92501"/>
                  </a:lnTo>
                  <a:lnTo>
                    <a:pt x="90555" y="92352"/>
                  </a:lnTo>
                  <a:close/>
                  <a:moveTo>
                    <a:pt x="117647" y="92501"/>
                  </a:moveTo>
                  <a:lnTo>
                    <a:pt x="119294" y="92651"/>
                  </a:lnTo>
                  <a:lnTo>
                    <a:pt x="119144" y="95046"/>
                  </a:lnTo>
                  <a:lnTo>
                    <a:pt x="118994" y="97590"/>
                  </a:lnTo>
                  <a:lnTo>
                    <a:pt x="119144" y="102530"/>
                  </a:lnTo>
                  <a:lnTo>
                    <a:pt x="119144" y="103428"/>
                  </a:lnTo>
                  <a:lnTo>
                    <a:pt x="119294" y="104176"/>
                  </a:lnTo>
                  <a:lnTo>
                    <a:pt x="119294" y="104476"/>
                  </a:lnTo>
                  <a:lnTo>
                    <a:pt x="119294" y="105224"/>
                  </a:lnTo>
                  <a:lnTo>
                    <a:pt x="119294" y="105823"/>
                  </a:lnTo>
                  <a:lnTo>
                    <a:pt x="119294" y="105972"/>
                  </a:lnTo>
                  <a:lnTo>
                    <a:pt x="119593" y="105972"/>
                  </a:lnTo>
                  <a:lnTo>
                    <a:pt x="119743" y="105823"/>
                  </a:lnTo>
                  <a:lnTo>
                    <a:pt x="119743" y="104775"/>
                  </a:lnTo>
                  <a:lnTo>
                    <a:pt x="119743" y="103727"/>
                  </a:lnTo>
                  <a:lnTo>
                    <a:pt x="119892" y="102680"/>
                  </a:lnTo>
                  <a:lnTo>
                    <a:pt x="119892" y="101482"/>
                  </a:lnTo>
                  <a:lnTo>
                    <a:pt x="120042" y="97141"/>
                  </a:lnTo>
                  <a:lnTo>
                    <a:pt x="119892" y="94896"/>
                  </a:lnTo>
                  <a:lnTo>
                    <a:pt x="119743" y="92651"/>
                  </a:lnTo>
                  <a:lnTo>
                    <a:pt x="119743" y="92651"/>
                  </a:lnTo>
                  <a:lnTo>
                    <a:pt x="125730" y="93549"/>
                  </a:lnTo>
                  <a:lnTo>
                    <a:pt x="126478" y="93699"/>
                  </a:lnTo>
                  <a:lnTo>
                    <a:pt x="127077" y="93699"/>
                  </a:lnTo>
                  <a:lnTo>
                    <a:pt x="147733" y="96543"/>
                  </a:lnTo>
                  <a:lnTo>
                    <a:pt x="149229" y="96842"/>
                  </a:lnTo>
                  <a:lnTo>
                    <a:pt x="156414" y="97740"/>
                  </a:lnTo>
                  <a:lnTo>
                    <a:pt x="158210" y="98039"/>
                  </a:lnTo>
                  <a:lnTo>
                    <a:pt x="174375" y="100285"/>
                  </a:lnTo>
                  <a:lnTo>
                    <a:pt x="175423" y="100434"/>
                  </a:lnTo>
                  <a:lnTo>
                    <a:pt x="186350" y="101931"/>
                  </a:lnTo>
                  <a:lnTo>
                    <a:pt x="189792" y="102380"/>
                  </a:lnTo>
                  <a:lnTo>
                    <a:pt x="193684" y="102829"/>
                  </a:lnTo>
                  <a:lnTo>
                    <a:pt x="197126" y="103278"/>
                  </a:lnTo>
                  <a:lnTo>
                    <a:pt x="203712" y="104326"/>
                  </a:lnTo>
                  <a:lnTo>
                    <a:pt x="197126" y="105224"/>
                  </a:lnTo>
                  <a:lnTo>
                    <a:pt x="193684" y="105823"/>
                  </a:lnTo>
                  <a:lnTo>
                    <a:pt x="189792" y="106421"/>
                  </a:lnTo>
                  <a:lnTo>
                    <a:pt x="186350" y="106871"/>
                  </a:lnTo>
                  <a:lnTo>
                    <a:pt x="175423" y="108517"/>
                  </a:lnTo>
                  <a:lnTo>
                    <a:pt x="174375" y="108667"/>
                  </a:lnTo>
                  <a:lnTo>
                    <a:pt x="158210" y="111062"/>
                  </a:lnTo>
                  <a:lnTo>
                    <a:pt x="156414" y="111361"/>
                  </a:lnTo>
                  <a:lnTo>
                    <a:pt x="149229" y="112409"/>
                  </a:lnTo>
                  <a:lnTo>
                    <a:pt x="147733" y="112708"/>
                  </a:lnTo>
                  <a:lnTo>
                    <a:pt x="127975" y="115702"/>
                  </a:lnTo>
                  <a:lnTo>
                    <a:pt x="127376" y="115851"/>
                  </a:lnTo>
                  <a:lnTo>
                    <a:pt x="126628" y="115851"/>
                  </a:lnTo>
                  <a:lnTo>
                    <a:pt x="123634" y="116300"/>
                  </a:lnTo>
                  <a:lnTo>
                    <a:pt x="123036" y="116450"/>
                  </a:lnTo>
                  <a:lnTo>
                    <a:pt x="119443" y="117049"/>
                  </a:lnTo>
                  <a:lnTo>
                    <a:pt x="118695" y="117049"/>
                  </a:lnTo>
                  <a:lnTo>
                    <a:pt x="118695" y="116899"/>
                  </a:lnTo>
                  <a:lnTo>
                    <a:pt x="117348" y="115552"/>
                  </a:lnTo>
                  <a:lnTo>
                    <a:pt x="117198" y="115402"/>
                  </a:lnTo>
                  <a:lnTo>
                    <a:pt x="115552" y="113756"/>
                  </a:lnTo>
                  <a:lnTo>
                    <a:pt x="115402" y="113756"/>
                  </a:lnTo>
                  <a:lnTo>
                    <a:pt x="113756" y="112109"/>
                  </a:lnTo>
                  <a:lnTo>
                    <a:pt x="113606" y="111960"/>
                  </a:lnTo>
                  <a:lnTo>
                    <a:pt x="111959" y="110463"/>
                  </a:lnTo>
                  <a:lnTo>
                    <a:pt x="111810" y="110313"/>
                  </a:lnTo>
                  <a:lnTo>
                    <a:pt x="111660" y="110163"/>
                  </a:lnTo>
                  <a:lnTo>
                    <a:pt x="112259" y="110163"/>
                  </a:lnTo>
                  <a:lnTo>
                    <a:pt x="113606" y="110014"/>
                  </a:lnTo>
                  <a:lnTo>
                    <a:pt x="113756" y="109864"/>
                  </a:lnTo>
                  <a:lnTo>
                    <a:pt x="113606" y="109714"/>
                  </a:lnTo>
                  <a:lnTo>
                    <a:pt x="112558" y="109714"/>
                  </a:lnTo>
                  <a:lnTo>
                    <a:pt x="110912" y="109565"/>
                  </a:lnTo>
                  <a:lnTo>
                    <a:pt x="110912" y="109415"/>
                  </a:lnTo>
                  <a:lnTo>
                    <a:pt x="110762" y="109265"/>
                  </a:lnTo>
                  <a:lnTo>
                    <a:pt x="110163" y="108816"/>
                  </a:lnTo>
                  <a:lnTo>
                    <a:pt x="110014" y="108667"/>
                  </a:lnTo>
                  <a:lnTo>
                    <a:pt x="108367" y="107020"/>
                  </a:lnTo>
                  <a:lnTo>
                    <a:pt x="108217" y="106871"/>
                  </a:lnTo>
                  <a:lnTo>
                    <a:pt x="106571" y="105374"/>
                  </a:lnTo>
                  <a:lnTo>
                    <a:pt x="106122" y="104925"/>
                  </a:lnTo>
                  <a:lnTo>
                    <a:pt x="105972" y="104775"/>
                  </a:lnTo>
                  <a:lnTo>
                    <a:pt x="105823" y="104775"/>
                  </a:lnTo>
                  <a:lnTo>
                    <a:pt x="106272" y="104326"/>
                  </a:lnTo>
                  <a:lnTo>
                    <a:pt x="106272" y="104176"/>
                  </a:lnTo>
                  <a:lnTo>
                    <a:pt x="106870" y="103727"/>
                  </a:lnTo>
                  <a:lnTo>
                    <a:pt x="107918" y="102530"/>
                  </a:lnTo>
                  <a:lnTo>
                    <a:pt x="109415" y="101033"/>
                  </a:lnTo>
                  <a:lnTo>
                    <a:pt x="109415" y="103578"/>
                  </a:lnTo>
                  <a:lnTo>
                    <a:pt x="109415" y="104176"/>
                  </a:lnTo>
                  <a:lnTo>
                    <a:pt x="109415" y="104775"/>
                  </a:lnTo>
                  <a:lnTo>
                    <a:pt x="109415" y="104925"/>
                  </a:lnTo>
                  <a:lnTo>
                    <a:pt x="109415" y="105374"/>
                  </a:lnTo>
                  <a:lnTo>
                    <a:pt x="109565" y="105673"/>
                  </a:lnTo>
                  <a:lnTo>
                    <a:pt x="109565" y="105823"/>
                  </a:lnTo>
                  <a:lnTo>
                    <a:pt x="109714" y="106871"/>
                  </a:lnTo>
                  <a:lnTo>
                    <a:pt x="109864" y="107020"/>
                  </a:lnTo>
                  <a:lnTo>
                    <a:pt x="109864" y="106871"/>
                  </a:lnTo>
                  <a:lnTo>
                    <a:pt x="110014" y="106871"/>
                  </a:lnTo>
                  <a:lnTo>
                    <a:pt x="110163" y="105374"/>
                  </a:lnTo>
                  <a:lnTo>
                    <a:pt x="110163" y="105224"/>
                  </a:lnTo>
                  <a:lnTo>
                    <a:pt x="110163" y="104925"/>
                  </a:lnTo>
                  <a:lnTo>
                    <a:pt x="110163" y="104775"/>
                  </a:lnTo>
                  <a:lnTo>
                    <a:pt x="110163" y="104176"/>
                  </a:lnTo>
                  <a:lnTo>
                    <a:pt x="110313" y="104027"/>
                  </a:lnTo>
                  <a:lnTo>
                    <a:pt x="110313" y="103578"/>
                  </a:lnTo>
                  <a:lnTo>
                    <a:pt x="110313" y="100135"/>
                  </a:lnTo>
                  <a:lnTo>
                    <a:pt x="112857" y="97441"/>
                  </a:lnTo>
                  <a:lnTo>
                    <a:pt x="112558" y="100434"/>
                  </a:lnTo>
                  <a:lnTo>
                    <a:pt x="112558" y="103578"/>
                  </a:lnTo>
                  <a:lnTo>
                    <a:pt x="112558" y="104027"/>
                  </a:lnTo>
                  <a:lnTo>
                    <a:pt x="112558" y="104176"/>
                  </a:lnTo>
                  <a:lnTo>
                    <a:pt x="112558" y="104625"/>
                  </a:lnTo>
                  <a:lnTo>
                    <a:pt x="112558" y="104775"/>
                  </a:lnTo>
                  <a:lnTo>
                    <a:pt x="112708" y="105224"/>
                  </a:lnTo>
                  <a:lnTo>
                    <a:pt x="112708" y="105972"/>
                  </a:lnTo>
                  <a:lnTo>
                    <a:pt x="112708" y="106122"/>
                  </a:lnTo>
                  <a:lnTo>
                    <a:pt x="112857" y="107619"/>
                  </a:lnTo>
                  <a:lnTo>
                    <a:pt x="113007" y="107769"/>
                  </a:lnTo>
                  <a:lnTo>
                    <a:pt x="113157" y="107619"/>
                  </a:lnTo>
                  <a:lnTo>
                    <a:pt x="113456" y="105374"/>
                  </a:lnTo>
                  <a:lnTo>
                    <a:pt x="113456" y="105224"/>
                  </a:lnTo>
                  <a:lnTo>
                    <a:pt x="113456" y="104775"/>
                  </a:lnTo>
                  <a:lnTo>
                    <a:pt x="113456" y="104625"/>
                  </a:lnTo>
                  <a:lnTo>
                    <a:pt x="113456" y="104176"/>
                  </a:lnTo>
                  <a:lnTo>
                    <a:pt x="113456" y="104027"/>
                  </a:lnTo>
                  <a:lnTo>
                    <a:pt x="113456" y="103578"/>
                  </a:lnTo>
                  <a:lnTo>
                    <a:pt x="113456" y="100285"/>
                  </a:lnTo>
                  <a:lnTo>
                    <a:pt x="113307" y="96992"/>
                  </a:lnTo>
                  <a:lnTo>
                    <a:pt x="117647" y="92501"/>
                  </a:lnTo>
                  <a:close/>
                  <a:moveTo>
                    <a:pt x="156115" y="113007"/>
                  </a:moveTo>
                  <a:lnTo>
                    <a:pt x="155815" y="115253"/>
                  </a:lnTo>
                  <a:lnTo>
                    <a:pt x="155216" y="117348"/>
                  </a:lnTo>
                  <a:lnTo>
                    <a:pt x="148481" y="116001"/>
                  </a:lnTo>
                  <a:lnTo>
                    <a:pt x="148930" y="114205"/>
                  </a:lnTo>
                  <a:lnTo>
                    <a:pt x="156115" y="113007"/>
                  </a:lnTo>
                  <a:close/>
                  <a:moveTo>
                    <a:pt x="23200" y="109265"/>
                  </a:moveTo>
                  <a:lnTo>
                    <a:pt x="34127" y="110762"/>
                  </a:lnTo>
                  <a:lnTo>
                    <a:pt x="34725" y="115552"/>
                  </a:lnTo>
                  <a:lnTo>
                    <a:pt x="35623" y="120342"/>
                  </a:lnTo>
                  <a:lnTo>
                    <a:pt x="24547" y="120342"/>
                  </a:lnTo>
                  <a:lnTo>
                    <a:pt x="24098" y="117647"/>
                  </a:lnTo>
                  <a:lnTo>
                    <a:pt x="23649" y="114803"/>
                  </a:lnTo>
                  <a:lnTo>
                    <a:pt x="23350" y="112109"/>
                  </a:lnTo>
                  <a:lnTo>
                    <a:pt x="23200" y="109265"/>
                  </a:lnTo>
                  <a:close/>
                  <a:moveTo>
                    <a:pt x="186350" y="108517"/>
                  </a:moveTo>
                  <a:lnTo>
                    <a:pt x="186050" y="111511"/>
                  </a:lnTo>
                  <a:lnTo>
                    <a:pt x="185751" y="114504"/>
                  </a:lnTo>
                  <a:lnTo>
                    <a:pt x="185451" y="117348"/>
                  </a:lnTo>
                  <a:lnTo>
                    <a:pt x="184853" y="120342"/>
                  </a:lnTo>
                  <a:lnTo>
                    <a:pt x="173777" y="120342"/>
                  </a:lnTo>
                  <a:lnTo>
                    <a:pt x="174226" y="117797"/>
                  </a:lnTo>
                  <a:lnTo>
                    <a:pt x="174675" y="115253"/>
                  </a:lnTo>
                  <a:lnTo>
                    <a:pt x="174974" y="112708"/>
                  </a:lnTo>
                  <a:lnTo>
                    <a:pt x="175273" y="110163"/>
                  </a:lnTo>
                  <a:lnTo>
                    <a:pt x="186350" y="108517"/>
                  </a:lnTo>
                  <a:close/>
                  <a:moveTo>
                    <a:pt x="37869" y="121240"/>
                  </a:moveTo>
                  <a:lnTo>
                    <a:pt x="39066" y="121389"/>
                  </a:lnTo>
                  <a:lnTo>
                    <a:pt x="38168" y="121838"/>
                  </a:lnTo>
                  <a:lnTo>
                    <a:pt x="37869" y="121240"/>
                  </a:lnTo>
                  <a:close/>
                  <a:moveTo>
                    <a:pt x="171531" y="121240"/>
                  </a:moveTo>
                  <a:lnTo>
                    <a:pt x="171232" y="121838"/>
                  </a:lnTo>
                  <a:lnTo>
                    <a:pt x="170484" y="121389"/>
                  </a:lnTo>
                  <a:lnTo>
                    <a:pt x="171531" y="121240"/>
                  </a:lnTo>
                  <a:close/>
                  <a:moveTo>
                    <a:pt x="37569" y="121240"/>
                  </a:moveTo>
                  <a:lnTo>
                    <a:pt x="37719" y="121389"/>
                  </a:lnTo>
                  <a:lnTo>
                    <a:pt x="38018" y="121838"/>
                  </a:lnTo>
                  <a:lnTo>
                    <a:pt x="37120" y="122437"/>
                  </a:lnTo>
                  <a:lnTo>
                    <a:pt x="36222" y="122886"/>
                  </a:lnTo>
                  <a:lnTo>
                    <a:pt x="26493" y="128574"/>
                  </a:lnTo>
                  <a:lnTo>
                    <a:pt x="25595" y="124982"/>
                  </a:lnTo>
                  <a:lnTo>
                    <a:pt x="24697" y="121240"/>
                  </a:lnTo>
                  <a:lnTo>
                    <a:pt x="25146" y="121240"/>
                  </a:lnTo>
                  <a:lnTo>
                    <a:pt x="25595" y="122736"/>
                  </a:lnTo>
                  <a:lnTo>
                    <a:pt x="25894" y="123635"/>
                  </a:lnTo>
                  <a:lnTo>
                    <a:pt x="26194" y="124533"/>
                  </a:lnTo>
                  <a:lnTo>
                    <a:pt x="26343" y="124533"/>
                  </a:lnTo>
                  <a:lnTo>
                    <a:pt x="26343" y="124383"/>
                  </a:lnTo>
                  <a:lnTo>
                    <a:pt x="25894" y="122437"/>
                  </a:lnTo>
                  <a:lnTo>
                    <a:pt x="25445" y="121240"/>
                  </a:lnTo>
                  <a:lnTo>
                    <a:pt x="26493" y="121240"/>
                  </a:lnTo>
                  <a:lnTo>
                    <a:pt x="26942" y="122587"/>
                  </a:lnTo>
                  <a:lnTo>
                    <a:pt x="27092" y="123485"/>
                  </a:lnTo>
                  <a:lnTo>
                    <a:pt x="27541" y="124383"/>
                  </a:lnTo>
                  <a:lnTo>
                    <a:pt x="27690" y="124383"/>
                  </a:lnTo>
                  <a:lnTo>
                    <a:pt x="27391" y="123485"/>
                  </a:lnTo>
                  <a:lnTo>
                    <a:pt x="27241" y="122587"/>
                  </a:lnTo>
                  <a:lnTo>
                    <a:pt x="26792" y="121240"/>
                  </a:lnTo>
                  <a:lnTo>
                    <a:pt x="27541" y="121240"/>
                  </a:lnTo>
                  <a:lnTo>
                    <a:pt x="27990" y="122736"/>
                  </a:lnTo>
                  <a:lnTo>
                    <a:pt x="28289" y="123335"/>
                  </a:lnTo>
                  <a:lnTo>
                    <a:pt x="28589" y="123934"/>
                  </a:lnTo>
                  <a:lnTo>
                    <a:pt x="28738" y="123934"/>
                  </a:lnTo>
                  <a:lnTo>
                    <a:pt x="28738" y="123784"/>
                  </a:lnTo>
                  <a:lnTo>
                    <a:pt x="28140" y="122287"/>
                  </a:lnTo>
                  <a:lnTo>
                    <a:pt x="27840" y="121240"/>
                  </a:lnTo>
                  <a:lnTo>
                    <a:pt x="29187" y="121240"/>
                  </a:lnTo>
                  <a:lnTo>
                    <a:pt x="29487" y="122287"/>
                  </a:lnTo>
                  <a:lnTo>
                    <a:pt x="29786" y="123185"/>
                  </a:lnTo>
                  <a:lnTo>
                    <a:pt x="30085" y="123934"/>
                  </a:lnTo>
                  <a:lnTo>
                    <a:pt x="30235" y="123934"/>
                  </a:lnTo>
                  <a:lnTo>
                    <a:pt x="29936" y="123036"/>
                  </a:lnTo>
                  <a:lnTo>
                    <a:pt x="29786" y="122287"/>
                  </a:lnTo>
                  <a:lnTo>
                    <a:pt x="29337" y="121240"/>
                  </a:lnTo>
                  <a:lnTo>
                    <a:pt x="30385" y="121240"/>
                  </a:lnTo>
                  <a:lnTo>
                    <a:pt x="30534" y="122138"/>
                  </a:lnTo>
                  <a:lnTo>
                    <a:pt x="30834" y="122886"/>
                  </a:lnTo>
                  <a:lnTo>
                    <a:pt x="31133" y="123635"/>
                  </a:lnTo>
                  <a:lnTo>
                    <a:pt x="31283" y="123635"/>
                  </a:lnTo>
                  <a:lnTo>
                    <a:pt x="30684" y="121689"/>
                  </a:lnTo>
                  <a:lnTo>
                    <a:pt x="30684" y="121240"/>
                  </a:lnTo>
                  <a:lnTo>
                    <a:pt x="31432" y="121240"/>
                  </a:lnTo>
                  <a:lnTo>
                    <a:pt x="31582" y="121838"/>
                  </a:lnTo>
                  <a:lnTo>
                    <a:pt x="32181" y="123335"/>
                  </a:lnTo>
                  <a:lnTo>
                    <a:pt x="32331" y="123335"/>
                  </a:lnTo>
                  <a:lnTo>
                    <a:pt x="32331" y="123185"/>
                  </a:lnTo>
                  <a:lnTo>
                    <a:pt x="31881" y="121838"/>
                  </a:lnTo>
                  <a:lnTo>
                    <a:pt x="31732" y="121240"/>
                  </a:lnTo>
                  <a:lnTo>
                    <a:pt x="32480" y="121240"/>
                  </a:lnTo>
                  <a:lnTo>
                    <a:pt x="32780" y="122138"/>
                  </a:lnTo>
                  <a:lnTo>
                    <a:pt x="33079" y="123036"/>
                  </a:lnTo>
                  <a:lnTo>
                    <a:pt x="33229" y="123036"/>
                  </a:lnTo>
                  <a:lnTo>
                    <a:pt x="33079" y="122138"/>
                  </a:lnTo>
                  <a:lnTo>
                    <a:pt x="32780" y="121240"/>
                  </a:lnTo>
                  <a:lnTo>
                    <a:pt x="33528" y="121240"/>
                  </a:lnTo>
                  <a:lnTo>
                    <a:pt x="33678" y="121689"/>
                  </a:lnTo>
                  <a:lnTo>
                    <a:pt x="33827" y="122138"/>
                  </a:lnTo>
                  <a:lnTo>
                    <a:pt x="34127" y="122736"/>
                  </a:lnTo>
                  <a:lnTo>
                    <a:pt x="34276" y="122587"/>
                  </a:lnTo>
                  <a:lnTo>
                    <a:pt x="33977" y="121539"/>
                  </a:lnTo>
                  <a:lnTo>
                    <a:pt x="33827" y="121240"/>
                  </a:lnTo>
                  <a:lnTo>
                    <a:pt x="34576" y="121240"/>
                  </a:lnTo>
                  <a:lnTo>
                    <a:pt x="35174" y="122437"/>
                  </a:lnTo>
                  <a:lnTo>
                    <a:pt x="35324" y="122437"/>
                  </a:lnTo>
                  <a:lnTo>
                    <a:pt x="34875" y="121240"/>
                  </a:lnTo>
                  <a:lnTo>
                    <a:pt x="35623" y="121240"/>
                  </a:lnTo>
                  <a:lnTo>
                    <a:pt x="35623" y="121539"/>
                  </a:lnTo>
                  <a:lnTo>
                    <a:pt x="36072" y="122287"/>
                  </a:lnTo>
                  <a:lnTo>
                    <a:pt x="36222" y="122437"/>
                  </a:lnTo>
                  <a:lnTo>
                    <a:pt x="36222" y="122287"/>
                  </a:lnTo>
                  <a:lnTo>
                    <a:pt x="35923" y="121389"/>
                  </a:lnTo>
                  <a:lnTo>
                    <a:pt x="35923" y="121240"/>
                  </a:lnTo>
                  <a:lnTo>
                    <a:pt x="36522" y="121240"/>
                  </a:lnTo>
                  <a:lnTo>
                    <a:pt x="36522" y="121389"/>
                  </a:lnTo>
                  <a:lnTo>
                    <a:pt x="36971" y="121988"/>
                  </a:lnTo>
                  <a:lnTo>
                    <a:pt x="37120" y="121838"/>
                  </a:lnTo>
                  <a:lnTo>
                    <a:pt x="36821" y="121389"/>
                  </a:lnTo>
                  <a:lnTo>
                    <a:pt x="36821" y="121240"/>
                  </a:lnTo>
                  <a:close/>
                  <a:moveTo>
                    <a:pt x="184703" y="121240"/>
                  </a:moveTo>
                  <a:lnTo>
                    <a:pt x="183805" y="124982"/>
                  </a:lnTo>
                  <a:lnTo>
                    <a:pt x="182907" y="128574"/>
                  </a:lnTo>
                  <a:lnTo>
                    <a:pt x="173178" y="122886"/>
                  </a:lnTo>
                  <a:lnTo>
                    <a:pt x="172280" y="122437"/>
                  </a:lnTo>
                  <a:lnTo>
                    <a:pt x="171382" y="121838"/>
                  </a:lnTo>
                  <a:lnTo>
                    <a:pt x="171831" y="121389"/>
                  </a:lnTo>
                  <a:lnTo>
                    <a:pt x="171831" y="121240"/>
                  </a:lnTo>
                  <a:lnTo>
                    <a:pt x="172579" y="121240"/>
                  </a:lnTo>
                  <a:lnTo>
                    <a:pt x="172429" y="121539"/>
                  </a:lnTo>
                  <a:lnTo>
                    <a:pt x="172429" y="121838"/>
                  </a:lnTo>
                  <a:lnTo>
                    <a:pt x="172429" y="121988"/>
                  </a:lnTo>
                  <a:lnTo>
                    <a:pt x="172878" y="121389"/>
                  </a:lnTo>
                  <a:lnTo>
                    <a:pt x="172878" y="121240"/>
                  </a:lnTo>
                  <a:lnTo>
                    <a:pt x="173627" y="121240"/>
                  </a:lnTo>
                  <a:lnTo>
                    <a:pt x="173477" y="121389"/>
                  </a:lnTo>
                  <a:lnTo>
                    <a:pt x="173477" y="121539"/>
                  </a:lnTo>
                  <a:lnTo>
                    <a:pt x="173178" y="122287"/>
                  </a:lnTo>
                  <a:lnTo>
                    <a:pt x="173178" y="122437"/>
                  </a:lnTo>
                  <a:lnTo>
                    <a:pt x="173328" y="122287"/>
                  </a:lnTo>
                  <a:lnTo>
                    <a:pt x="173777" y="121539"/>
                  </a:lnTo>
                  <a:lnTo>
                    <a:pt x="173926" y="121240"/>
                  </a:lnTo>
                  <a:lnTo>
                    <a:pt x="174525" y="121240"/>
                  </a:lnTo>
                  <a:lnTo>
                    <a:pt x="174226" y="122437"/>
                  </a:lnTo>
                  <a:lnTo>
                    <a:pt x="174375" y="122437"/>
                  </a:lnTo>
                  <a:lnTo>
                    <a:pt x="174824" y="121240"/>
                  </a:lnTo>
                  <a:lnTo>
                    <a:pt x="175573" y="121240"/>
                  </a:lnTo>
                  <a:lnTo>
                    <a:pt x="175573" y="121539"/>
                  </a:lnTo>
                  <a:lnTo>
                    <a:pt x="175124" y="122587"/>
                  </a:lnTo>
                  <a:lnTo>
                    <a:pt x="175273" y="122736"/>
                  </a:lnTo>
                  <a:lnTo>
                    <a:pt x="175573" y="122138"/>
                  </a:lnTo>
                  <a:lnTo>
                    <a:pt x="175722" y="121689"/>
                  </a:lnTo>
                  <a:lnTo>
                    <a:pt x="175872" y="121240"/>
                  </a:lnTo>
                  <a:lnTo>
                    <a:pt x="176620" y="121240"/>
                  </a:lnTo>
                  <a:lnTo>
                    <a:pt x="176321" y="122138"/>
                  </a:lnTo>
                  <a:lnTo>
                    <a:pt x="176171" y="123036"/>
                  </a:lnTo>
                  <a:lnTo>
                    <a:pt x="176321" y="123036"/>
                  </a:lnTo>
                  <a:lnTo>
                    <a:pt x="176620" y="122138"/>
                  </a:lnTo>
                  <a:lnTo>
                    <a:pt x="176920" y="121240"/>
                  </a:lnTo>
                  <a:lnTo>
                    <a:pt x="177818" y="121240"/>
                  </a:lnTo>
                  <a:lnTo>
                    <a:pt x="177519" y="121838"/>
                  </a:lnTo>
                  <a:lnTo>
                    <a:pt x="177069" y="123185"/>
                  </a:lnTo>
                  <a:lnTo>
                    <a:pt x="177219" y="123335"/>
                  </a:lnTo>
                  <a:lnTo>
                    <a:pt x="177818" y="121838"/>
                  </a:lnTo>
                  <a:lnTo>
                    <a:pt x="177968" y="121240"/>
                  </a:lnTo>
                  <a:lnTo>
                    <a:pt x="178866" y="121240"/>
                  </a:lnTo>
                  <a:lnTo>
                    <a:pt x="178716" y="121689"/>
                  </a:lnTo>
                  <a:lnTo>
                    <a:pt x="178117" y="123635"/>
                  </a:lnTo>
                  <a:lnTo>
                    <a:pt x="178267" y="123635"/>
                  </a:lnTo>
                  <a:lnTo>
                    <a:pt x="178566" y="122886"/>
                  </a:lnTo>
                  <a:lnTo>
                    <a:pt x="178866" y="122138"/>
                  </a:lnTo>
                  <a:lnTo>
                    <a:pt x="179015" y="121240"/>
                  </a:lnTo>
                  <a:lnTo>
                    <a:pt x="180063" y="121240"/>
                  </a:lnTo>
                  <a:lnTo>
                    <a:pt x="179764" y="122287"/>
                  </a:lnTo>
                  <a:lnTo>
                    <a:pt x="179464" y="123036"/>
                  </a:lnTo>
                  <a:lnTo>
                    <a:pt x="179315" y="123934"/>
                  </a:lnTo>
                  <a:lnTo>
                    <a:pt x="179764" y="123185"/>
                  </a:lnTo>
                  <a:lnTo>
                    <a:pt x="180063" y="122287"/>
                  </a:lnTo>
                  <a:lnTo>
                    <a:pt x="180362" y="121240"/>
                  </a:lnTo>
                  <a:lnTo>
                    <a:pt x="181560" y="121240"/>
                  </a:lnTo>
                  <a:lnTo>
                    <a:pt x="181260" y="122287"/>
                  </a:lnTo>
                  <a:lnTo>
                    <a:pt x="180662" y="123784"/>
                  </a:lnTo>
                  <a:lnTo>
                    <a:pt x="180662" y="123934"/>
                  </a:lnTo>
                  <a:lnTo>
                    <a:pt x="180811" y="123934"/>
                  </a:lnTo>
                  <a:lnTo>
                    <a:pt x="181111" y="123335"/>
                  </a:lnTo>
                  <a:lnTo>
                    <a:pt x="181410" y="122736"/>
                  </a:lnTo>
                  <a:lnTo>
                    <a:pt x="181859" y="121240"/>
                  </a:lnTo>
                  <a:lnTo>
                    <a:pt x="182757" y="121240"/>
                  </a:lnTo>
                  <a:lnTo>
                    <a:pt x="182308" y="122587"/>
                  </a:lnTo>
                  <a:lnTo>
                    <a:pt x="182009" y="123485"/>
                  </a:lnTo>
                  <a:lnTo>
                    <a:pt x="181859" y="124383"/>
                  </a:lnTo>
                  <a:lnTo>
                    <a:pt x="182308" y="123485"/>
                  </a:lnTo>
                  <a:lnTo>
                    <a:pt x="182608" y="122587"/>
                  </a:lnTo>
                  <a:lnTo>
                    <a:pt x="182907" y="121240"/>
                  </a:lnTo>
                  <a:lnTo>
                    <a:pt x="183955" y="121240"/>
                  </a:lnTo>
                  <a:lnTo>
                    <a:pt x="183506" y="122437"/>
                  </a:lnTo>
                  <a:lnTo>
                    <a:pt x="183057" y="124383"/>
                  </a:lnTo>
                  <a:lnTo>
                    <a:pt x="183057" y="124533"/>
                  </a:lnTo>
                  <a:lnTo>
                    <a:pt x="183206" y="124533"/>
                  </a:lnTo>
                  <a:lnTo>
                    <a:pt x="183506" y="123635"/>
                  </a:lnTo>
                  <a:lnTo>
                    <a:pt x="183805" y="122736"/>
                  </a:lnTo>
                  <a:lnTo>
                    <a:pt x="184254" y="121240"/>
                  </a:lnTo>
                  <a:close/>
                  <a:moveTo>
                    <a:pt x="147433" y="114354"/>
                  </a:moveTo>
                  <a:lnTo>
                    <a:pt x="146834" y="116749"/>
                  </a:lnTo>
                  <a:lnTo>
                    <a:pt x="146086" y="118845"/>
                  </a:lnTo>
                  <a:lnTo>
                    <a:pt x="145338" y="121090"/>
                  </a:lnTo>
                  <a:lnTo>
                    <a:pt x="144440" y="123185"/>
                  </a:lnTo>
                  <a:lnTo>
                    <a:pt x="143392" y="125281"/>
                  </a:lnTo>
                  <a:lnTo>
                    <a:pt x="142194" y="127227"/>
                  </a:lnTo>
                  <a:lnTo>
                    <a:pt x="140997" y="129173"/>
                  </a:lnTo>
                  <a:lnTo>
                    <a:pt x="139650" y="131118"/>
                  </a:lnTo>
                  <a:lnTo>
                    <a:pt x="129172" y="117198"/>
                  </a:lnTo>
                  <a:lnTo>
                    <a:pt x="147433" y="114354"/>
                  </a:lnTo>
                  <a:close/>
                  <a:moveTo>
                    <a:pt x="62117" y="114654"/>
                  </a:moveTo>
                  <a:lnTo>
                    <a:pt x="80976" y="117198"/>
                  </a:lnTo>
                  <a:lnTo>
                    <a:pt x="70199" y="131717"/>
                  </a:lnTo>
                  <a:lnTo>
                    <a:pt x="68852" y="129921"/>
                  </a:lnTo>
                  <a:lnTo>
                    <a:pt x="67505" y="127826"/>
                  </a:lnTo>
                  <a:lnTo>
                    <a:pt x="66308" y="125880"/>
                  </a:lnTo>
                  <a:lnTo>
                    <a:pt x="65260" y="123635"/>
                  </a:lnTo>
                  <a:lnTo>
                    <a:pt x="64212" y="121539"/>
                  </a:lnTo>
                  <a:lnTo>
                    <a:pt x="63464" y="119294"/>
                  </a:lnTo>
                  <a:lnTo>
                    <a:pt x="62715" y="117049"/>
                  </a:lnTo>
                  <a:lnTo>
                    <a:pt x="62117" y="114654"/>
                  </a:lnTo>
                  <a:close/>
                  <a:moveTo>
                    <a:pt x="60620" y="115253"/>
                  </a:moveTo>
                  <a:lnTo>
                    <a:pt x="61667" y="118845"/>
                  </a:lnTo>
                  <a:lnTo>
                    <a:pt x="63015" y="122287"/>
                  </a:lnTo>
                  <a:lnTo>
                    <a:pt x="64511" y="125580"/>
                  </a:lnTo>
                  <a:lnTo>
                    <a:pt x="66308" y="128724"/>
                  </a:lnTo>
                  <a:lnTo>
                    <a:pt x="60470" y="132466"/>
                  </a:lnTo>
                  <a:lnTo>
                    <a:pt x="58524" y="128873"/>
                  </a:lnTo>
                  <a:lnTo>
                    <a:pt x="56728" y="125131"/>
                  </a:lnTo>
                  <a:lnTo>
                    <a:pt x="55231" y="121090"/>
                  </a:lnTo>
                  <a:lnTo>
                    <a:pt x="54034" y="117049"/>
                  </a:lnTo>
                  <a:lnTo>
                    <a:pt x="60620" y="115253"/>
                  </a:lnTo>
                  <a:close/>
                  <a:moveTo>
                    <a:pt x="148331" y="116899"/>
                  </a:moveTo>
                  <a:lnTo>
                    <a:pt x="155067" y="118396"/>
                  </a:lnTo>
                  <a:lnTo>
                    <a:pt x="153869" y="122287"/>
                  </a:lnTo>
                  <a:lnTo>
                    <a:pt x="152223" y="126029"/>
                  </a:lnTo>
                  <a:lnTo>
                    <a:pt x="150427" y="129622"/>
                  </a:lnTo>
                  <a:lnTo>
                    <a:pt x="148481" y="133064"/>
                  </a:lnTo>
                  <a:lnTo>
                    <a:pt x="142643" y="129322"/>
                  </a:lnTo>
                  <a:lnTo>
                    <a:pt x="144440" y="126329"/>
                  </a:lnTo>
                  <a:lnTo>
                    <a:pt x="145936" y="123335"/>
                  </a:lnTo>
                  <a:lnTo>
                    <a:pt x="147283" y="120192"/>
                  </a:lnTo>
                  <a:lnTo>
                    <a:pt x="148331" y="116899"/>
                  </a:lnTo>
                  <a:close/>
                  <a:moveTo>
                    <a:pt x="142194" y="130071"/>
                  </a:moveTo>
                  <a:lnTo>
                    <a:pt x="147882" y="133962"/>
                  </a:lnTo>
                  <a:lnTo>
                    <a:pt x="146385" y="135908"/>
                  </a:lnTo>
                  <a:lnTo>
                    <a:pt x="144889" y="138004"/>
                  </a:lnTo>
                  <a:lnTo>
                    <a:pt x="140548" y="132316"/>
                  </a:lnTo>
                  <a:lnTo>
                    <a:pt x="142194" y="130071"/>
                  </a:lnTo>
                  <a:close/>
                  <a:moveTo>
                    <a:pt x="66906" y="129472"/>
                  </a:moveTo>
                  <a:lnTo>
                    <a:pt x="68104" y="131268"/>
                  </a:lnTo>
                  <a:lnTo>
                    <a:pt x="69301" y="132915"/>
                  </a:lnTo>
                  <a:lnTo>
                    <a:pt x="65110" y="138752"/>
                  </a:lnTo>
                  <a:lnTo>
                    <a:pt x="63015" y="136058"/>
                  </a:lnTo>
                  <a:lnTo>
                    <a:pt x="61069" y="133214"/>
                  </a:lnTo>
                  <a:lnTo>
                    <a:pt x="66906" y="129472"/>
                  </a:lnTo>
                  <a:close/>
                  <a:moveTo>
                    <a:pt x="161802" y="141596"/>
                  </a:moveTo>
                  <a:lnTo>
                    <a:pt x="162700" y="141895"/>
                  </a:lnTo>
                  <a:lnTo>
                    <a:pt x="162401" y="142344"/>
                  </a:lnTo>
                  <a:lnTo>
                    <a:pt x="161802" y="141596"/>
                  </a:lnTo>
                  <a:close/>
                  <a:moveTo>
                    <a:pt x="36522" y="123934"/>
                  </a:moveTo>
                  <a:lnTo>
                    <a:pt x="38018" y="128574"/>
                  </a:lnTo>
                  <a:lnTo>
                    <a:pt x="39814" y="133064"/>
                  </a:lnTo>
                  <a:lnTo>
                    <a:pt x="41910" y="137405"/>
                  </a:lnTo>
                  <a:lnTo>
                    <a:pt x="44305" y="141596"/>
                  </a:lnTo>
                  <a:lnTo>
                    <a:pt x="33827" y="145188"/>
                  </a:lnTo>
                  <a:lnTo>
                    <a:pt x="31732" y="141446"/>
                  </a:lnTo>
                  <a:lnTo>
                    <a:pt x="29936" y="137555"/>
                  </a:lnTo>
                  <a:lnTo>
                    <a:pt x="28289" y="133663"/>
                  </a:lnTo>
                  <a:lnTo>
                    <a:pt x="26792" y="129472"/>
                  </a:lnTo>
                  <a:lnTo>
                    <a:pt x="36522" y="123934"/>
                  </a:lnTo>
                  <a:close/>
                  <a:moveTo>
                    <a:pt x="172878" y="123934"/>
                  </a:moveTo>
                  <a:lnTo>
                    <a:pt x="182608" y="129472"/>
                  </a:lnTo>
                  <a:lnTo>
                    <a:pt x="181111" y="133513"/>
                  </a:lnTo>
                  <a:lnTo>
                    <a:pt x="179464" y="137555"/>
                  </a:lnTo>
                  <a:lnTo>
                    <a:pt x="177668" y="141446"/>
                  </a:lnTo>
                  <a:lnTo>
                    <a:pt x="175573" y="145188"/>
                  </a:lnTo>
                  <a:lnTo>
                    <a:pt x="165095" y="141596"/>
                  </a:lnTo>
                  <a:lnTo>
                    <a:pt x="167490" y="137405"/>
                  </a:lnTo>
                  <a:lnTo>
                    <a:pt x="169586" y="133064"/>
                  </a:lnTo>
                  <a:lnTo>
                    <a:pt x="171382" y="128574"/>
                  </a:lnTo>
                  <a:lnTo>
                    <a:pt x="172878" y="123934"/>
                  </a:lnTo>
                  <a:close/>
                  <a:moveTo>
                    <a:pt x="92352" y="129771"/>
                  </a:moveTo>
                  <a:lnTo>
                    <a:pt x="95046" y="147433"/>
                  </a:lnTo>
                  <a:lnTo>
                    <a:pt x="92801" y="146835"/>
                  </a:lnTo>
                  <a:lnTo>
                    <a:pt x="90705" y="146236"/>
                  </a:lnTo>
                  <a:lnTo>
                    <a:pt x="88610" y="145488"/>
                  </a:lnTo>
                  <a:lnTo>
                    <a:pt x="86514" y="144590"/>
                  </a:lnTo>
                  <a:lnTo>
                    <a:pt x="84568" y="143542"/>
                  </a:lnTo>
                  <a:lnTo>
                    <a:pt x="82622" y="142494"/>
                  </a:lnTo>
                  <a:lnTo>
                    <a:pt x="80677" y="141297"/>
                  </a:lnTo>
                  <a:lnTo>
                    <a:pt x="78880" y="140099"/>
                  </a:lnTo>
                  <a:lnTo>
                    <a:pt x="92352" y="129771"/>
                  </a:lnTo>
                  <a:close/>
                  <a:moveTo>
                    <a:pt x="117048" y="129023"/>
                  </a:moveTo>
                  <a:lnTo>
                    <a:pt x="131268" y="139500"/>
                  </a:lnTo>
                  <a:lnTo>
                    <a:pt x="129472" y="140848"/>
                  </a:lnTo>
                  <a:lnTo>
                    <a:pt x="127526" y="142045"/>
                  </a:lnTo>
                  <a:lnTo>
                    <a:pt x="125430" y="143242"/>
                  </a:lnTo>
                  <a:lnTo>
                    <a:pt x="123485" y="144290"/>
                  </a:lnTo>
                  <a:lnTo>
                    <a:pt x="121239" y="145188"/>
                  </a:lnTo>
                  <a:lnTo>
                    <a:pt x="119144" y="146086"/>
                  </a:lnTo>
                  <a:lnTo>
                    <a:pt x="116899" y="146835"/>
                  </a:lnTo>
                  <a:lnTo>
                    <a:pt x="114504" y="147433"/>
                  </a:lnTo>
                  <a:lnTo>
                    <a:pt x="117048" y="129023"/>
                  </a:lnTo>
                  <a:close/>
                  <a:moveTo>
                    <a:pt x="77683" y="140997"/>
                  </a:moveTo>
                  <a:lnTo>
                    <a:pt x="79779" y="142494"/>
                  </a:lnTo>
                  <a:lnTo>
                    <a:pt x="76186" y="148331"/>
                  </a:lnTo>
                  <a:lnTo>
                    <a:pt x="73941" y="146835"/>
                  </a:lnTo>
                  <a:lnTo>
                    <a:pt x="71995" y="145338"/>
                  </a:lnTo>
                  <a:lnTo>
                    <a:pt x="77683" y="140997"/>
                  </a:lnTo>
                  <a:close/>
                  <a:moveTo>
                    <a:pt x="132465" y="140399"/>
                  </a:moveTo>
                  <a:lnTo>
                    <a:pt x="138303" y="144590"/>
                  </a:lnTo>
                  <a:lnTo>
                    <a:pt x="135459" y="146835"/>
                  </a:lnTo>
                  <a:lnTo>
                    <a:pt x="132465" y="148781"/>
                  </a:lnTo>
                  <a:lnTo>
                    <a:pt x="128873" y="142943"/>
                  </a:lnTo>
                  <a:lnTo>
                    <a:pt x="130669" y="141746"/>
                  </a:lnTo>
                  <a:lnTo>
                    <a:pt x="132465" y="140399"/>
                  </a:lnTo>
                  <a:close/>
                  <a:moveTo>
                    <a:pt x="47747" y="141596"/>
                  </a:moveTo>
                  <a:lnTo>
                    <a:pt x="46999" y="142344"/>
                  </a:lnTo>
                  <a:lnTo>
                    <a:pt x="46400" y="143093"/>
                  </a:lnTo>
                  <a:lnTo>
                    <a:pt x="45652" y="143841"/>
                  </a:lnTo>
                  <a:lnTo>
                    <a:pt x="38318" y="152373"/>
                  </a:lnTo>
                  <a:lnTo>
                    <a:pt x="36222" y="149230"/>
                  </a:lnTo>
                  <a:lnTo>
                    <a:pt x="34276" y="146086"/>
                  </a:lnTo>
                  <a:lnTo>
                    <a:pt x="34576" y="145937"/>
                  </a:lnTo>
                  <a:lnTo>
                    <a:pt x="35474" y="147284"/>
                  </a:lnTo>
                  <a:lnTo>
                    <a:pt x="36072" y="148032"/>
                  </a:lnTo>
                  <a:lnTo>
                    <a:pt x="36671" y="148631"/>
                  </a:lnTo>
                  <a:lnTo>
                    <a:pt x="36821" y="148631"/>
                  </a:lnTo>
                  <a:lnTo>
                    <a:pt x="35623" y="146984"/>
                  </a:lnTo>
                  <a:lnTo>
                    <a:pt x="34875" y="145937"/>
                  </a:lnTo>
                  <a:lnTo>
                    <a:pt x="35773" y="145637"/>
                  </a:lnTo>
                  <a:lnTo>
                    <a:pt x="36671" y="146685"/>
                  </a:lnTo>
                  <a:lnTo>
                    <a:pt x="37270" y="147433"/>
                  </a:lnTo>
                  <a:lnTo>
                    <a:pt x="37869" y="148182"/>
                  </a:lnTo>
                  <a:lnTo>
                    <a:pt x="38018" y="148182"/>
                  </a:lnTo>
                  <a:lnTo>
                    <a:pt x="37420" y="147284"/>
                  </a:lnTo>
                  <a:lnTo>
                    <a:pt x="36821" y="146535"/>
                  </a:lnTo>
                  <a:lnTo>
                    <a:pt x="36072" y="145488"/>
                  </a:lnTo>
                  <a:lnTo>
                    <a:pt x="36971" y="145188"/>
                  </a:lnTo>
                  <a:lnTo>
                    <a:pt x="37569" y="146236"/>
                  </a:lnTo>
                  <a:lnTo>
                    <a:pt x="38168" y="146835"/>
                  </a:lnTo>
                  <a:lnTo>
                    <a:pt x="38767" y="147284"/>
                  </a:lnTo>
                  <a:lnTo>
                    <a:pt x="37719" y="145937"/>
                  </a:lnTo>
                  <a:lnTo>
                    <a:pt x="37270" y="145188"/>
                  </a:lnTo>
                  <a:lnTo>
                    <a:pt x="38318" y="144739"/>
                  </a:lnTo>
                  <a:lnTo>
                    <a:pt x="39066" y="145637"/>
                  </a:lnTo>
                  <a:lnTo>
                    <a:pt x="39515" y="146236"/>
                  </a:lnTo>
                  <a:lnTo>
                    <a:pt x="40114" y="146835"/>
                  </a:lnTo>
                  <a:lnTo>
                    <a:pt x="40263" y="146835"/>
                  </a:lnTo>
                  <a:lnTo>
                    <a:pt x="39814" y="146086"/>
                  </a:lnTo>
                  <a:lnTo>
                    <a:pt x="39216" y="145338"/>
                  </a:lnTo>
                  <a:lnTo>
                    <a:pt x="38617" y="144590"/>
                  </a:lnTo>
                  <a:lnTo>
                    <a:pt x="39515" y="144290"/>
                  </a:lnTo>
                  <a:lnTo>
                    <a:pt x="39964" y="145039"/>
                  </a:lnTo>
                  <a:lnTo>
                    <a:pt x="40413" y="145637"/>
                  </a:lnTo>
                  <a:lnTo>
                    <a:pt x="41012" y="146236"/>
                  </a:lnTo>
                  <a:lnTo>
                    <a:pt x="41162" y="146236"/>
                  </a:lnTo>
                  <a:lnTo>
                    <a:pt x="39964" y="144440"/>
                  </a:lnTo>
                  <a:lnTo>
                    <a:pt x="39814" y="144290"/>
                  </a:lnTo>
                  <a:lnTo>
                    <a:pt x="40563" y="143991"/>
                  </a:lnTo>
                  <a:lnTo>
                    <a:pt x="40713" y="144290"/>
                  </a:lnTo>
                  <a:lnTo>
                    <a:pt x="41311" y="145039"/>
                  </a:lnTo>
                  <a:lnTo>
                    <a:pt x="41910" y="145637"/>
                  </a:lnTo>
                  <a:lnTo>
                    <a:pt x="42060" y="145637"/>
                  </a:lnTo>
                  <a:lnTo>
                    <a:pt x="42060" y="145488"/>
                  </a:lnTo>
                  <a:lnTo>
                    <a:pt x="41162" y="144440"/>
                  </a:lnTo>
                  <a:lnTo>
                    <a:pt x="40862" y="143841"/>
                  </a:lnTo>
                  <a:lnTo>
                    <a:pt x="41611" y="143691"/>
                  </a:lnTo>
                  <a:lnTo>
                    <a:pt x="42060" y="144140"/>
                  </a:lnTo>
                  <a:lnTo>
                    <a:pt x="42658" y="145039"/>
                  </a:lnTo>
                  <a:lnTo>
                    <a:pt x="42808" y="145039"/>
                  </a:lnTo>
                  <a:lnTo>
                    <a:pt x="42509" y="144440"/>
                  </a:lnTo>
                  <a:lnTo>
                    <a:pt x="42060" y="143991"/>
                  </a:lnTo>
                  <a:lnTo>
                    <a:pt x="41760" y="143542"/>
                  </a:lnTo>
                  <a:lnTo>
                    <a:pt x="42509" y="143242"/>
                  </a:lnTo>
                  <a:lnTo>
                    <a:pt x="42808" y="143542"/>
                  </a:lnTo>
                  <a:lnTo>
                    <a:pt x="43107" y="143991"/>
                  </a:lnTo>
                  <a:lnTo>
                    <a:pt x="43556" y="144440"/>
                  </a:lnTo>
                  <a:lnTo>
                    <a:pt x="43706" y="144290"/>
                  </a:lnTo>
                  <a:lnTo>
                    <a:pt x="42958" y="143392"/>
                  </a:lnTo>
                  <a:lnTo>
                    <a:pt x="42808" y="143242"/>
                  </a:lnTo>
                  <a:lnTo>
                    <a:pt x="43556" y="142943"/>
                  </a:lnTo>
                  <a:lnTo>
                    <a:pt x="44454" y="143841"/>
                  </a:lnTo>
                  <a:lnTo>
                    <a:pt x="44604" y="143841"/>
                  </a:lnTo>
                  <a:lnTo>
                    <a:pt x="43856" y="142793"/>
                  </a:lnTo>
                  <a:lnTo>
                    <a:pt x="44454" y="142644"/>
                  </a:lnTo>
                  <a:lnTo>
                    <a:pt x="44604" y="142793"/>
                  </a:lnTo>
                  <a:lnTo>
                    <a:pt x="44904" y="143093"/>
                  </a:lnTo>
                  <a:lnTo>
                    <a:pt x="45353" y="143392"/>
                  </a:lnTo>
                  <a:lnTo>
                    <a:pt x="45502" y="143392"/>
                  </a:lnTo>
                  <a:lnTo>
                    <a:pt x="45053" y="142943"/>
                  </a:lnTo>
                  <a:lnTo>
                    <a:pt x="44904" y="142644"/>
                  </a:lnTo>
                  <a:lnTo>
                    <a:pt x="44754" y="142494"/>
                  </a:lnTo>
                  <a:lnTo>
                    <a:pt x="45353" y="142344"/>
                  </a:lnTo>
                  <a:lnTo>
                    <a:pt x="45502" y="142344"/>
                  </a:lnTo>
                  <a:lnTo>
                    <a:pt x="45951" y="142793"/>
                  </a:lnTo>
                  <a:lnTo>
                    <a:pt x="46101" y="142793"/>
                  </a:lnTo>
                  <a:lnTo>
                    <a:pt x="45652" y="142195"/>
                  </a:lnTo>
                  <a:lnTo>
                    <a:pt x="45802" y="142195"/>
                  </a:lnTo>
                  <a:lnTo>
                    <a:pt x="46400" y="142045"/>
                  </a:lnTo>
                  <a:lnTo>
                    <a:pt x="46999" y="142344"/>
                  </a:lnTo>
                  <a:lnTo>
                    <a:pt x="46700" y="141895"/>
                  </a:lnTo>
                  <a:lnTo>
                    <a:pt x="47747" y="141596"/>
                  </a:lnTo>
                  <a:close/>
                  <a:moveTo>
                    <a:pt x="174226" y="110313"/>
                  </a:moveTo>
                  <a:lnTo>
                    <a:pt x="174076" y="112858"/>
                  </a:lnTo>
                  <a:lnTo>
                    <a:pt x="173777" y="115402"/>
                  </a:lnTo>
                  <a:lnTo>
                    <a:pt x="173328" y="117947"/>
                  </a:lnTo>
                  <a:lnTo>
                    <a:pt x="172729" y="120342"/>
                  </a:lnTo>
                  <a:lnTo>
                    <a:pt x="166742" y="120342"/>
                  </a:lnTo>
                  <a:lnTo>
                    <a:pt x="171980" y="123335"/>
                  </a:lnTo>
                  <a:lnTo>
                    <a:pt x="170484" y="128125"/>
                  </a:lnTo>
                  <a:lnTo>
                    <a:pt x="168687" y="132615"/>
                  </a:lnTo>
                  <a:lnTo>
                    <a:pt x="166592" y="137106"/>
                  </a:lnTo>
                  <a:lnTo>
                    <a:pt x="164197" y="141297"/>
                  </a:lnTo>
                  <a:lnTo>
                    <a:pt x="158659" y="139500"/>
                  </a:lnTo>
                  <a:lnTo>
                    <a:pt x="162551" y="143841"/>
                  </a:lnTo>
                  <a:lnTo>
                    <a:pt x="160904" y="146086"/>
                  </a:lnTo>
                  <a:lnTo>
                    <a:pt x="159258" y="148182"/>
                  </a:lnTo>
                  <a:lnTo>
                    <a:pt x="157611" y="150277"/>
                  </a:lnTo>
                  <a:lnTo>
                    <a:pt x="155815" y="152373"/>
                  </a:lnTo>
                  <a:lnTo>
                    <a:pt x="145936" y="139351"/>
                  </a:lnTo>
                  <a:lnTo>
                    <a:pt x="147733" y="137106"/>
                  </a:lnTo>
                  <a:lnTo>
                    <a:pt x="149379" y="134860"/>
                  </a:lnTo>
                  <a:lnTo>
                    <a:pt x="152522" y="136956"/>
                  </a:lnTo>
                  <a:lnTo>
                    <a:pt x="152373" y="137854"/>
                  </a:lnTo>
                  <a:lnTo>
                    <a:pt x="152522" y="138602"/>
                  </a:lnTo>
                  <a:lnTo>
                    <a:pt x="153121" y="139201"/>
                  </a:lnTo>
                  <a:lnTo>
                    <a:pt x="153869" y="139650"/>
                  </a:lnTo>
                  <a:lnTo>
                    <a:pt x="154169" y="139800"/>
                  </a:lnTo>
                  <a:lnTo>
                    <a:pt x="154618" y="139800"/>
                  </a:lnTo>
                  <a:lnTo>
                    <a:pt x="155516" y="139650"/>
                  </a:lnTo>
                  <a:lnTo>
                    <a:pt x="156115" y="139201"/>
                  </a:lnTo>
                  <a:lnTo>
                    <a:pt x="156414" y="138752"/>
                  </a:lnTo>
                  <a:lnTo>
                    <a:pt x="156564" y="138453"/>
                  </a:lnTo>
                  <a:lnTo>
                    <a:pt x="156713" y="138004"/>
                  </a:lnTo>
                  <a:lnTo>
                    <a:pt x="156713" y="137555"/>
                  </a:lnTo>
                  <a:lnTo>
                    <a:pt x="156564" y="136657"/>
                  </a:lnTo>
                  <a:lnTo>
                    <a:pt x="156115" y="136058"/>
                  </a:lnTo>
                  <a:lnTo>
                    <a:pt x="155665" y="135758"/>
                  </a:lnTo>
                  <a:lnTo>
                    <a:pt x="155366" y="135609"/>
                  </a:lnTo>
                  <a:lnTo>
                    <a:pt x="154618" y="135459"/>
                  </a:lnTo>
                  <a:lnTo>
                    <a:pt x="154019" y="135459"/>
                  </a:lnTo>
                  <a:lnTo>
                    <a:pt x="153420" y="135758"/>
                  </a:lnTo>
                  <a:lnTo>
                    <a:pt x="152971" y="136058"/>
                  </a:lnTo>
                  <a:lnTo>
                    <a:pt x="149828" y="134112"/>
                  </a:lnTo>
                  <a:lnTo>
                    <a:pt x="152073" y="130520"/>
                  </a:lnTo>
                  <a:lnTo>
                    <a:pt x="153869" y="126778"/>
                  </a:lnTo>
                  <a:lnTo>
                    <a:pt x="155516" y="122736"/>
                  </a:lnTo>
                  <a:lnTo>
                    <a:pt x="156713" y="118695"/>
                  </a:lnTo>
                  <a:lnTo>
                    <a:pt x="160605" y="119593"/>
                  </a:lnTo>
                  <a:lnTo>
                    <a:pt x="160755" y="120342"/>
                  </a:lnTo>
                  <a:lnTo>
                    <a:pt x="161204" y="121090"/>
                  </a:lnTo>
                  <a:lnTo>
                    <a:pt x="161952" y="121539"/>
                  </a:lnTo>
                  <a:lnTo>
                    <a:pt x="162700" y="121689"/>
                  </a:lnTo>
                  <a:lnTo>
                    <a:pt x="163149" y="121689"/>
                  </a:lnTo>
                  <a:lnTo>
                    <a:pt x="163598" y="121539"/>
                  </a:lnTo>
                  <a:lnTo>
                    <a:pt x="164347" y="121090"/>
                  </a:lnTo>
                  <a:lnTo>
                    <a:pt x="164796" y="120342"/>
                  </a:lnTo>
                  <a:lnTo>
                    <a:pt x="164946" y="120042"/>
                  </a:lnTo>
                  <a:lnTo>
                    <a:pt x="164946" y="119593"/>
                  </a:lnTo>
                  <a:lnTo>
                    <a:pt x="164946" y="119144"/>
                  </a:lnTo>
                  <a:lnTo>
                    <a:pt x="164796" y="118695"/>
                  </a:lnTo>
                  <a:lnTo>
                    <a:pt x="164347" y="117947"/>
                  </a:lnTo>
                  <a:lnTo>
                    <a:pt x="163748" y="117498"/>
                  </a:lnTo>
                  <a:lnTo>
                    <a:pt x="163299" y="117348"/>
                  </a:lnTo>
                  <a:lnTo>
                    <a:pt x="162102" y="117348"/>
                  </a:lnTo>
                  <a:lnTo>
                    <a:pt x="161653" y="117647"/>
                  </a:lnTo>
                  <a:lnTo>
                    <a:pt x="161054" y="118096"/>
                  </a:lnTo>
                  <a:lnTo>
                    <a:pt x="160755" y="118545"/>
                  </a:lnTo>
                  <a:lnTo>
                    <a:pt x="157013" y="117797"/>
                  </a:lnTo>
                  <a:lnTo>
                    <a:pt x="157611" y="115253"/>
                  </a:lnTo>
                  <a:lnTo>
                    <a:pt x="157911" y="112858"/>
                  </a:lnTo>
                  <a:lnTo>
                    <a:pt x="174226" y="110313"/>
                  </a:lnTo>
                  <a:close/>
                  <a:moveTo>
                    <a:pt x="163000" y="142045"/>
                  </a:moveTo>
                  <a:lnTo>
                    <a:pt x="163598" y="142195"/>
                  </a:lnTo>
                  <a:lnTo>
                    <a:pt x="163748" y="142195"/>
                  </a:lnTo>
                  <a:lnTo>
                    <a:pt x="163299" y="142793"/>
                  </a:lnTo>
                  <a:lnTo>
                    <a:pt x="163449" y="142793"/>
                  </a:lnTo>
                  <a:lnTo>
                    <a:pt x="164047" y="142344"/>
                  </a:lnTo>
                  <a:lnTo>
                    <a:pt x="164646" y="142494"/>
                  </a:lnTo>
                  <a:lnTo>
                    <a:pt x="164646" y="142644"/>
                  </a:lnTo>
                  <a:lnTo>
                    <a:pt x="164197" y="143242"/>
                  </a:lnTo>
                  <a:lnTo>
                    <a:pt x="164047" y="143392"/>
                  </a:lnTo>
                  <a:lnTo>
                    <a:pt x="164497" y="143093"/>
                  </a:lnTo>
                  <a:lnTo>
                    <a:pt x="164796" y="142793"/>
                  </a:lnTo>
                  <a:lnTo>
                    <a:pt x="164946" y="142644"/>
                  </a:lnTo>
                  <a:lnTo>
                    <a:pt x="165694" y="142793"/>
                  </a:lnTo>
                  <a:lnTo>
                    <a:pt x="164946" y="143841"/>
                  </a:lnTo>
                  <a:lnTo>
                    <a:pt x="165844" y="142943"/>
                  </a:lnTo>
                  <a:lnTo>
                    <a:pt x="166592" y="143242"/>
                  </a:lnTo>
                  <a:lnTo>
                    <a:pt x="166442" y="143392"/>
                  </a:lnTo>
                  <a:lnTo>
                    <a:pt x="165844" y="144290"/>
                  </a:lnTo>
                  <a:lnTo>
                    <a:pt x="165844" y="144440"/>
                  </a:lnTo>
                  <a:lnTo>
                    <a:pt x="166293" y="143991"/>
                  </a:lnTo>
                  <a:lnTo>
                    <a:pt x="166592" y="143542"/>
                  </a:lnTo>
                  <a:lnTo>
                    <a:pt x="166891" y="143242"/>
                  </a:lnTo>
                  <a:lnTo>
                    <a:pt x="167640" y="143542"/>
                  </a:lnTo>
                  <a:lnTo>
                    <a:pt x="167340" y="143991"/>
                  </a:lnTo>
                  <a:lnTo>
                    <a:pt x="166891" y="144440"/>
                  </a:lnTo>
                  <a:lnTo>
                    <a:pt x="166742" y="145039"/>
                  </a:lnTo>
                  <a:lnTo>
                    <a:pt x="167490" y="144140"/>
                  </a:lnTo>
                  <a:lnTo>
                    <a:pt x="167789" y="143691"/>
                  </a:lnTo>
                  <a:lnTo>
                    <a:pt x="168687" y="143841"/>
                  </a:lnTo>
                  <a:lnTo>
                    <a:pt x="168238" y="144440"/>
                  </a:lnTo>
                  <a:lnTo>
                    <a:pt x="167490" y="145488"/>
                  </a:lnTo>
                  <a:lnTo>
                    <a:pt x="167490" y="145637"/>
                  </a:lnTo>
                  <a:lnTo>
                    <a:pt x="168089" y="145039"/>
                  </a:lnTo>
                  <a:lnTo>
                    <a:pt x="168687" y="144290"/>
                  </a:lnTo>
                  <a:lnTo>
                    <a:pt x="168987" y="143991"/>
                  </a:lnTo>
                  <a:lnTo>
                    <a:pt x="169735" y="144290"/>
                  </a:lnTo>
                  <a:lnTo>
                    <a:pt x="169436" y="144440"/>
                  </a:lnTo>
                  <a:lnTo>
                    <a:pt x="168238" y="146236"/>
                  </a:lnTo>
                  <a:lnTo>
                    <a:pt x="168388" y="146236"/>
                  </a:lnTo>
                  <a:lnTo>
                    <a:pt x="168987" y="145637"/>
                  </a:lnTo>
                  <a:lnTo>
                    <a:pt x="169436" y="145039"/>
                  </a:lnTo>
                  <a:lnTo>
                    <a:pt x="169885" y="144290"/>
                  </a:lnTo>
                  <a:lnTo>
                    <a:pt x="170783" y="144590"/>
                  </a:lnTo>
                  <a:lnTo>
                    <a:pt x="170184" y="145338"/>
                  </a:lnTo>
                  <a:lnTo>
                    <a:pt x="169735" y="146086"/>
                  </a:lnTo>
                  <a:lnTo>
                    <a:pt x="169286" y="146835"/>
                  </a:lnTo>
                  <a:lnTo>
                    <a:pt x="169286" y="146835"/>
                  </a:lnTo>
                  <a:lnTo>
                    <a:pt x="169885" y="146236"/>
                  </a:lnTo>
                  <a:lnTo>
                    <a:pt x="170484" y="145637"/>
                  </a:lnTo>
                  <a:lnTo>
                    <a:pt x="171082" y="144739"/>
                  </a:lnTo>
                  <a:lnTo>
                    <a:pt x="172280" y="145188"/>
                  </a:lnTo>
                  <a:lnTo>
                    <a:pt x="171681" y="145937"/>
                  </a:lnTo>
                  <a:lnTo>
                    <a:pt x="170633" y="147284"/>
                  </a:lnTo>
                  <a:lnTo>
                    <a:pt x="171232" y="146835"/>
                  </a:lnTo>
                  <a:lnTo>
                    <a:pt x="171831" y="146236"/>
                  </a:lnTo>
                  <a:lnTo>
                    <a:pt x="172579" y="145188"/>
                  </a:lnTo>
                  <a:lnTo>
                    <a:pt x="173328" y="145488"/>
                  </a:lnTo>
                  <a:lnTo>
                    <a:pt x="172579" y="146535"/>
                  </a:lnTo>
                  <a:lnTo>
                    <a:pt x="171980" y="147284"/>
                  </a:lnTo>
                  <a:lnTo>
                    <a:pt x="171531" y="148182"/>
                  </a:lnTo>
                  <a:lnTo>
                    <a:pt x="171531" y="148182"/>
                  </a:lnTo>
                  <a:lnTo>
                    <a:pt x="172280" y="147433"/>
                  </a:lnTo>
                  <a:lnTo>
                    <a:pt x="172729" y="146685"/>
                  </a:lnTo>
                  <a:lnTo>
                    <a:pt x="173627" y="145637"/>
                  </a:lnTo>
                  <a:lnTo>
                    <a:pt x="174525" y="145937"/>
                  </a:lnTo>
                  <a:lnTo>
                    <a:pt x="173777" y="146984"/>
                  </a:lnTo>
                  <a:lnTo>
                    <a:pt x="172579" y="148631"/>
                  </a:lnTo>
                  <a:lnTo>
                    <a:pt x="172729" y="148631"/>
                  </a:lnTo>
                  <a:lnTo>
                    <a:pt x="173328" y="148032"/>
                  </a:lnTo>
                  <a:lnTo>
                    <a:pt x="173926" y="147284"/>
                  </a:lnTo>
                  <a:lnTo>
                    <a:pt x="174824" y="145937"/>
                  </a:lnTo>
                  <a:lnTo>
                    <a:pt x="175124" y="146086"/>
                  </a:lnTo>
                  <a:lnTo>
                    <a:pt x="173178" y="149230"/>
                  </a:lnTo>
                  <a:lnTo>
                    <a:pt x="171082" y="152373"/>
                  </a:lnTo>
                  <a:lnTo>
                    <a:pt x="163748" y="143841"/>
                  </a:lnTo>
                  <a:lnTo>
                    <a:pt x="163000" y="143093"/>
                  </a:lnTo>
                  <a:lnTo>
                    <a:pt x="162551" y="142344"/>
                  </a:lnTo>
                  <a:lnTo>
                    <a:pt x="163000" y="142045"/>
                  </a:lnTo>
                  <a:close/>
                  <a:moveTo>
                    <a:pt x="35174" y="110912"/>
                  </a:moveTo>
                  <a:lnTo>
                    <a:pt x="51489" y="113157"/>
                  </a:lnTo>
                  <a:lnTo>
                    <a:pt x="52088" y="116600"/>
                  </a:lnTo>
                  <a:lnTo>
                    <a:pt x="48346" y="117647"/>
                  </a:lnTo>
                  <a:lnTo>
                    <a:pt x="47747" y="117049"/>
                  </a:lnTo>
                  <a:lnTo>
                    <a:pt x="47149" y="116600"/>
                  </a:lnTo>
                  <a:lnTo>
                    <a:pt x="46251" y="116450"/>
                  </a:lnTo>
                  <a:lnTo>
                    <a:pt x="45502" y="116749"/>
                  </a:lnTo>
                  <a:lnTo>
                    <a:pt x="45053" y="116899"/>
                  </a:lnTo>
                  <a:lnTo>
                    <a:pt x="44754" y="117198"/>
                  </a:lnTo>
                  <a:lnTo>
                    <a:pt x="44305" y="117947"/>
                  </a:lnTo>
                  <a:lnTo>
                    <a:pt x="44305" y="118845"/>
                  </a:lnTo>
                  <a:lnTo>
                    <a:pt x="44305" y="119294"/>
                  </a:lnTo>
                  <a:lnTo>
                    <a:pt x="44454" y="119743"/>
                  </a:lnTo>
                  <a:lnTo>
                    <a:pt x="44754" y="120042"/>
                  </a:lnTo>
                  <a:lnTo>
                    <a:pt x="45053" y="120342"/>
                  </a:lnTo>
                  <a:lnTo>
                    <a:pt x="45652" y="120791"/>
                  </a:lnTo>
                  <a:lnTo>
                    <a:pt x="46550" y="120940"/>
                  </a:lnTo>
                  <a:lnTo>
                    <a:pt x="46999" y="120791"/>
                  </a:lnTo>
                  <a:lnTo>
                    <a:pt x="47448" y="120641"/>
                  </a:lnTo>
                  <a:lnTo>
                    <a:pt x="47897" y="120342"/>
                  </a:lnTo>
                  <a:lnTo>
                    <a:pt x="48346" y="119743"/>
                  </a:lnTo>
                  <a:lnTo>
                    <a:pt x="48645" y="119294"/>
                  </a:lnTo>
                  <a:lnTo>
                    <a:pt x="48645" y="118545"/>
                  </a:lnTo>
                  <a:lnTo>
                    <a:pt x="52387" y="117498"/>
                  </a:lnTo>
                  <a:lnTo>
                    <a:pt x="53585" y="121689"/>
                  </a:lnTo>
                  <a:lnTo>
                    <a:pt x="55082" y="125730"/>
                  </a:lnTo>
                  <a:lnTo>
                    <a:pt x="56878" y="129622"/>
                  </a:lnTo>
                  <a:lnTo>
                    <a:pt x="59123" y="133364"/>
                  </a:lnTo>
                  <a:lnTo>
                    <a:pt x="55680" y="135609"/>
                  </a:lnTo>
                  <a:lnTo>
                    <a:pt x="54932" y="135160"/>
                  </a:lnTo>
                  <a:lnTo>
                    <a:pt x="54034" y="135010"/>
                  </a:lnTo>
                  <a:lnTo>
                    <a:pt x="53285" y="135160"/>
                  </a:lnTo>
                  <a:lnTo>
                    <a:pt x="52537" y="135609"/>
                  </a:lnTo>
                  <a:lnTo>
                    <a:pt x="52238" y="136058"/>
                  </a:lnTo>
                  <a:lnTo>
                    <a:pt x="52088" y="136357"/>
                  </a:lnTo>
                  <a:lnTo>
                    <a:pt x="51938" y="137255"/>
                  </a:lnTo>
                  <a:lnTo>
                    <a:pt x="52088" y="138004"/>
                  </a:lnTo>
                  <a:lnTo>
                    <a:pt x="52238" y="138453"/>
                  </a:lnTo>
                  <a:lnTo>
                    <a:pt x="52537" y="138752"/>
                  </a:lnTo>
                  <a:lnTo>
                    <a:pt x="52986" y="139051"/>
                  </a:lnTo>
                  <a:lnTo>
                    <a:pt x="53285" y="139201"/>
                  </a:lnTo>
                  <a:lnTo>
                    <a:pt x="54184" y="139351"/>
                  </a:lnTo>
                  <a:lnTo>
                    <a:pt x="54932" y="139201"/>
                  </a:lnTo>
                  <a:lnTo>
                    <a:pt x="55381" y="139051"/>
                  </a:lnTo>
                  <a:lnTo>
                    <a:pt x="55680" y="138752"/>
                  </a:lnTo>
                  <a:lnTo>
                    <a:pt x="56129" y="138303"/>
                  </a:lnTo>
                  <a:lnTo>
                    <a:pt x="56279" y="137704"/>
                  </a:lnTo>
                  <a:lnTo>
                    <a:pt x="56279" y="136956"/>
                  </a:lnTo>
                  <a:lnTo>
                    <a:pt x="56129" y="136357"/>
                  </a:lnTo>
                  <a:lnTo>
                    <a:pt x="59572" y="134262"/>
                  </a:lnTo>
                  <a:lnTo>
                    <a:pt x="61817" y="137255"/>
                  </a:lnTo>
                  <a:lnTo>
                    <a:pt x="64062" y="140099"/>
                  </a:lnTo>
                  <a:lnTo>
                    <a:pt x="54483" y="153271"/>
                  </a:lnTo>
                  <a:lnTo>
                    <a:pt x="52387" y="151026"/>
                  </a:lnTo>
                  <a:lnTo>
                    <a:pt x="50442" y="148781"/>
                  </a:lnTo>
                  <a:lnTo>
                    <a:pt x="48645" y="146386"/>
                  </a:lnTo>
                  <a:lnTo>
                    <a:pt x="46849" y="143991"/>
                  </a:lnTo>
                  <a:lnTo>
                    <a:pt x="50891" y="139500"/>
                  </a:lnTo>
                  <a:lnTo>
                    <a:pt x="45203" y="141297"/>
                  </a:lnTo>
                  <a:lnTo>
                    <a:pt x="42808" y="137106"/>
                  </a:lnTo>
                  <a:lnTo>
                    <a:pt x="40713" y="132615"/>
                  </a:lnTo>
                  <a:lnTo>
                    <a:pt x="38916" y="128125"/>
                  </a:lnTo>
                  <a:lnTo>
                    <a:pt x="37420" y="123335"/>
                  </a:lnTo>
                  <a:lnTo>
                    <a:pt x="42658" y="120342"/>
                  </a:lnTo>
                  <a:lnTo>
                    <a:pt x="36671" y="120342"/>
                  </a:lnTo>
                  <a:lnTo>
                    <a:pt x="35773" y="115702"/>
                  </a:lnTo>
                  <a:lnTo>
                    <a:pt x="35174" y="110912"/>
                  </a:lnTo>
                  <a:close/>
                  <a:moveTo>
                    <a:pt x="80677" y="143093"/>
                  </a:moveTo>
                  <a:lnTo>
                    <a:pt x="83371" y="144739"/>
                  </a:lnTo>
                  <a:lnTo>
                    <a:pt x="86364" y="146086"/>
                  </a:lnTo>
                  <a:lnTo>
                    <a:pt x="89508" y="147284"/>
                  </a:lnTo>
                  <a:lnTo>
                    <a:pt x="92651" y="148331"/>
                  </a:lnTo>
                  <a:lnTo>
                    <a:pt x="91453" y="155217"/>
                  </a:lnTo>
                  <a:lnTo>
                    <a:pt x="87562" y="154019"/>
                  </a:lnTo>
                  <a:lnTo>
                    <a:pt x="83820" y="152522"/>
                  </a:lnTo>
                  <a:lnTo>
                    <a:pt x="80377" y="150876"/>
                  </a:lnTo>
                  <a:lnTo>
                    <a:pt x="76935" y="148930"/>
                  </a:lnTo>
                  <a:lnTo>
                    <a:pt x="80677" y="143093"/>
                  </a:lnTo>
                  <a:close/>
                  <a:moveTo>
                    <a:pt x="128125" y="143542"/>
                  </a:moveTo>
                  <a:lnTo>
                    <a:pt x="131717" y="149379"/>
                  </a:lnTo>
                  <a:lnTo>
                    <a:pt x="128274" y="151325"/>
                  </a:lnTo>
                  <a:lnTo>
                    <a:pt x="124532" y="152972"/>
                  </a:lnTo>
                  <a:lnTo>
                    <a:pt x="120790" y="154319"/>
                  </a:lnTo>
                  <a:lnTo>
                    <a:pt x="116899" y="155366"/>
                  </a:lnTo>
                  <a:lnTo>
                    <a:pt x="115552" y="148631"/>
                  </a:lnTo>
                  <a:lnTo>
                    <a:pt x="118845" y="147733"/>
                  </a:lnTo>
                  <a:lnTo>
                    <a:pt x="121988" y="146535"/>
                  </a:lnTo>
                  <a:lnTo>
                    <a:pt x="125131" y="145188"/>
                  </a:lnTo>
                  <a:lnTo>
                    <a:pt x="128125" y="143542"/>
                  </a:lnTo>
                  <a:close/>
                  <a:moveTo>
                    <a:pt x="114504" y="148930"/>
                  </a:moveTo>
                  <a:lnTo>
                    <a:pt x="116001" y="155666"/>
                  </a:lnTo>
                  <a:lnTo>
                    <a:pt x="113307" y="156115"/>
                  </a:lnTo>
                  <a:lnTo>
                    <a:pt x="114354" y="148930"/>
                  </a:lnTo>
                  <a:close/>
                  <a:moveTo>
                    <a:pt x="93549" y="148631"/>
                  </a:moveTo>
                  <a:lnTo>
                    <a:pt x="95345" y="149080"/>
                  </a:lnTo>
                  <a:lnTo>
                    <a:pt x="96393" y="156264"/>
                  </a:lnTo>
                  <a:lnTo>
                    <a:pt x="92352" y="155366"/>
                  </a:lnTo>
                  <a:lnTo>
                    <a:pt x="93549" y="148631"/>
                  </a:lnTo>
                  <a:close/>
                  <a:moveTo>
                    <a:pt x="127676" y="117348"/>
                  </a:moveTo>
                  <a:lnTo>
                    <a:pt x="138902" y="132017"/>
                  </a:lnTo>
                  <a:lnTo>
                    <a:pt x="139800" y="133364"/>
                  </a:lnTo>
                  <a:lnTo>
                    <a:pt x="143991" y="138902"/>
                  </a:lnTo>
                  <a:lnTo>
                    <a:pt x="145188" y="140399"/>
                  </a:lnTo>
                  <a:lnTo>
                    <a:pt x="154917" y="153271"/>
                  </a:lnTo>
                  <a:lnTo>
                    <a:pt x="155516" y="154019"/>
                  </a:lnTo>
                  <a:lnTo>
                    <a:pt x="158659" y="158210"/>
                  </a:lnTo>
                  <a:lnTo>
                    <a:pt x="154468" y="155067"/>
                  </a:lnTo>
                  <a:lnTo>
                    <a:pt x="153720" y="154468"/>
                  </a:lnTo>
                  <a:lnTo>
                    <a:pt x="140698" y="144889"/>
                  </a:lnTo>
                  <a:lnTo>
                    <a:pt x="139201" y="143841"/>
                  </a:lnTo>
                  <a:lnTo>
                    <a:pt x="133513" y="139650"/>
                  </a:lnTo>
                  <a:lnTo>
                    <a:pt x="132316" y="138752"/>
                  </a:lnTo>
                  <a:lnTo>
                    <a:pt x="117348" y="127676"/>
                  </a:lnTo>
                  <a:lnTo>
                    <a:pt x="118545" y="118845"/>
                  </a:lnTo>
                  <a:lnTo>
                    <a:pt x="121090" y="118396"/>
                  </a:lnTo>
                  <a:lnTo>
                    <a:pt x="120341" y="118994"/>
                  </a:lnTo>
                  <a:lnTo>
                    <a:pt x="119892" y="119743"/>
                  </a:lnTo>
                  <a:lnTo>
                    <a:pt x="119892" y="119893"/>
                  </a:lnTo>
                  <a:lnTo>
                    <a:pt x="120940" y="119144"/>
                  </a:lnTo>
                  <a:lnTo>
                    <a:pt x="121688" y="118246"/>
                  </a:lnTo>
                  <a:lnTo>
                    <a:pt x="125281" y="117797"/>
                  </a:lnTo>
                  <a:lnTo>
                    <a:pt x="123784" y="119144"/>
                  </a:lnTo>
                  <a:lnTo>
                    <a:pt x="122587" y="120342"/>
                  </a:lnTo>
                  <a:lnTo>
                    <a:pt x="121988" y="121090"/>
                  </a:lnTo>
                  <a:lnTo>
                    <a:pt x="121389" y="121689"/>
                  </a:lnTo>
                  <a:lnTo>
                    <a:pt x="121389" y="121838"/>
                  </a:lnTo>
                  <a:lnTo>
                    <a:pt x="121539" y="121838"/>
                  </a:lnTo>
                  <a:lnTo>
                    <a:pt x="122138" y="121240"/>
                  </a:lnTo>
                  <a:lnTo>
                    <a:pt x="122736" y="120641"/>
                  </a:lnTo>
                  <a:lnTo>
                    <a:pt x="123934" y="119444"/>
                  </a:lnTo>
                  <a:lnTo>
                    <a:pt x="125730" y="117647"/>
                  </a:lnTo>
                  <a:lnTo>
                    <a:pt x="127676" y="117348"/>
                  </a:lnTo>
                  <a:close/>
                  <a:moveTo>
                    <a:pt x="82323" y="117348"/>
                  </a:moveTo>
                  <a:lnTo>
                    <a:pt x="90705" y="118545"/>
                  </a:lnTo>
                  <a:lnTo>
                    <a:pt x="91154" y="121389"/>
                  </a:lnTo>
                  <a:lnTo>
                    <a:pt x="90555" y="120940"/>
                  </a:lnTo>
                  <a:lnTo>
                    <a:pt x="89957" y="120491"/>
                  </a:lnTo>
                  <a:lnTo>
                    <a:pt x="89807" y="120491"/>
                  </a:lnTo>
                  <a:lnTo>
                    <a:pt x="90406" y="121389"/>
                  </a:lnTo>
                  <a:lnTo>
                    <a:pt x="91154" y="122138"/>
                  </a:lnTo>
                  <a:lnTo>
                    <a:pt x="91753" y="125580"/>
                  </a:lnTo>
                  <a:lnTo>
                    <a:pt x="90555" y="124383"/>
                  </a:lnTo>
                  <a:lnTo>
                    <a:pt x="89358" y="123185"/>
                  </a:lnTo>
                  <a:lnTo>
                    <a:pt x="88610" y="122587"/>
                  </a:lnTo>
                  <a:lnTo>
                    <a:pt x="88011" y="121988"/>
                  </a:lnTo>
                  <a:lnTo>
                    <a:pt x="87861" y="121988"/>
                  </a:lnTo>
                  <a:lnTo>
                    <a:pt x="87861" y="122138"/>
                  </a:lnTo>
                  <a:lnTo>
                    <a:pt x="88460" y="122736"/>
                  </a:lnTo>
                  <a:lnTo>
                    <a:pt x="89059" y="123335"/>
                  </a:lnTo>
                  <a:lnTo>
                    <a:pt x="90256" y="124533"/>
                  </a:lnTo>
                  <a:lnTo>
                    <a:pt x="91753" y="126179"/>
                  </a:lnTo>
                  <a:lnTo>
                    <a:pt x="92202" y="128424"/>
                  </a:lnTo>
                  <a:lnTo>
                    <a:pt x="77833" y="139351"/>
                  </a:lnTo>
                  <a:lnTo>
                    <a:pt x="76635" y="140249"/>
                  </a:lnTo>
                  <a:lnTo>
                    <a:pt x="70948" y="144440"/>
                  </a:lnTo>
                  <a:lnTo>
                    <a:pt x="69600" y="145637"/>
                  </a:lnTo>
                  <a:lnTo>
                    <a:pt x="56578" y="155366"/>
                  </a:lnTo>
                  <a:lnTo>
                    <a:pt x="55830" y="155965"/>
                  </a:lnTo>
                  <a:lnTo>
                    <a:pt x="51489" y="159258"/>
                  </a:lnTo>
                  <a:lnTo>
                    <a:pt x="54782" y="154917"/>
                  </a:lnTo>
                  <a:lnTo>
                    <a:pt x="55381" y="154169"/>
                  </a:lnTo>
                  <a:lnTo>
                    <a:pt x="64960" y="141147"/>
                  </a:lnTo>
                  <a:lnTo>
                    <a:pt x="66008" y="139650"/>
                  </a:lnTo>
                  <a:lnTo>
                    <a:pt x="70199" y="133962"/>
                  </a:lnTo>
                  <a:lnTo>
                    <a:pt x="71097" y="132765"/>
                  </a:lnTo>
                  <a:lnTo>
                    <a:pt x="82323" y="117348"/>
                  </a:lnTo>
                  <a:close/>
                  <a:moveTo>
                    <a:pt x="68852" y="162701"/>
                  </a:moveTo>
                  <a:lnTo>
                    <a:pt x="68702" y="163748"/>
                  </a:lnTo>
                  <a:lnTo>
                    <a:pt x="68104" y="163449"/>
                  </a:lnTo>
                  <a:lnTo>
                    <a:pt x="68852" y="162701"/>
                  </a:lnTo>
                  <a:close/>
                  <a:moveTo>
                    <a:pt x="140548" y="162701"/>
                  </a:moveTo>
                  <a:lnTo>
                    <a:pt x="141296" y="163449"/>
                  </a:lnTo>
                  <a:lnTo>
                    <a:pt x="140847" y="163748"/>
                  </a:lnTo>
                  <a:lnTo>
                    <a:pt x="140548" y="162701"/>
                  </a:lnTo>
                  <a:close/>
                  <a:moveTo>
                    <a:pt x="46251" y="144739"/>
                  </a:moveTo>
                  <a:lnTo>
                    <a:pt x="48047" y="147134"/>
                  </a:lnTo>
                  <a:lnTo>
                    <a:pt x="49843" y="149529"/>
                  </a:lnTo>
                  <a:lnTo>
                    <a:pt x="51789" y="151774"/>
                  </a:lnTo>
                  <a:lnTo>
                    <a:pt x="53884" y="154019"/>
                  </a:lnTo>
                  <a:lnTo>
                    <a:pt x="48047" y="161952"/>
                  </a:lnTo>
                  <a:lnTo>
                    <a:pt x="48945" y="162850"/>
                  </a:lnTo>
                  <a:lnTo>
                    <a:pt x="56728" y="156863"/>
                  </a:lnTo>
                  <a:lnTo>
                    <a:pt x="58973" y="158809"/>
                  </a:lnTo>
                  <a:lnTo>
                    <a:pt x="61218" y="160605"/>
                  </a:lnTo>
                  <a:lnTo>
                    <a:pt x="63613" y="162401"/>
                  </a:lnTo>
                  <a:lnTo>
                    <a:pt x="66158" y="164048"/>
                  </a:lnTo>
                  <a:lnTo>
                    <a:pt x="58225" y="171831"/>
                  </a:lnTo>
                  <a:lnTo>
                    <a:pt x="55381" y="169885"/>
                  </a:lnTo>
                  <a:lnTo>
                    <a:pt x="52836" y="167790"/>
                  </a:lnTo>
                  <a:lnTo>
                    <a:pt x="50292" y="165545"/>
                  </a:lnTo>
                  <a:lnTo>
                    <a:pt x="47747" y="163299"/>
                  </a:lnTo>
                  <a:lnTo>
                    <a:pt x="45353" y="160904"/>
                  </a:lnTo>
                  <a:lnTo>
                    <a:pt x="43107" y="158360"/>
                  </a:lnTo>
                  <a:lnTo>
                    <a:pt x="41012" y="155815"/>
                  </a:lnTo>
                  <a:lnTo>
                    <a:pt x="38916" y="153121"/>
                  </a:lnTo>
                  <a:lnTo>
                    <a:pt x="46251" y="144739"/>
                  </a:lnTo>
                  <a:close/>
                  <a:moveTo>
                    <a:pt x="163149" y="144739"/>
                  </a:moveTo>
                  <a:lnTo>
                    <a:pt x="170484" y="153121"/>
                  </a:lnTo>
                  <a:lnTo>
                    <a:pt x="168388" y="155815"/>
                  </a:lnTo>
                  <a:lnTo>
                    <a:pt x="166293" y="158360"/>
                  </a:lnTo>
                  <a:lnTo>
                    <a:pt x="164047" y="160904"/>
                  </a:lnTo>
                  <a:lnTo>
                    <a:pt x="161653" y="163299"/>
                  </a:lnTo>
                  <a:lnTo>
                    <a:pt x="159108" y="165545"/>
                  </a:lnTo>
                  <a:lnTo>
                    <a:pt x="156564" y="167790"/>
                  </a:lnTo>
                  <a:lnTo>
                    <a:pt x="154019" y="169885"/>
                  </a:lnTo>
                  <a:lnTo>
                    <a:pt x="151175" y="171831"/>
                  </a:lnTo>
                  <a:lnTo>
                    <a:pt x="143242" y="164048"/>
                  </a:lnTo>
                  <a:lnTo>
                    <a:pt x="145936" y="162252"/>
                  </a:lnTo>
                  <a:lnTo>
                    <a:pt x="148631" y="160306"/>
                  </a:lnTo>
                  <a:lnTo>
                    <a:pt x="151175" y="158210"/>
                  </a:lnTo>
                  <a:lnTo>
                    <a:pt x="153570" y="155965"/>
                  </a:lnTo>
                  <a:lnTo>
                    <a:pt x="161353" y="161653"/>
                  </a:lnTo>
                  <a:lnTo>
                    <a:pt x="162251" y="160755"/>
                  </a:lnTo>
                  <a:lnTo>
                    <a:pt x="156414" y="153121"/>
                  </a:lnTo>
                  <a:lnTo>
                    <a:pt x="158210" y="151026"/>
                  </a:lnTo>
                  <a:lnTo>
                    <a:pt x="159856" y="149080"/>
                  </a:lnTo>
                  <a:lnTo>
                    <a:pt x="161653" y="146835"/>
                  </a:lnTo>
                  <a:lnTo>
                    <a:pt x="163149" y="144739"/>
                  </a:lnTo>
                  <a:close/>
                  <a:moveTo>
                    <a:pt x="89358" y="171083"/>
                  </a:moveTo>
                  <a:lnTo>
                    <a:pt x="89358" y="172130"/>
                  </a:lnTo>
                  <a:lnTo>
                    <a:pt x="88759" y="171981"/>
                  </a:lnTo>
                  <a:lnTo>
                    <a:pt x="89358" y="171083"/>
                  </a:lnTo>
                  <a:close/>
                  <a:moveTo>
                    <a:pt x="120192" y="171083"/>
                  </a:moveTo>
                  <a:lnTo>
                    <a:pt x="120641" y="171981"/>
                  </a:lnTo>
                  <a:lnTo>
                    <a:pt x="120042" y="172130"/>
                  </a:lnTo>
                  <a:lnTo>
                    <a:pt x="120192" y="171083"/>
                  </a:lnTo>
                  <a:close/>
                  <a:moveTo>
                    <a:pt x="70499" y="146386"/>
                  </a:moveTo>
                  <a:lnTo>
                    <a:pt x="72744" y="148182"/>
                  </a:lnTo>
                  <a:lnTo>
                    <a:pt x="75139" y="149828"/>
                  </a:lnTo>
                  <a:lnTo>
                    <a:pt x="73043" y="153421"/>
                  </a:lnTo>
                  <a:lnTo>
                    <a:pt x="72145" y="153271"/>
                  </a:lnTo>
                  <a:lnTo>
                    <a:pt x="71397" y="153570"/>
                  </a:lnTo>
                  <a:lnTo>
                    <a:pt x="70648" y="154019"/>
                  </a:lnTo>
                  <a:lnTo>
                    <a:pt x="70199" y="154768"/>
                  </a:lnTo>
                  <a:lnTo>
                    <a:pt x="70199" y="155217"/>
                  </a:lnTo>
                  <a:lnTo>
                    <a:pt x="70199" y="155666"/>
                  </a:lnTo>
                  <a:lnTo>
                    <a:pt x="70349" y="156414"/>
                  </a:lnTo>
                  <a:lnTo>
                    <a:pt x="70798" y="157163"/>
                  </a:lnTo>
                  <a:lnTo>
                    <a:pt x="71247" y="157312"/>
                  </a:lnTo>
                  <a:lnTo>
                    <a:pt x="71546" y="157612"/>
                  </a:lnTo>
                  <a:lnTo>
                    <a:pt x="72444" y="157612"/>
                  </a:lnTo>
                  <a:lnTo>
                    <a:pt x="73342" y="157462"/>
                  </a:lnTo>
                  <a:lnTo>
                    <a:pt x="73941" y="157013"/>
                  </a:lnTo>
                  <a:lnTo>
                    <a:pt x="74240" y="156564"/>
                  </a:lnTo>
                  <a:lnTo>
                    <a:pt x="74390" y="156264"/>
                  </a:lnTo>
                  <a:lnTo>
                    <a:pt x="74540" y="155516"/>
                  </a:lnTo>
                  <a:lnTo>
                    <a:pt x="74390" y="154917"/>
                  </a:lnTo>
                  <a:lnTo>
                    <a:pt x="74240" y="154319"/>
                  </a:lnTo>
                  <a:lnTo>
                    <a:pt x="73791" y="153870"/>
                  </a:lnTo>
                  <a:lnTo>
                    <a:pt x="76037" y="150277"/>
                  </a:lnTo>
                  <a:lnTo>
                    <a:pt x="79629" y="152373"/>
                  </a:lnTo>
                  <a:lnTo>
                    <a:pt x="83221" y="154169"/>
                  </a:lnTo>
                  <a:lnTo>
                    <a:pt x="87113" y="155666"/>
                  </a:lnTo>
                  <a:lnTo>
                    <a:pt x="91004" y="156863"/>
                  </a:lnTo>
                  <a:lnTo>
                    <a:pt x="90256" y="161054"/>
                  </a:lnTo>
                  <a:lnTo>
                    <a:pt x="89508" y="161204"/>
                  </a:lnTo>
                  <a:lnTo>
                    <a:pt x="88909" y="161653"/>
                  </a:lnTo>
                  <a:lnTo>
                    <a:pt x="88460" y="162252"/>
                  </a:lnTo>
                  <a:lnTo>
                    <a:pt x="88161" y="163150"/>
                  </a:lnTo>
                  <a:lnTo>
                    <a:pt x="88310" y="163599"/>
                  </a:lnTo>
                  <a:lnTo>
                    <a:pt x="88310" y="164048"/>
                  </a:lnTo>
                  <a:lnTo>
                    <a:pt x="88909" y="164646"/>
                  </a:lnTo>
                  <a:lnTo>
                    <a:pt x="89508" y="165245"/>
                  </a:lnTo>
                  <a:lnTo>
                    <a:pt x="89957" y="165395"/>
                  </a:lnTo>
                  <a:lnTo>
                    <a:pt x="90855" y="165395"/>
                  </a:lnTo>
                  <a:lnTo>
                    <a:pt x="91304" y="165245"/>
                  </a:lnTo>
                  <a:lnTo>
                    <a:pt x="91903" y="164796"/>
                  </a:lnTo>
                  <a:lnTo>
                    <a:pt x="92501" y="164048"/>
                  </a:lnTo>
                  <a:lnTo>
                    <a:pt x="92651" y="163599"/>
                  </a:lnTo>
                  <a:lnTo>
                    <a:pt x="92651" y="163150"/>
                  </a:lnTo>
                  <a:lnTo>
                    <a:pt x="92501" y="162551"/>
                  </a:lnTo>
                  <a:lnTo>
                    <a:pt x="92202" y="161952"/>
                  </a:lnTo>
                  <a:lnTo>
                    <a:pt x="91903" y="161503"/>
                  </a:lnTo>
                  <a:lnTo>
                    <a:pt x="91304" y="161204"/>
                  </a:lnTo>
                  <a:lnTo>
                    <a:pt x="92052" y="157163"/>
                  </a:lnTo>
                  <a:lnTo>
                    <a:pt x="94297" y="157612"/>
                  </a:lnTo>
                  <a:lnTo>
                    <a:pt x="96692" y="158061"/>
                  </a:lnTo>
                  <a:lnTo>
                    <a:pt x="99087" y="174376"/>
                  </a:lnTo>
                  <a:lnTo>
                    <a:pt x="94746" y="173927"/>
                  </a:lnTo>
                  <a:lnTo>
                    <a:pt x="90406" y="173178"/>
                  </a:lnTo>
                  <a:lnTo>
                    <a:pt x="90106" y="167341"/>
                  </a:lnTo>
                  <a:lnTo>
                    <a:pt x="87562" y="172430"/>
                  </a:lnTo>
                  <a:lnTo>
                    <a:pt x="85167" y="171831"/>
                  </a:lnTo>
                  <a:lnTo>
                    <a:pt x="82772" y="171083"/>
                  </a:lnTo>
                  <a:lnTo>
                    <a:pt x="78132" y="169286"/>
                  </a:lnTo>
                  <a:lnTo>
                    <a:pt x="73642" y="167341"/>
                  </a:lnTo>
                  <a:lnTo>
                    <a:pt x="69301" y="164946"/>
                  </a:lnTo>
                  <a:lnTo>
                    <a:pt x="70798" y="159557"/>
                  </a:lnTo>
                  <a:lnTo>
                    <a:pt x="66906" y="163449"/>
                  </a:lnTo>
                  <a:lnTo>
                    <a:pt x="64362" y="161803"/>
                  </a:lnTo>
                  <a:lnTo>
                    <a:pt x="61967" y="160006"/>
                  </a:lnTo>
                  <a:lnTo>
                    <a:pt x="59722" y="158210"/>
                  </a:lnTo>
                  <a:lnTo>
                    <a:pt x="57476" y="156264"/>
                  </a:lnTo>
                  <a:lnTo>
                    <a:pt x="70499" y="146386"/>
                  </a:lnTo>
                  <a:close/>
                  <a:moveTo>
                    <a:pt x="139650" y="145637"/>
                  </a:moveTo>
                  <a:lnTo>
                    <a:pt x="152822" y="155366"/>
                  </a:lnTo>
                  <a:lnTo>
                    <a:pt x="150427" y="157462"/>
                  </a:lnTo>
                  <a:lnTo>
                    <a:pt x="147882" y="159557"/>
                  </a:lnTo>
                  <a:lnTo>
                    <a:pt x="145338" y="161503"/>
                  </a:lnTo>
                  <a:lnTo>
                    <a:pt x="142643" y="163449"/>
                  </a:lnTo>
                  <a:lnTo>
                    <a:pt x="138602" y="159557"/>
                  </a:lnTo>
                  <a:lnTo>
                    <a:pt x="140099" y="164946"/>
                  </a:lnTo>
                  <a:lnTo>
                    <a:pt x="135758" y="167191"/>
                  </a:lnTo>
                  <a:lnTo>
                    <a:pt x="131418" y="169286"/>
                  </a:lnTo>
                  <a:lnTo>
                    <a:pt x="126778" y="171083"/>
                  </a:lnTo>
                  <a:lnTo>
                    <a:pt x="124383" y="171831"/>
                  </a:lnTo>
                  <a:lnTo>
                    <a:pt x="121988" y="172430"/>
                  </a:lnTo>
                  <a:lnTo>
                    <a:pt x="119443" y="167341"/>
                  </a:lnTo>
                  <a:lnTo>
                    <a:pt x="118994" y="173178"/>
                  </a:lnTo>
                  <a:lnTo>
                    <a:pt x="114953" y="173777"/>
                  </a:lnTo>
                  <a:lnTo>
                    <a:pt x="110912" y="174376"/>
                  </a:lnTo>
                  <a:lnTo>
                    <a:pt x="113157" y="157911"/>
                  </a:lnTo>
                  <a:lnTo>
                    <a:pt x="116300" y="157312"/>
                  </a:lnTo>
                  <a:lnTo>
                    <a:pt x="117198" y="161354"/>
                  </a:lnTo>
                  <a:lnTo>
                    <a:pt x="116450" y="161952"/>
                  </a:lnTo>
                  <a:lnTo>
                    <a:pt x="116150" y="162701"/>
                  </a:lnTo>
                  <a:lnTo>
                    <a:pt x="116001" y="163449"/>
                  </a:lnTo>
                  <a:lnTo>
                    <a:pt x="116150" y="164347"/>
                  </a:lnTo>
                  <a:lnTo>
                    <a:pt x="116450" y="164646"/>
                  </a:lnTo>
                  <a:lnTo>
                    <a:pt x="116749" y="164946"/>
                  </a:lnTo>
                  <a:lnTo>
                    <a:pt x="117498" y="165395"/>
                  </a:lnTo>
                  <a:lnTo>
                    <a:pt x="118396" y="165545"/>
                  </a:lnTo>
                  <a:lnTo>
                    <a:pt x="118695" y="165395"/>
                  </a:lnTo>
                  <a:lnTo>
                    <a:pt x="119144" y="165245"/>
                  </a:lnTo>
                  <a:lnTo>
                    <a:pt x="119593" y="165095"/>
                  </a:lnTo>
                  <a:lnTo>
                    <a:pt x="119892" y="164796"/>
                  </a:lnTo>
                  <a:lnTo>
                    <a:pt x="120341" y="164048"/>
                  </a:lnTo>
                  <a:lnTo>
                    <a:pt x="120341" y="163150"/>
                  </a:lnTo>
                  <a:lnTo>
                    <a:pt x="120341" y="162850"/>
                  </a:lnTo>
                  <a:lnTo>
                    <a:pt x="120192" y="162401"/>
                  </a:lnTo>
                  <a:lnTo>
                    <a:pt x="119743" y="161803"/>
                  </a:lnTo>
                  <a:lnTo>
                    <a:pt x="119294" y="161354"/>
                  </a:lnTo>
                  <a:lnTo>
                    <a:pt x="118695" y="161204"/>
                  </a:lnTo>
                  <a:lnTo>
                    <a:pt x="118096" y="161054"/>
                  </a:lnTo>
                  <a:lnTo>
                    <a:pt x="117348" y="157163"/>
                  </a:lnTo>
                  <a:lnTo>
                    <a:pt x="121389" y="155965"/>
                  </a:lnTo>
                  <a:lnTo>
                    <a:pt x="125281" y="154618"/>
                  </a:lnTo>
                  <a:lnTo>
                    <a:pt x="129023" y="152822"/>
                  </a:lnTo>
                  <a:lnTo>
                    <a:pt x="132615" y="150876"/>
                  </a:lnTo>
                  <a:lnTo>
                    <a:pt x="134711" y="154319"/>
                  </a:lnTo>
                  <a:lnTo>
                    <a:pt x="134261" y="155067"/>
                  </a:lnTo>
                  <a:lnTo>
                    <a:pt x="134112" y="155815"/>
                  </a:lnTo>
                  <a:lnTo>
                    <a:pt x="134411" y="156713"/>
                  </a:lnTo>
                  <a:lnTo>
                    <a:pt x="134860" y="157312"/>
                  </a:lnTo>
                  <a:lnTo>
                    <a:pt x="135160" y="157612"/>
                  </a:lnTo>
                  <a:lnTo>
                    <a:pt x="135609" y="157911"/>
                  </a:lnTo>
                  <a:lnTo>
                    <a:pt x="136357" y="158061"/>
                  </a:lnTo>
                  <a:lnTo>
                    <a:pt x="137255" y="157911"/>
                  </a:lnTo>
                  <a:lnTo>
                    <a:pt x="137554" y="157612"/>
                  </a:lnTo>
                  <a:lnTo>
                    <a:pt x="138003" y="157312"/>
                  </a:lnTo>
                  <a:lnTo>
                    <a:pt x="138153" y="157013"/>
                  </a:lnTo>
                  <a:lnTo>
                    <a:pt x="138452" y="156564"/>
                  </a:lnTo>
                  <a:lnTo>
                    <a:pt x="138602" y="155815"/>
                  </a:lnTo>
                  <a:lnTo>
                    <a:pt x="138452" y="154917"/>
                  </a:lnTo>
                  <a:lnTo>
                    <a:pt x="138303" y="154618"/>
                  </a:lnTo>
                  <a:lnTo>
                    <a:pt x="138003" y="154319"/>
                  </a:lnTo>
                  <a:lnTo>
                    <a:pt x="137405" y="153870"/>
                  </a:lnTo>
                  <a:lnTo>
                    <a:pt x="136806" y="153570"/>
                  </a:lnTo>
                  <a:lnTo>
                    <a:pt x="136207" y="153570"/>
                  </a:lnTo>
                  <a:lnTo>
                    <a:pt x="135609" y="153720"/>
                  </a:lnTo>
                  <a:lnTo>
                    <a:pt x="133513" y="150277"/>
                  </a:lnTo>
                  <a:lnTo>
                    <a:pt x="136656" y="148182"/>
                  </a:lnTo>
                  <a:lnTo>
                    <a:pt x="139650" y="145637"/>
                  </a:lnTo>
                  <a:close/>
                  <a:moveTo>
                    <a:pt x="67954" y="163748"/>
                  </a:moveTo>
                  <a:lnTo>
                    <a:pt x="68553" y="163898"/>
                  </a:lnTo>
                  <a:lnTo>
                    <a:pt x="68403" y="164497"/>
                  </a:lnTo>
                  <a:lnTo>
                    <a:pt x="68104" y="165395"/>
                  </a:lnTo>
                  <a:lnTo>
                    <a:pt x="65110" y="176172"/>
                  </a:lnTo>
                  <a:lnTo>
                    <a:pt x="62117" y="174376"/>
                  </a:lnTo>
                  <a:lnTo>
                    <a:pt x="58973" y="172430"/>
                  </a:lnTo>
                  <a:lnTo>
                    <a:pt x="58973" y="172430"/>
                  </a:lnTo>
                  <a:lnTo>
                    <a:pt x="60320" y="173178"/>
                  </a:lnTo>
                  <a:lnTo>
                    <a:pt x="61218" y="173627"/>
                  </a:lnTo>
                  <a:lnTo>
                    <a:pt x="62117" y="173927"/>
                  </a:lnTo>
                  <a:lnTo>
                    <a:pt x="62117" y="173777"/>
                  </a:lnTo>
                  <a:lnTo>
                    <a:pt x="60320" y="172729"/>
                  </a:lnTo>
                  <a:lnTo>
                    <a:pt x="59273" y="172130"/>
                  </a:lnTo>
                  <a:lnTo>
                    <a:pt x="60021" y="171532"/>
                  </a:lnTo>
                  <a:lnTo>
                    <a:pt x="61218" y="172130"/>
                  </a:lnTo>
                  <a:lnTo>
                    <a:pt x="61967" y="172579"/>
                  </a:lnTo>
                  <a:lnTo>
                    <a:pt x="62865" y="173028"/>
                  </a:lnTo>
                  <a:lnTo>
                    <a:pt x="63015" y="172879"/>
                  </a:lnTo>
                  <a:lnTo>
                    <a:pt x="62117" y="172280"/>
                  </a:lnTo>
                  <a:lnTo>
                    <a:pt x="61368" y="171981"/>
                  </a:lnTo>
                  <a:lnTo>
                    <a:pt x="60171" y="171382"/>
                  </a:lnTo>
                  <a:lnTo>
                    <a:pt x="60769" y="170634"/>
                  </a:lnTo>
                  <a:lnTo>
                    <a:pt x="61967" y="171382"/>
                  </a:lnTo>
                  <a:lnTo>
                    <a:pt x="62715" y="171681"/>
                  </a:lnTo>
                  <a:lnTo>
                    <a:pt x="63314" y="171831"/>
                  </a:lnTo>
                  <a:lnTo>
                    <a:pt x="63464" y="171831"/>
                  </a:lnTo>
                  <a:lnTo>
                    <a:pt x="63314" y="171681"/>
                  </a:lnTo>
                  <a:lnTo>
                    <a:pt x="61817" y="170933"/>
                  </a:lnTo>
                  <a:lnTo>
                    <a:pt x="60919" y="170484"/>
                  </a:lnTo>
                  <a:lnTo>
                    <a:pt x="61817" y="169586"/>
                  </a:lnTo>
                  <a:lnTo>
                    <a:pt x="62865" y="170185"/>
                  </a:lnTo>
                  <a:lnTo>
                    <a:pt x="63613" y="170634"/>
                  </a:lnTo>
                  <a:lnTo>
                    <a:pt x="64362" y="170783"/>
                  </a:lnTo>
                  <a:lnTo>
                    <a:pt x="64511" y="170783"/>
                  </a:lnTo>
                  <a:lnTo>
                    <a:pt x="63763" y="170334"/>
                  </a:lnTo>
                  <a:lnTo>
                    <a:pt x="63015" y="169885"/>
                  </a:lnTo>
                  <a:lnTo>
                    <a:pt x="62117" y="169436"/>
                  </a:lnTo>
                  <a:lnTo>
                    <a:pt x="62715" y="168837"/>
                  </a:lnTo>
                  <a:lnTo>
                    <a:pt x="63464" y="169286"/>
                  </a:lnTo>
                  <a:lnTo>
                    <a:pt x="64212" y="169586"/>
                  </a:lnTo>
                  <a:lnTo>
                    <a:pt x="64960" y="169885"/>
                  </a:lnTo>
                  <a:lnTo>
                    <a:pt x="64960" y="169736"/>
                  </a:lnTo>
                  <a:lnTo>
                    <a:pt x="63314" y="168837"/>
                  </a:lnTo>
                  <a:lnTo>
                    <a:pt x="62865" y="168538"/>
                  </a:lnTo>
                  <a:lnTo>
                    <a:pt x="63464" y="168089"/>
                  </a:lnTo>
                  <a:lnTo>
                    <a:pt x="63913" y="168239"/>
                  </a:lnTo>
                  <a:lnTo>
                    <a:pt x="65409" y="168987"/>
                  </a:lnTo>
                  <a:lnTo>
                    <a:pt x="65559" y="168837"/>
                  </a:lnTo>
                  <a:lnTo>
                    <a:pt x="65409" y="168837"/>
                  </a:lnTo>
                  <a:lnTo>
                    <a:pt x="64212" y="168089"/>
                  </a:lnTo>
                  <a:lnTo>
                    <a:pt x="63613" y="167790"/>
                  </a:lnTo>
                  <a:lnTo>
                    <a:pt x="64362" y="167191"/>
                  </a:lnTo>
                  <a:lnTo>
                    <a:pt x="64811" y="167490"/>
                  </a:lnTo>
                  <a:lnTo>
                    <a:pt x="65858" y="168089"/>
                  </a:lnTo>
                  <a:lnTo>
                    <a:pt x="66008" y="167939"/>
                  </a:lnTo>
                  <a:lnTo>
                    <a:pt x="65260" y="167490"/>
                  </a:lnTo>
                  <a:lnTo>
                    <a:pt x="64511" y="167041"/>
                  </a:lnTo>
                  <a:lnTo>
                    <a:pt x="65110" y="166592"/>
                  </a:lnTo>
                  <a:lnTo>
                    <a:pt x="65260" y="166592"/>
                  </a:lnTo>
                  <a:lnTo>
                    <a:pt x="65858" y="166892"/>
                  </a:lnTo>
                  <a:lnTo>
                    <a:pt x="66457" y="167041"/>
                  </a:lnTo>
                  <a:lnTo>
                    <a:pt x="65409" y="166443"/>
                  </a:lnTo>
                  <a:lnTo>
                    <a:pt x="65260" y="166293"/>
                  </a:lnTo>
                  <a:lnTo>
                    <a:pt x="65709" y="165844"/>
                  </a:lnTo>
                  <a:lnTo>
                    <a:pt x="66906" y="166293"/>
                  </a:lnTo>
                  <a:lnTo>
                    <a:pt x="67056" y="166293"/>
                  </a:lnTo>
                  <a:lnTo>
                    <a:pt x="67056" y="166143"/>
                  </a:lnTo>
                  <a:lnTo>
                    <a:pt x="66008" y="165694"/>
                  </a:lnTo>
                  <a:lnTo>
                    <a:pt x="66457" y="165095"/>
                  </a:lnTo>
                  <a:lnTo>
                    <a:pt x="66607" y="165245"/>
                  </a:lnTo>
                  <a:lnTo>
                    <a:pt x="67056" y="165395"/>
                  </a:lnTo>
                  <a:lnTo>
                    <a:pt x="67655" y="165545"/>
                  </a:lnTo>
                  <a:lnTo>
                    <a:pt x="67655" y="165395"/>
                  </a:lnTo>
                  <a:lnTo>
                    <a:pt x="66906" y="164946"/>
                  </a:lnTo>
                  <a:lnTo>
                    <a:pt x="66607" y="164946"/>
                  </a:lnTo>
                  <a:lnTo>
                    <a:pt x="66906" y="164646"/>
                  </a:lnTo>
                  <a:lnTo>
                    <a:pt x="67206" y="164497"/>
                  </a:lnTo>
                  <a:lnTo>
                    <a:pt x="67954" y="164646"/>
                  </a:lnTo>
                  <a:lnTo>
                    <a:pt x="67954" y="164497"/>
                  </a:lnTo>
                  <a:lnTo>
                    <a:pt x="67355" y="164197"/>
                  </a:lnTo>
                  <a:lnTo>
                    <a:pt x="67655" y="163898"/>
                  </a:lnTo>
                  <a:lnTo>
                    <a:pt x="67954" y="163748"/>
                  </a:lnTo>
                  <a:close/>
                  <a:moveTo>
                    <a:pt x="141446" y="163748"/>
                  </a:moveTo>
                  <a:lnTo>
                    <a:pt x="141745" y="163898"/>
                  </a:lnTo>
                  <a:lnTo>
                    <a:pt x="142045" y="164197"/>
                  </a:lnTo>
                  <a:lnTo>
                    <a:pt x="141446" y="164497"/>
                  </a:lnTo>
                  <a:lnTo>
                    <a:pt x="141446" y="164646"/>
                  </a:lnTo>
                  <a:lnTo>
                    <a:pt x="142194" y="164497"/>
                  </a:lnTo>
                  <a:lnTo>
                    <a:pt x="142494" y="164646"/>
                  </a:lnTo>
                  <a:lnTo>
                    <a:pt x="142793" y="164946"/>
                  </a:lnTo>
                  <a:lnTo>
                    <a:pt x="142643" y="164946"/>
                  </a:lnTo>
                  <a:lnTo>
                    <a:pt x="141745" y="165395"/>
                  </a:lnTo>
                  <a:lnTo>
                    <a:pt x="141895" y="165545"/>
                  </a:lnTo>
                  <a:lnTo>
                    <a:pt x="142344" y="165395"/>
                  </a:lnTo>
                  <a:lnTo>
                    <a:pt x="142793" y="165245"/>
                  </a:lnTo>
                  <a:lnTo>
                    <a:pt x="142943" y="165095"/>
                  </a:lnTo>
                  <a:lnTo>
                    <a:pt x="143542" y="165694"/>
                  </a:lnTo>
                  <a:lnTo>
                    <a:pt x="142344" y="166143"/>
                  </a:lnTo>
                  <a:lnTo>
                    <a:pt x="142344" y="166293"/>
                  </a:lnTo>
                  <a:lnTo>
                    <a:pt x="142494" y="166293"/>
                  </a:lnTo>
                  <a:lnTo>
                    <a:pt x="143691" y="165844"/>
                  </a:lnTo>
                  <a:lnTo>
                    <a:pt x="144140" y="166293"/>
                  </a:lnTo>
                  <a:lnTo>
                    <a:pt x="143991" y="166443"/>
                  </a:lnTo>
                  <a:lnTo>
                    <a:pt x="142943" y="167041"/>
                  </a:lnTo>
                  <a:lnTo>
                    <a:pt x="143093" y="167041"/>
                  </a:lnTo>
                  <a:lnTo>
                    <a:pt x="143542" y="166892"/>
                  </a:lnTo>
                  <a:lnTo>
                    <a:pt x="144140" y="166592"/>
                  </a:lnTo>
                  <a:lnTo>
                    <a:pt x="144440" y="166592"/>
                  </a:lnTo>
                  <a:lnTo>
                    <a:pt x="145038" y="167041"/>
                  </a:lnTo>
                  <a:lnTo>
                    <a:pt x="144140" y="167490"/>
                  </a:lnTo>
                  <a:lnTo>
                    <a:pt x="143542" y="167939"/>
                  </a:lnTo>
                  <a:lnTo>
                    <a:pt x="143542" y="168089"/>
                  </a:lnTo>
                  <a:lnTo>
                    <a:pt x="144589" y="167490"/>
                  </a:lnTo>
                  <a:lnTo>
                    <a:pt x="145188" y="167191"/>
                  </a:lnTo>
                  <a:lnTo>
                    <a:pt x="145787" y="167790"/>
                  </a:lnTo>
                  <a:lnTo>
                    <a:pt x="145338" y="168089"/>
                  </a:lnTo>
                  <a:lnTo>
                    <a:pt x="143991" y="168837"/>
                  </a:lnTo>
                  <a:lnTo>
                    <a:pt x="143991" y="168987"/>
                  </a:lnTo>
                  <a:lnTo>
                    <a:pt x="145487" y="168239"/>
                  </a:lnTo>
                  <a:lnTo>
                    <a:pt x="145936" y="168089"/>
                  </a:lnTo>
                  <a:lnTo>
                    <a:pt x="146535" y="168538"/>
                  </a:lnTo>
                  <a:lnTo>
                    <a:pt x="146236" y="168837"/>
                  </a:lnTo>
                  <a:lnTo>
                    <a:pt x="144440" y="169736"/>
                  </a:lnTo>
                  <a:lnTo>
                    <a:pt x="144440" y="169885"/>
                  </a:lnTo>
                  <a:lnTo>
                    <a:pt x="145188" y="169586"/>
                  </a:lnTo>
                  <a:lnTo>
                    <a:pt x="145936" y="169286"/>
                  </a:lnTo>
                  <a:lnTo>
                    <a:pt x="146685" y="168837"/>
                  </a:lnTo>
                  <a:lnTo>
                    <a:pt x="147433" y="169436"/>
                  </a:lnTo>
                  <a:lnTo>
                    <a:pt x="146535" y="169885"/>
                  </a:lnTo>
                  <a:lnTo>
                    <a:pt x="145787" y="170334"/>
                  </a:lnTo>
                  <a:lnTo>
                    <a:pt x="145038" y="170783"/>
                  </a:lnTo>
                  <a:lnTo>
                    <a:pt x="145787" y="170634"/>
                  </a:lnTo>
                  <a:lnTo>
                    <a:pt x="146685" y="170185"/>
                  </a:lnTo>
                  <a:lnTo>
                    <a:pt x="147583" y="169586"/>
                  </a:lnTo>
                  <a:lnTo>
                    <a:pt x="148481" y="170484"/>
                  </a:lnTo>
                  <a:lnTo>
                    <a:pt x="147583" y="170933"/>
                  </a:lnTo>
                  <a:lnTo>
                    <a:pt x="146086" y="171681"/>
                  </a:lnTo>
                  <a:lnTo>
                    <a:pt x="146086" y="171831"/>
                  </a:lnTo>
                  <a:lnTo>
                    <a:pt x="146834" y="171681"/>
                  </a:lnTo>
                  <a:lnTo>
                    <a:pt x="147433" y="171382"/>
                  </a:lnTo>
                  <a:lnTo>
                    <a:pt x="148631" y="170634"/>
                  </a:lnTo>
                  <a:lnTo>
                    <a:pt x="149379" y="171382"/>
                  </a:lnTo>
                  <a:lnTo>
                    <a:pt x="148032" y="171981"/>
                  </a:lnTo>
                  <a:lnTo>
                    <a:pt x="147283" y="172280"/>
                  </a:lnTo>
                  <a:lnTo>
                    <a:pt x="146535" y="172879"/>
                  </a:lnTo>
                  <a:lnTo>
                    <a:pt x="146535" y="173028"/>
                  </a:lnTo>
                  <a:lnTo>
                    <a:pt x="147433" y="172579"/>
                  </a:lnTo>
                  <a:lnTo>
                    <a:pt x="148182" y="172130"/>
                  </a:lnTo>
                  <a:lnTo>
                    <a:pt x="149529" y="171532"/>
                  </a:lnTo>
                  <a:lnTo>
                    <a:pt x="150127" y="172130"/>
                  </a:lnTo>
                  <a:lnTo>
                    <a:pt x="149080" y="172729"/>
                  </a:lnTo>
                  <a:lnTo>
                    <a:pt x="147283" y="173777"/>
                  </a:lnTo>
                  <a:lnTo>
                    <a:pt x="147283" y="173927"/>
                  </a:lnTo>
                  <a:lnTo>
                    <a:pt x="147433" y="173927"/>
                  </a:lnTo>
                  <a:lnTo>
                    <a:pt x="148331" y="173627"/>
                  </a:lnTo>
                  <a:lnTo>
                    <a:pt x="149080" y="173178"/>
                  </a:lnTo>
                  <a:lnTo>
                    <a:pt x="150277" y="172430"/>
                  </a:lnTo>
                  <a:lnTo>
                    <a:pt x="147283" y="174376"/>
                  </a:lnTo>
                  <a:lnTo>
                    <a:pt x="144290" y="176172"/>
                  </a:lnTo>
                  <a:lnTo>
                    <a:pt x="141296" y="165395"/>
                  </a:lnTo>
                  <a:lnTo>
                    <a:pt x="140997" y="164347"/>
                  </a:lnTo>
                  <a:lnTo>
                    <a:pt x="140847" y="163898"/>
                  </a:lnTo>
                  <a:lnTo>
                    <a:pt x="141446" y="163748"/>
                  </a:lnTo>
                  <a:close/>
                  <a:moveTo>
                    <a:pt x="69002" y="165844"/>
                  </a:moveTo>
                  <a:lnTo>
                    <a:pt x="73342" y="168239"/>
                  </a:lnTo>
                  <a:lnTo>
                    <a:pt x="77683" y="170185"/>
                  </a:lnTo>
                  <a:lnTo>
                    <a:pt x="82323" y="171981"/>
                  </a:lnTo>
                  <a:lnTo>
                    <a:pt x="87113" y="173328"/>
                  </a:lnTo>
                  <a:lnTo>
                    <a:pt x="82024" y="183207"/>
                  </a:lnTo>
                  <a:lnTo>
                    <a:pt x="77982" y="181859"/>
                  </a:lnTo>
                  <a:lnTo>
                    <a:pt x="73791" y="180363"/>
                  </a:lnTo>
                  <a:lnTo>
                    <a:pt x="69900" y="178716"/>
                  </a:lnTo>
                  <a:lnTo>
                    <a:pt x="66008" y="176770"/>
                  </a:lnTo>
                  <a:lnTo>
                    <a:pt x="69002" y="165844"/>
                  </a:lnTo>
                  <a:close/>
                  <a:moveTo>
                    <a:pt x="140398" y="165844"/>
                  </a:moveTo>
                  <a:lnTo>
                    <a:pt x="143392" y="176621"/>
                  </a:lnTo>
                  <a:lnTo>
                    <a:pt x="139500" y="178567"/>
                  </a:lnTo>
                  <a:lnTo>
                    <a:pt x="135609" y="180363"/>
                  </a:lnTo>
                  <a:lnTo>
                    <a:pt x="131567" y="181859"/>
                  </a:lnTo>
                  <a:lnTo>
                    <a:pt x="127376" y="183207"/>
                  </a:lnTo>
                  <a:lnTo>
                    <a:pt x="122437" y="173328"/>
                  </a:lnTo>
                  <a:lnTo>
                    <a:pt x="127077" y="171981"/>
                  </a:lnTo>
                  <a:lnTo>
                    <a:pt x="131717" y="170185"/>
                  </a:lnTo>
                  <a:lnTo>
                    <a:pt x="136058" y="168239"/>
                  </a:lnTo>
                  <a:lnTo>
                    <a:pt x="140398" y="165844"/>
                  </a:lnTo>
                  <a:close/>
                  <a:moveTo>
                    <a:pt x="89358" y="172280"/>
                  </a:moveTo>
                  <a:lnTo>
                    <a:pt x="89358" y="172879"/>
                  </a:lnTo>
                  <a:lnTo>
                    <a:pt x="89508" y="173927"/>
                  </a:lnTo>
                  <a:lnTo>
                    <a:pt x="90106" y="185152"/>
                  </a:lnTo>
                  <a:lnTo>
                    <a:pt x="86514" y="184404"/>
                  </a:lnTo>
                  <a:lnTo>
                    <a:pt x="83071" y="183506"/>
                  </a:lnTo>
                  <a:lnTo>
                    <a:pt x="84568" y="183656"/>
                  </a:lnTo>
                  <a:lnTo>
                    <a:pt x="85466" y="183805"/>
                  </a:lnTo>
                  <a:lnTo>
                    <a:pt x="86364" y="183955"/>
                  </a:lnTo>
                  <a:lnTo>
                    <a:pt x="86514" y="183805"/>
                  </a:lnTo>
                  <a:lnTo>
                    <a:pt x="84419" y="183356"/>
                  </a:lnTo>
                  <a:lnTo>
                    <a:pt x="83221" y="183207"/>
                  </a:lnTo>
                  <a:lnTo>
                    <a:pt x="83670" y="182309"/>
                  </a:lnTo>
                  <a:lnTo>
                    <a:pt x="85017" y="182458"/>
                  </a:lnTo>
                  <a:lnTo>
                    <a:pt x="85915" y="182608"/>
                  </a:lnTo>
                  <a:lnTo>
                    <a:pt x="86963" y="182758"/>
                  </a:lnTo>
                  <a:lnTo>
                    <a:pt x="86963" y="182608"/>
                  </a:lnTo>
                  <a:lnTo>
                    <a:pt x="85915" y="182309"/>
                  </a:lnTo>
                  <a:lnTo>
                    <a:pt x="85017" y="182159"/>
                  </a:lnTo>
                  <a:lnTo>
                    <a:pt x="83820" y="182009"/>
                  </a:lnTo>
                  <a:lnTo>
                    <a:pt x="84119" y="181261"/>
                  </a:lnTo>
                  <a:lnTo>
                    <a:pt x="85616" y="181560"/>
                  </a:lnTo>
                  <a:lnTo>
                    <a:pt x="86963" y="181560"/>
                  </a:lnTo>
                  <a:lnTo>
                    <a:pt x="86963" y="181410"/>
                  </a:lnTo>
                  <a:lnTo>
                    <a:pt x="85317" y="181111"/>
                  </a:lnTo>
                  <a:lnTo>
                    <a:pt x="84269" y="180961"/>
                  </a:lnTo>
                  <a:lnTo>
                    <a:pt x="84868" y="179914"/>
                  </a:lnTo>
                  <a:lnTo>
                    <a:pt x="86215" y="180213"/>
                  </a:lnTo>
                  <a:lnTo>
                    <a:pt x="87712" y="180213"/>
                  </a:lnTo>
                  <a:lnTo>
                    <a:pt x="87712" y="180063"/>
                  </a:lnTo>
                  <a:lnTo>
                    <a:pt x="86813" y="179914"/>
                  </a:lnTo>
                  <a:lnTo>
                    <a:pt x="85915" y="179764"/>
                  </a:lnTo>
                  <a:lnTo>
                    <a:pt x="85017" y="179614"/>
                  </a:lnTo>
                  <a:lnTo>
                    <a:pt x="85466" y="178716"/>
                  </a:lnTo>
                  <a:lnTo>
                    <a:pt x="86364" y="179016"/>
                  </a:lnTo>
                  <a:lnTo>
                    <a:pt x="87113" y="179165"/>
                  </a:lnTo>
                  <a:lnTo>
                    <a:pt x="87861" y="179165"/>
                  </a:lnTo>
                  <a:lnTo>
                    <a:pt x="87861" y="179016"/>
                  </a:lnTo>
                  <a:lnTo>
                    <a:pt x="85915" y="178716"/>
                  </a:lnTo>
                  <a:lnTo>
                    <a:pt x="85466" y="178567"/>
                  </a:lnTo>
                  <a:lnTo>
                    <a:pt x="85915" y="177818"/>
                  </a:lnTo>
                  <a:lnTo>
                    <a:pt x="86364" y="177968"/>
                  </a:lnTo>
                  <a:lnTo>
                    <a:pt x="87113" y="177968"/>
                  </a:lnTo>
                  <a:lnTo>
                    <a:pt x="88011" y="178118"/>
                  </a:lnTo>
                  <a:lnTo>
                    <a:pt x="88011" y="177968"/>
                  </a:lnTo>
                  <a:lnTo>
                    <a:pt x="86813" y="177668"/>
                  </a:lnTo>
                  <a:lnTo>
                    <a:pt x="86065" y="177668"/>
                  </a:lnTo>
                  <a:lnTo>
                    <a:pt x="86364" y="176920"/>
                  </a:lnTo>
                  <a:lnTo>
                    <a:pt x="87262" y="177070"/>
                  </a:lnTo>
                  <a:lnTo>
                    <a:pt x="88161" y="177070"/>
                  </a:lnTo>
                  <a:lnTo>
                    <a:pt x="88161" y="176920"/>
                  </a:lnTo>
                  <a:lnTo>
                    <a:pt x="87412" y="176770"/>
                  </a:lnTo>
                  <a:lnTo>
                    <a:pt x="86514" y="176621"/>
                  </a:lnTo>
                  <a:lnTo>
                    <a:pt x="86813" y="175872"/>
                  </a:lnTo>
                  <a:lnTo>
                    <a:pt x="87562" y="176022"/>
                  </a:lnTo>
                  <a:lnTo>
                    <a:pt x="88310" y="176022"/>
                  </a:lnTo>
                  <a:lnTo>
                    <a:pt x="88310" y="175872"/>
                  </a:lnTo>
                  <a:lnTo>
                    <a:pt x="87113" y="175723"/>
                  </a:lnTo>
                  <a:lnTo>
                    <a:pt x="86963" y="175723"/>
                  </a:lnTo>
                  <a:lnTo>
                    <a:pt x="87262" y="174974"/>
                  </a:lnTo>
                  <a:lnTo>
                    <a:pt x="88610" y="175124"/>
                  </a:lnTo>
                  <a:lnTo>
                    <a:pt x="88610" y="174974"/>
                  </a:lnTo>
                  <a:lnTo>
                    <a:pt x="87412" y="174825"/>
                  </a:lnTo>
                  <a:lnTo>
                    <a:pt x="87712" y="174226"/>
                  </a:lnTo>
                  <a:lnTo>
                    <a:pt x="88011" y="174226"/>
                  </a:lnTo>
                  <a:lnTo>
                    <a:pt x="88909" y="174076"/>
                  </a:lnTo>
                  <a:lnTo>
                    <a:pt x="89059" y="174076"/>
                  </a:lnTo>
                  <a:lnTo>
                    <a:pt x="88909" y="173927"/>
                  </a:lnTo>
                  <a:lnTo>
                    <a:pt x="87861" y="173927"/>
                  </a:lnTo>
                  <a:lnTo>
                    <a:pt x="88011" y="173627"/>
                  </a:lnTo>
                  <a:lnTo>
                    <a:pt x="88161" y="173178"/>
                  </a:lnTo>
                  <a:lnTo>
                    <a:pt x="88909" y="173178"/>
                  </a:lnTo>
                  <a:lnTo>
                    <a:pt x="88909" y="173028"/>
                  </a:lnTo>
                  <a:lnTo>
                    <a:pt x="88310" y="173028"/>
                  </a:lnTo>
                  <a:lnTo>
                    <a:pt x="88460" y="172729"/>
                  </a:lnTo>
                  <a:lnTo>
                    <a:pt x="88610" y="172280"/>
                  </a:lnTo>
                  <a:close/>
                  <a:moveTo>
                    <a:pt x="120790" y="172280"/>
                  </a:moveTo>
                  <a:lnTo>
                    <a:pt x="120940" y="172729"/>
                  </a:lnTo>
                  <a:lnTo>
                    <a:pt x="121090" y="173028"/>
                  </a:lnTo>
                  <a:lnTo>
                    <a:pt x="120491" y="173028"/>
                  </a:lnTo>
                  <a:lnTo>
                    <a:pt x="120491" y="173178"/>
                  </a:lnTo>
                  <a:lnTo>
                    <a:pt x="121239" y="173178"/>
                  </a:lnTo>
                  <a:lnTo>
                    <a:pt x="121389" y="173627"/>
                  </a:lnTo>
                  <a:lnTo>
                    <a:pt x="121539" y="173927"/>
                  </a:lnTo>
                  <a:lnTo>
                    <a:pt x="120491" y="173927"/>
                  </a:lnTo>
                  <a:lnTo>
                    <a:pt x="120491" y="174076"/>
                  </a:lnTo>
                  <a:lnTo>
                    <a:pt x="121389" y="174226"/>
                  </a:lnTo>
                  <a:lnTo>
                    <a:pt x="121688" y="174226"/>
                  </a:lnTo>
                  <a:lnTo>
                    <a:pt x="121988" y="174825"/>
                  </a:lnTo>
                  <a:lnTo>
                    <a:pt x="120790" y="174974"/>
                  </a:lnTo>
                  <a:lnTo>
                    <a:pt x="120790" y="175124"/>
                  </a:lnTo>
                  <a:lnTo>
                    <a:pt x="122138" y="174974"/>
                  </a:lnTo>
                  <a:lnTo>
                    <a:pt x="122437" y="175723"/>
                  </a:lnTo>
                  <a:lnTo>
                    <a:pt x="122287" y="175723"/>
                  </a:lnTo>
                  <a:lnTo>
                    <a:pt x="121090" y="175872"/>
                  </a:lnTo>
                  <a:lnTo>
                    <a:pt x="121090" y="176022"/>
                  </a:lnTo>
                  <a:lnTo>
                    <a:pt x="121838" y="176022"/>
                  </a:lnTo>
                  <a:lnTo>
                    <a:pt x="122587" y="175872"/>
                  </a:lnTo>
                  <a:lnTo>
                    <a:pt x="122886" y="176621"/>
                  </a:lnTo>
                  <a:lnTo>
                    <a:pt x="122138" y="176770"/>
                  </a:lnTo>
                  <a:lnTo>
                    <a:pt x="121239" y="176920"/>
                  </a:lnTo>
                  <a:lnTo>
                    <a:pt x="121239" y="177070"/>
                  </a:lnTo>
                  <a:lnTo>
                    <a:pt x="122138" y="177070"/>
                  </a:lnTo>
                  <a:lnTo>
                    <a:pt x="123036" y="176920"/>
                  </a:lnTo>
                  <a:lnTo>
                    <a:pt x="123485" y="177668"/>
                  </a:lnTo>
                  <a:lnTo>
                    <a:pt x="122736" y="177668"/>
                  </a:lnTo>
                  <a:lnTo>
                    <a:pt x="121389" y="177968"/>
                  </a:lnTo>
                  <a:lnTo>
                    <a:pt x="121389" y="178118"/>
                  </a:lnTo>
                  <a:lnTo>
                    <a:pt x="122287" y="177968"/>
                  </a:lnTo>
                  <a:lnTo>
                    <a:pt x="123185" y="177968"/>
                  </a:lnTo>
                  <a:lnTo>
                    <a:pt x="123634" y="177818"/>
                  </a:lnTo>
                  <a:lnTo>
                    <a:pt x="123934" y="178567"/>
                  </a:lnTo>
                  <a:lnTo>
                    <a:pt x="123485" y="178716"/>
                  </a:lnTo>
                  <a:lnTo>
                    <a:pt x="121539" y="179016"/>
                  </a:lnTo>
                  <a:lnTo>
                    <a:pt x="121539" y="179165"/>
                  </a:lnTo>
                  <a:lnTo>
                    <a:pt x="122287" y="179165"/>
                  </a:lnTo>
                  <a:lnTo>
                    <a:pt x="123036" y="179016"/>
                  </a:lnTo>
                  <a:lnTo>
                    <a:pt x="124083" y="178716"/>
                  </a:lnTo>
                  <a:lnTo>
                    <a:pt x="124532" y="179614"/>
                  </a:lnTo>
                  <a:lnTo>
                    <a:pt x="123634" y="179764"/>
                  </a:lnTo>
                  <a:lnTo>
                    <a:pt x="122736" y="179914"/>
                  </a:lnTo>
                  <a:lnTo>
                    <a:pt x="121838" y="180063"/>
                  </a:lnTo>
                  <a:lnTo>
                    <a:pt x="121838" y="180213"/>
                  </a:lnTo>
                  <a:lnTo>
                    <a:pt x="123185" y="180213"/>
                  </a:lnTo>
                  <a:lnTo>
                    <a:pt x="124532" y="179914"/>
                  </a:lnTo>
                  <a:lnTo>
                    <a:pt x="125131" y="180961"/>
                  </a:lnTo>
                  <a:lnTo>
                    <a:pt x="124233" y="181111"/>
                  </a:lnTo>
                  <a:lnTo>
                    <a:pt x="122437" y="181410"/>
                  </a:lnTo>
                  <a:lnTo>
                    <a:pt x="122437" y="181560"/>
                  </a:lnTo>
                  <a:lnTo>
                    <a:pt x="123784" y="181560"/>
                  </a:lnTo>
                  <a:lnTo>
                    <a:pt x="125281" y="181261"/>
                  </a:lnTo>
                  <a:lnTo>
                    <a:pt x="125730" y="182009"/>
                  </a:lnTo>
                  <a:lnTo>
                    <a:pt x="124383" y="182159"/>
                  </a:lnTo>
                  <a:lnTo>
                    <a:pt x="123485" y="182309"/>
                  </a:lnTo>
                  <a:lnTo>
                    <a:pt x="122437" y="182608"/>
                  </a:lnTo>
                  <a:lnTo>
                    <a:pt x="122437" y="182758"/>
                  </a:lnTo>
                  <a:lnTo>
                    <a:pt x="122587" y="182758"/>
                  </a:lnTo>
                  <a:lnTo>
                    <a:pt x="123485" y="182608"/>
                  </a:lnTo>
                  <a:lnTo>
                    <a:pt x="124383" y="182458"/>
                  </a:lnTo>
                  <a:lnTo>
                    <a:pt x="125730" y="182309"/>
                  </a:lnTo>
                  <a:lnTo>
                    <a:pt x="126179" y="183207"/>
                  </a:lnTo>
                  <a:lnTo>
                    <a:pt x="124981" y="183356"/>
                  </a:lnTo>
                  <a:lnTo>
                    <a:pt x="123036" y="183805"/>
                  </a:lnTo>
                  <a:lnTo>
                    <a:pt x="122886" y="183805"/>
                  </a:lnTo>
                  <a:lnTo>
                    <a:pt x="123036" y="183955"/>
                  </a:lnTo>
                  <a:lnTo>
                    <a:pt x="123934" y="183805"/>
                  </a:lnTo>
                  <a:lnTo>
                    <a:pt x="124832" y="183656"/>
                  </a:lnTo>
                  <a:lnTo>
                    <a:pt x="126329" y="183506"/>
                  </a:lnTo>
                  <a:lnTo>
                    <a:pt x="126478" y="183506"/>
                  </a:lnTo>
                  <a:lnTo>
                    <a:pt x="122886" y="184404"/>
                  </a:lnTo>
                  <a:lnTo>
                    <a:pt x="119294" y="185152"/>
                  </a:lnTo>
                  <a:lnTo>
                    <a:pt x="120042" y="173927"/>
                  </a:lnTo>
                  <a:lnTo>
                    <a:pt x="120042" y="172879"/>
                  </a:lnTo>
                  <a:lnTo>
                    <a:pt x="120042" y="172280"/>
                  </a:lnTo>
                  <a:close/>
                  <a:moveTo>
                    <a:pt x="90406" y="174076"/>
                  </a:moveTo>
                  <a:lnTo>
                    <a:pt x="94746" y="174825"/>
                  </a:lnTo>
                  <a:lnTo>
                    <a:pt x="99237" y="175274"/>
                  </a:lnTo>
                  <a:lnTo>
                    <a:pt x="100883" y="186350"/>
                  </a:lnTo>
                  <a:lnTo>
                    <a:pt x="95944" y="185901"/>
                  </a:lnTo>
                  <a:lnTo>
                    <a:pt x="91154" y="185302"/>
                  </a:lnTo>
                  <a:lnTo>
                    <a:pt x="90406" y="174076"/>
                  </a:lnTo>
                  <a:close/>
                  <a:moveTo>
                    <a:pt x="118994" y="174076"/>
                  </a:moveTo>
                  <a:lnTo>
                    <a:pt x="118246" y="185302"/>
                  </a:lnTo>
                  <a:lnTo>
                    <a:pt x="113756" y="185901"/>
                  </a:lnTo>
                  <a:lnTo>
                    <a:pt x="109265" y="186350"/>
                  </a:lnTo>
                  <a:lnTo>
                    <a:pt x="110762" y="175274"/>
                  </a:lnTo>
                  <a:lnTo>
                    <a:pt x="114953" y="174825"/>
                  </a:lnTo>
                  <a:lnTo>
                    <a:pt x="118994" y="174076"/>
                  </a:lnTo>
                  <a:close/>
                  <a:moveTo>
                    <a:pt x="15716" y="108218"/>
                  </a:moveTo>
                  <a:lnTo>
                    <a:pt x="19608" y="108816"/>
                  </a:lnTo>
                  <a:lnTo>
                    <a:pt x="20057" y="113905"/>
                  </a:lnTo>
                  <a:lnTo>
                    <a:pt x="20805" y="118845"/>
                  </a:lnTo>
                  <a:lnTo>
                    <a:pt x="21703" y="123635"/>
                  </a:lnTo>
                  <a:lnTo>
                    <a:pt x="22901" y="128424"/>
                  </a:lnTo>
                  <a:lnTo>
                    <a:pt x="24398" y="133064"/>
                  </a:lnTo>
                  <a:lnTo>
                    <a:pt x="26194" y="137555"/>
                  </a:lnTo>
                  <a:lnTo>
                    <a:pt x="28140" y="141895"/>
                  </a:lnTo>
                  <a:lnTo>
                    <a:pt x="30385" y="146236"/>
                  </a:lnTo>
                  <a:lnTo>
                    <a:pt x="32780" y="150277"/>
                  </a:lnTo>
                  <a:lnTo>
                    <a:pt x="35474" y="154319"/>
                  </a:lnTo>
                  <a:lnTo>
                    <a:pt x="38318" y="158061"/>
                  </a:lnTo>
                  <a:lnTo>
                    <a:pt x="41461" y="161653"/>
                  </a:lnTo>
                  <a:lnTo>
                    <a:pt x="44754" y="165095"/>
                  </a:lnTo>
                  <a:lnTo>
                    <a:pt x="48196" y="168388"/>
                  </a:lnTo>
                  <a:lnTo>
                    <a:pt x="51938" y="171382"/>
                  </a:lnTo>
                  <a:lnTo>
                    <a:pt x="55680" y="174376"/>
                  </a:lnTo>
                  <a:lnTo>
                    <a:pt x="56129" y="174675"/>
                  </a:lnTo>
                  <a:lnTo>
                    <a:pt x="57177" y="175573"/>
                  </a:lnTo>
                  <a:lnTo>
                    <a:pt x="58375" y="176321"/>
                  </a:lnTo>
                  <a:lnTo>
                    <a:pt x="61218" y="177968"/>
                  </a:lnTo>
                  <a:lnTo>
                    <a:pt x="64661" y="179764"/>
                  </a:lnTo>
                  <a:lnTo>
                    <a:pt x="64960" y="179914"/>
                  </a:lnTo>
                  <a:lnTo>
                    <a:pt x="64960" y="180063"/>
                  </a:lnTo>
                  <a:lnTo>
                    <a:pt x="65110" y="180063"/>
                  </a:lnTo>
                  <a:lnTo>
                    <a:pt x="68852" y="181859"/>
                  </a:lnTo>
                  <a:lnTo>
                    <a:pt x="72594" y="183656"/>
                  </a:lnTo>
                  <a:lnTo>
                    <a:pt x="76486" y="185003"/>
                  </a:lnTo>
                  <a:lnTo>
                    <a:pt x="80527" y="186350"/>
                  </a:lnTo>
                  <a:lnTo>
                    <a:pt x="80976" y="186500"/>
                  </a:lnTo>
                  <a:lnTo>
                    <a:pt x="82323" y="186949"/>
                  </a:lnTo>
                  <a:lnTo>
                    <a:pt x="83820" y="187398"/>
                  </a:lnTo>
                  <a:lnTo>
                    <a:pt x="86963" y="187996"/>
                  </a:lnTo>
                  <a:lnTo>
                    <a:pt x="90555" y="188745"/>
                  </a:lnTo>
                  <a:lnTo>
                    <a:pt x="94148" y="189194"/>
                  </a:lnTo>
                  <a:lnTo>
                    <a:pt x="97740" y="189643"/>
                  </a:lnTo>
                  <a:lnTo>
                    <a:pt x="101482" y="189792"/>
                  </a:lnTo>
                  <a:lnTo>
                    <a:pt x="102081" y="193684"/>
                  </a:lnTo>
                  <a:lnTo>
                    <a:pt x="97740" y="193534"/>
                  </a:lnTo>
                  <a:lnTo>
                    <a:pt x="93399" y="193085"/>
                  </a:lnTo>
                  <a:lnTo>
                    <a:pt x="89208" y="192487"/>
                  </a:lnTo>
                  <a:lnTo>
                    <a:pt x="85017" y="191589"/>
                  </a:lnTo>
                  <a:lnTo>
                    <a:pt x="80976" y="190541"/>
                  </a:lnTo>
                  <a:lnTo>
                    <a:pt x="76935" y="189343"/>
                  </a:lnTo>
                  <a:lnTo>
                    <a:pt x="72893" y="187996"/>
                  </a:lnTo>
                  <a:lnTo>
                    <a:pt x="69151" y="186350"/>
                  </a:lnTo>
                  <a:lnTo>
                    <a:pt x="65409" y="184554"/>
                  </a:lnTo>
                  <a:lnTo>
                    <a:pt x="61667" y="182758"/>
                  </a:lnTo>
                  <a:lnTo>
                    <a:pt x="58075" y="180662"/>
                  </a:lnTo>
                  <a:lnTo>
                    <a:pt x="54633" y="178417"/>
                  </a:lnTo>
                  <a:lnTo>
                    <a:pt x="51340" y="176022"/>
                  </a:lnTo>
                  <a:lnTo>
                    <a:pt x="48196" y="173477"/>
                  </a:lnTo>
                  <a:lnTo>
                    <a:pt x="45053" y="170783"/>
                  </a:lnTo>
                  <a:lnTo>
                    <a:pt x="42060" y="167939"/>
                  </a:lnTo>
                  <a:lnTo>
                    <a:pt x="39216" y="164946"/>
                  </a:lnTo>
                  <a:lnTo>
                    <a:pt x="36522" y="161952"/>
                  </a:lnTo>
                  <a:lnTo>
                    <a:pt x="33977" y="158809"/>
                  </a:lnTo>
                  <a:lnTo>
                    <a:pt x="31582" y="155366"/>
                  </a:lnTo>
                  <a:lnTo>
                    <a:pt x="29187" y="152073"/>
                  </a:lnTo>
                  <a:lnTo>
                    <a:pt x="27092" y="148481"/>
                  </a:lnTo>
                  <a:lnTo>
                    <a:pt x="25146" y="144889"/>
                  </a:lnTo>
                  <a:lnTo>
                    <a:pt x="23350" y="141147"/>
                  </a:lnTo>
                  <a:lnTo>
                    <a:pt x="21853" y="137255"/>
                  </a:lnTo>
                  <a:lnTo>
                    <a:pt x="20356" y="133364"/>
                  </a:lnTo>
                  <a:lnTo>
                    <a:pt x="19159" y="129322"/>
                  </a:lnTo>
                  <a:lnTo>
                    <a:pt x="18111" y="125281"/>
                  </a:lnTo>
                  <a:lnTo>
                    <a:pt x="17213" y="121090"/>
                  </a:lnTo>
                  <a:lnTo>
                    <a:pt x="16465" y="116899"/>
                  </a:lnTo>
                  <a:lnTo>
                    <a:pt x="16016" y="112558"/>
                  </a:lnTo>
                  <a:lnTo>
                    <a:pt x="15716" y="108218"/>
                  </a:lnTo>
                  <a:close/>
                  <a:moveTo>
                    <a:pt x="193684" y="107469"/>
                  </a:moveTo>
                  <a:lnTo>
                    <a:pt x="193534" y="111810"/>
                  </a:lnTo>
                  <a:lnTo>
                    <a:pt x="193085" y="116001"/>
                  </a:lnTo>
                  <a:lnTo>
                    <a:pt x="192337" y="120342"/>
                  </a:lnTo>
                  <a:lnTo>
                    <a:pt x="191588" y="124383"/>
                  </a:lnTo>
                  <a:lnTo>
                    <a:pt x="190541" y="128574"/>
                  </a:lnTo>
                  <a:lnTo>
                    <a:pt x="189343" y="132615"/>
                  </a:lnTo>
                  <a:lnTo>
                    <a:pt x="187846" y="136507"/>
                  </a:lnTo>
                  <a:lnTo>
                    <a:pt x="186350" y="140399"/>
                  </a:lnTo>
                  <a:lnTo>
                    <a:pt x="184553" y="144140"/>
                  </a:lnTo>
                  <a:lnTo>
                    <a:pt x="182608" y="147733"/>
                  </a:lnTo>
                  <a:lnTo>
                    <a:pt x="180512" y="151325"/>
                  </a:lnTo>
                  <a:lnTo>
                    <a:pt x="178267" y="154768"/>
                  </a:lnTo>
                  <a:lnTo>
                    <a:pt x="175872" y="158061"/>
                  </a:lnTo>
                  <a:lnTo>
                    <a:pt x="173477" y="161354"/>
                  </a:lnTo>
                  <a:lnTo>
                    <a:pt x="170783" y="164347"/>
                  </a:lnTo>
                  <a:lnTo>
                    <a:pt x="167939" y="167341"/>
                  </a:lnTo>
                  <a:lnTo>
                    <a:pt x="164946" y="170185"/>
                  </a:lnTo>
                  <a:lnTo>
                    <a:pt x="161952" y="172879"/>
                  </a:lnTo>
                  <a:lnTo>
                    <a:pt x="158659" y="175573"/>
                  </a:lnTo>
                  <a:lnTo>
                    <a:pt x="155366" y="177968"/>
                  </a:lnTo>
                  <a:lnTo>
                    <a:pt x="151924" y="180213"/>
                  </a:lnTo>
                  <a:lnTo>
                    <a:pt x="148481" y="182309"/>
                  </a:lnTo>
                  <a:lnTo>
                    <a:pt x="144739" y="184254"/>
                  </a:lnTo>
                  <a:lnTo>
                    <a:pt x="140997" y="186050"/>
                  </a:lnTo>
                  <a:lnTo>
                    <a:pt x="137255" y="187697"/>
                  </a:lnTo>
                  <a:lnTo>
                    <a:pt x="133214" y="189044"/>
                  </a:lnTo>
                  <a:lnTo>
                    <a:pt x="129322" y="190391"/>
                  </a:lnTo>
                  <a:lnTo>
                    <a:pt x="125131" y="191439"/>
                  </a:lnTo>
                  <a:lnTo>
                    <a:pt x="121090" y="192337"/>
                  </a:lnTo>
                  <a:lnTo>
                    <a:pt x="116899" y="192936"/>
                  </a:lnTo>
                  <a:lnTo>
                    <a:pt x="112558" y="193385"/>
                  </a:lnTo>
                  <a:lnTo>
                    <a:pt x="108217" y="193684"/>
                  </a:lnTo>
                  <a:lnTo>
                    <a:pt x="108816" y="189792"/>
                  </a:lnTo>
                  <a:lnTo>
                    <a:pt x="112109" y="189493"/>
                  </a:lnTo>
                  <a:lnTo>
                    <a:pt x="115552" y="189194"/>
                  </a:lnTo>
                  <a:lnTo>
                    <a:pt x="118845" y="188745"/>
                  </a:lnTo>
                  <a:lnTo>
                    <a:pt x="122138" y="187996"/>
                  </a:lnTo>
                  <a:lnTo>
                    <a:pt x="125430" y="187398"/>
                  </a:lnTo>
                  <a:lnTo>
                    <a:pt x="127077" y="186949"/>
                  </a:lnTo>
                  <a:lnTo>
                    <a:pt x="128424" y="186500"/>
                  </a:lnTo>
                  <a:lnTo>
                    <a:pt x="128873" y="186350"/>
                  </a:lnTo>
                  <a:lnTo>
                    <a:pt x="132615" y="185152"/>
                  </a:lnTo>
                  <a:lnTo>
                    <a:pt x="136357" y="183805"/>
                  </a:lnTo>
                  <a:lnTo>
                    <a:pt x="139949" y="182309"/>
                  </a:lnTo>
                  <a:lnTo>
                    <a:pt x="143392" y="180512"/>
                  </a:lnTo>
                  <a:lnTo>
                    <a:pt x="144290" y="180063"/>
                  </a:lnTo>
                  <a:lnTo>
                    <a:pt x="144889" y="179764"/>
                  </a:lnTo>
                  <a:lnTo>
                    <a:pt x="148182" y="177968"/>
                  </a:lnTo>
                  <a:lnTo>
                    <a:pt x="151025" y="176321"/>
                  </a:lnTo>
                  <a:lnTo>
                    <a:pt x="152223" y="175573"/>
                  </a:lnTo>
                  <a:lnTo>
                    <a:pt x="153420" y="174675"/>
                  </a:lnTo>
                  <a:lnTo>
                    <a:pt x="153869" y="174376"/>
                  </a:lnTo>
                  <a:lnTo>
                    <a:pt x="153720" y="174226"/>
                  </a:lnTo>
                  <a:lnTo>
                    <a:pt x="156863" y="171981"/>
                  </a:lnTo>
                  <a:lnTo>
                    <a:pt x="160006" y="169436"/>
                  </a:lnTo>
                  <a:lnTo>
                    <a:pt x="161952" y="167790"/>
                  </a:lnTo>
                  <a:lnTo>
                    <a:pt x="164047" y="165694"/>
                  </a:lnTo>
                  <a:lnTo>
                    <a:pt x="165993" y="163748"/>
                  </a:lnTo>
                  <a:lnTo>
                    <a:pt x="168089" y="161503"/>
                  </a:lnTo>
                  <a:lnTo>
                    <a:pt x="169885" y="159408"/>
                  </a:lnTo>
                  <a:lnTo>
                    <a:pt x="170633" y="158510"/>
                  </a:lnTo>
                  <a:lnTo>
                    <a:pt x="172579" y="156115"/>
                  </a:lnTo>
                  <a:lnTo>
                    <a:pt x="173777" y="154468"/>
                  </a:lnTo>
                  <a:lnTo>
                    <a:pt x="174226" y="153870"/>
                  </a:lnTo>
                  <a:lnTo>
                    <a:pt x="175872" y="151325"/>
                  </a:lnTo>
                  <a:lnTo>
                    <a:pt x="177519" y="148781"/>
                  </a:lnTo>
                  <a:lnTo>
                    <a:pt x="179015" y="146236"/>
                  </a:lnTo>
                  <a:lnTo>
                    <a:pt x="180362" y="143542"/>
                  </a:lnTo>
                  <a:lnTo>
                    <a:pt x="181710" y="140848"/>
                  </a:lnTo>
                  <a:lnTo>
                    <a:pt x="183057" y="138153"/>
                  </a:lnTo>
                  <a:lnTo>
                    <a:pt x="184104" y="135309"/>
                  </a:lnTo>
                  <a:lnTo>
                    <a:pt x="185152" y="132466"/>
                  </a:lnTo>
                  <a:lnTo>
                    <a:pt x="186200" y="129472"/>
                  </a:lnTo>
                  <a:lnTo>
                    <a:pt x="186948" y="126478"/>
                  </a:lnTo>
                  <a:lnTo>
                    <a:pt x="187697" y="123485"/>
                  </a:lnTo>
                  <a:lnTo>
                    <a:pt x="188295" y="120491"/>
                  </a:lnTo>
                  <a:lnTo>
                    <a:pt x="188894" y="117498"/>
                  </a:lnTo>
                  <a:lnTo>
                    <a:pt x="189343" y="114354"/>
                  </a:lnTo>
                  <a:lnTo>
                    <a:pt x="189642" y="111211"/>
                  </a:lnTo>
                  <a:lnTo>
                    <a:pt x="189792" y="108068"/>
                  </a:lnTo>
                  <a:lnTo>
                    <a:pt x="193684" y="107469"/>
                  </a:lnTo>
                  <a:close/>
                  <a:moveTo>
                    <a:pt x="104925" y="105972"/>
                  </a:moveTo>
                  <a:lnTo>
                    <a:pt x="105523" y="106571"/>
                  </a:lnTo>
                  <a:lnTo>
                    <a:pt x="107020" y="108068"/>
                  </a:lnTo>
                  <a:lnTo>
                    <a:pt x="107170" y="108218"/>
                  </a:lnTo>
                  <a:lnTo>
                    <a:pt x="108217" y="109265"/>
                  </a:lnTo>
                  <a:lnTo>
                    <a:pt x="108367" y="109415"/>
                  </a:lnTo>
                  <a:lnTo>
                    <a:pt x="104925" y="109415"/>
                  </a:lnTo>
                  <a:lnTo>
                    <a:pt x="104775" y="109565"/>
                  </a:lnTo>
                  <a:lnTo>
                    <a:pt x="103278" y="109565"/>
                  </a:lnTo>
                  <a:lnTo>
                    <a:pt x="102679" y="109714"/>
                  </a:lnTo>
                  <a:lnTo>
                    <a:pt x="102530" y="109714"/>
                  </a:lnTo>
                  <a:lnTo>
                    <a:pt x="102530" y="109864"/>
                  </a:lnTo>
                  <a:lnTo>
                    <a:pt x="102530" y="110014"/>
                  </a:lnTo>
                  <a:lnTo>
                    <a:pt x="102679" y="110014"/>
                  </a:lnTo>
                  <a:lnTo>
                    <a:pt x="103877" y="110163"/>
                  </a:lnTo>
                  <a:lnTo>
                    <a:pt x="104326" y="110163"/>
                  </a:lnTo>
                  <a:lnTo>
                    <a:pt x="105523" y="110313"/>
                  </a:lnTo>
                  <a:lnTo>
                    <a:pt x="109265" y="110313"/>
                  </a:lnTo>
                  <a:lnTo>
                    <a:pt x="110612" y="111511"/>
                  </a:lnTo>
                  <a:lnTo>
                    <a:pt x="110612" y="111660"/>
                  </a:lnTo>
                  <a:lnTo>
                    <a:pt x="111361" y="112259"/>
                  </a:lnTo>
                  <a:lnTo>
                    <a:pt x="111510" y="112409"/>
                  </a:lnTo>
                  <a:lnTo>
                    <a:pt x="111959" y="112858"/>
                  </a:lnTo>
                  <a:lnTo>
                    <a:pt x="109265" y="112708"/>
                  </a:lnTo>
                  <a:lnTo>
                    <a:pt x="106571" y="112558"/>
                  </a:lnTo>
                  <a:lnTo>
                    <a:pt x="106421" y="112558"/>
                  </a:lnTo>
                  <a:lnTo>
                    <a:pt x="105673" y="112708"/>
                  </a:lnTo>
                  <a:lnTo>
                    <a:pt x="104326" y="112708"/>
                  </a:lnTo>
                  <a:lnTo>
                    <a:pt x="103278" y="112858"/>
                  </a:lnTo>
                  <a:lnTo>
                    <a:pt x="102979" y="112858"/>
                  </a:lnTo>
                  <a:lnTo>
                    <a:pt x="101781" y="113007"/>
                  </a:lnTo>
                  <a:lnTo>
                    <a:pt x="101781" y="113157"/>
                  </a:lnTo>
                  <a:lnTo>
                    <a:pt x="103727" y="113456"/>
                  </a:lnTo>
                  <a:lnTo>
                    <a:pt x="104475" y="113456"/>
                  </a:lnTo>
                  <a:lnTo>
                    <a:pt x="105673" y="113606"/>
                  </a:lnTo>
                  <a:lnTo>
                    <a:pt x="109116" y="113456"/>
                  </a:lnTo>
                  <a:lnTo>
                    <a:pt x="112408" y="113307"/>
                  </a:lnTo>
                  <a:lnTo>
                    <a:pt x="115851" y="116600"/>
                  </a:lnTo>
                  <a:lnTo>
                    <a:pt x="116599" y="117198"/>
                  </a:lnTo>
                  <a:lnTo>
                    <a:pt x="117048" y="117647"/>
                  </a:lnTo>
                  <a:lnTo>
                    <a:pt x="116749" y="119444"/>
                  </a:lnTo>
                  <a:lnTo>
                    <a:pt x="116300" y="119294"/>
                  </a:lnTo>
                  <a:lnTo>
                    <a:pt x="115552" y="119294"/>
                  </a:lnTo>
                  <a:lnTo>
                    <a:pt x="113157" y="119144"/>
                  </a:lnTo>
                  <a:lnTo>
                    <a:pt x="110762" y="119144"/>
                  </a:lnTo>
                  <a:lnTo>
                    <a:pt x="105972" y="119294"/>
                  </a:lnTo>
                  <a:lnTo>
                    <a:pt x="103577" y="119294"/>
                  </a:lnTo>
                  <a:lnTo>
                    <a:pt x="103428" y="119444"/>
                  </a:lnTo>
                  <a:lnTo>
                    <a:pt x="103428" y="119593"/>
                  </a:lnTo>
                  <a:lnTo>
                    <a:pt x="103428" y="119743"/>
                  </a:lnTo>
                  <a:lnTo>
                    <a:pt x="104625" y="119743"/>
                  </a:lnTo>
                  <a:lnTo>
                    <a:pt x="105523" y="119893"/>
                  </a:lnTo>
                  <a:lnTo>
                    <a:pt x="106721" y="119893"/>
                  </a:lnTo>
                  <a:lnTo>
                    <a:pt x="111061" y="120042"/>
                  </a:lnTo>
                  <a:lnTo>
                    <a:pt x="113307" y="120042"/>
                  </a:lnTo>
                  <a:lnTo>
                    <a:pt x="115402" y="119893"/>
                  </a:lnTo>
                  <a:lnTo>
                    <a:pt x="116150" y="119743"/>
                  </a:lnTo>
                  <a:lnTo>
                    <a:pt x="116749" y="119743"/>
                  </a:lnTo>
                  <a:lnTo>
                    <a:pt x="115851" y="126628"/>
                  </a:lnTo>
                  <a:lnTo>
                    <a:pt x="115701" y="127227"/>
                  </a:lnTo>
                  <a:lnTo>
                    <a:pt x="115552" y="127975"/>
                  </a:lnTo>
                  <a:lnTo>
                    <a:pt x="112857" y="147733"/>
                  </a:lnTo>
                  <a:lnTo>
                    <a:pt x="112708" y="149230"/>
                  </a:lnTo>
                  <a:lnTo>
                    <a:pt x="111660" y="156414"/>
                  </a:lnTo>
                  <a:lnTo>
                    <a:pt x="111510" y="158210"/>
                  </a:lnTo>
                  <a:lnTo>
                    <a:pt x="109265" y="174376"/>
                  </a:lnTo>
                  <a:lnTo>
                    <a:pt x="109116" y="175423"/>
                  </a:lnTo>
                  <a:lnTo>
                    <a:pt x="107619" y="186350"/>
                  </a:lnTo>
                  <a:lnTo>
                    <a:pt x="107170" y="189792"/>
                  </a:lnTo>
                  <a:lnTo>
                    <a:pt x="106571" y="193834"/>
                  </a:lnTo>
                  <a:lnTo>
                    <a:pt x="106122" y="197127"/>
                  </a:lnTo>
                  <a:lnTo>
                    <a:pt x="105673" y="199971"/>
                  </a:lnTo>
                  <a:lnTo>
                    <a:pt x="105224" y="203713"/>
                  </a:lnTo>
                  <a:lnTo>
                    <a:pt x="104625" y="199971"/>
                  </a:lnTo>
                  <a:lnTo>
                    <a:pt x="104176" y="197127"/>
                  </a:lnTo>
                  <a:lnTo>
                    <a:pt x="103727" y="193834"/>
                  </a:lnTo>
                  <a:lnTo>
                    <a:pt x="103128" y="189792"/>
                  </a:lnTo>
                  <a:lnTo>
                    <a:pt x="102530" y="186350"/>
                  </a:lnTo>
                  <a:lnTo>
                    <a:pt x="100883" y="175423"/>
                  </a:lnTo>
                  <a:lnTo>
                    <a:pt x="100734" y="174525"/>
                  </a:lnTo>
                  <a:lnTo>
                    <a:pt x="98339" y="158210"/>
                  </a:lnTo>
                  <a:lnTo>
                    <a:pt x="98039" y="156414"/>
                  </a:lnTo>
                  <a:lnTo>
                    <a:pt x="96992" y="149379"/>
                  </a:lnTo>
                  <a:lnTo>
                    <a:pt x="96692" y="147733"/>
                  </a:lnTo>
                  <a:lnTo>
                    <a:pt x="93848" y="128724"/>
                  </a:lnTo>
                  <a:lnTo>
                    <a:pt x="93699" y="127975"/>
                  </a:lnTo>
                  <a:lnTo>
                    <a:pt x="93699" y="127376"/>
                  </a:lnTo>
                  <a:lnTo>
                    <a:pt x="93100" y="124084"/>
                  </a:lnTo>
                  <a:lnTo>
                    <a:pt x="93100" y="123485"/>
                  </a:lnTo>
                  <a:lnTo>
                    <a:pt x="92501" y="119743"/>
                  </a:lnTo>
                  <a:lnTo>
                    <a:pt x="92501" y="119444"/>
                  </a:lnTo>
                  <a:lnTo>
                    <a:pt x="92352" y="118845"/>
                  </a:lnTo>
                  <a:lnTo>
                    <a:pt x="92651" y="118845"/>
                  </a:lnTo>
                  <a:lnTo>
                    <a:pt x="92950" y="118545"/>
                  </a:lnTo>
                  <a:lnTo>
                    <a:pt x="93549" y="117797"/>
                  </a:lnTo>
                  <a:lnTo>
                    <a:pt x="93848" y="117498"/>
                  </a:lnTo>
                  <a:lnTo>
                    <a:pt x="95495" y="115702"/>
                  </a:lnTo>
                  <a:lnTo>
                    <a:pt x="95644" y="115702"/>
                  </a:lnTo>
                  <a:lnTo>
                    <a:pt x="97141" y="113905"/>
                  </a:lnTo>
                  <a:lnTo>
                    <a:pt x="97291" y="113905"/>
                  </a:lnTo>
                  <a:lnTo>
                    <a:pt x="98937" y="112109"/>
                  </a:lnTo>
                  <a:lnTo>
                    <a:pt x="99237" y="111660"/>
                  </a:lnTo>
                  <a:lnTo>
                    <a:pt x="99386" y="112409"/>
                  </a:lnTo>
                  <a:lnTo>
                    <a:pt x="99386" y="112558"/>
                  </a:lnTo>
                  <a:lnTo>
                    <a:pt x="99386" y="113606"/>
                  </a:lnTo>
                  <a:lnTo>
                    <a:pt x="99536" y="113756"/>
                  </a:lnTo>
                  <a:lnTo>
                    <a:pt x="99686" y="113606"/>
                  </a:lnTo>
                  <a:lnTo>
                    <a:pt x="99835" y="113007"/>
                  </a:lnTo>
                  <a:lnTo>
                    <a:pt x="99835" y="112858"/>
                  </a:lnTo>
                  <a:lnTo>
                    <a:pt x="99985" y="111062"/>
                  </a:lnTo>
                  <a:lnTo>
                    <a:pt x="100584" y="110313"/>
                  </a:lnTo>
                  <a:lnTo>
                    <a:pt x="100734" y="110163"/>
                  </a:lnTo>
                  <a:lnTo>
                    <a:pt x="102230" y="108517"/>
                  </a:lnTo>
                  <a:lnTo>
                    <a:pt x="102380" y="108367"/>
                  </a:lnTo>
                  <a:lnTo>
                    <a:pt x="104176" y="106421"/>
                  </a:lnTo>
                  <a:lnTo>
                    <a:pt x="104775" y="105972"/>
                  </a:lnTo>
                  <a:close/>
                  <a:moveTo>
                    <a:pt x="103428" y="0"/>
                  </a:moveTo>
                  <a:lnTo>
                    <a:pt x="101632" y="12423"/>
                  </a:lnTo>
                  <a:lnTo>
                    <a:pt x="97141" y="12573"/>
                  </a:lnTo>
                  <a:lnTo>
                    <a:pt x="92651" y="13172"/>
                  </a:lnTo>
                  <a:lnTo>
                    <a:pt x="88161" y="13770"/>
                  </a:lnTo>
                  <a:lnTo>
                    <a:pt x="83820" y="14669"/>
                  </a:lnTo>
                  <a:lnTo>
                    <a:pt x="79629" y="15866"/>
                  </a:lnTo>
                  <a:lnTo>
                    <a:pt x="75288" y="17063"/>
                  </a:lnTo>
                  <a:lnTo>
                    <a:pt x="71247" y="18560"/>
                  </a:lnTo>
                  <a:lnTo>
                    <a:pt x="67206" y="20207"/>
                  </a:lnTo>
                  <a:lnTo>
                    <a:pt x="63314" y="22152"/>
                  </a:lnTo>
                  <a:lnTo>
                    <a:pt x="59572" y="24098"/>
                  </a:lnTo>
                  <a:lnTo>
                    <a:pt x="55830" y="26343"/>
                  </a:lnTo>
                  <a:lnTo>
                    <a:pt x="52238" y="28738"/>
                  </a:lnTo>
                  <a:lnTo>
                    <a:pt x="48795" y="31283"/>
                  </a:lnTo>
                  <a:lnTo>
                    <a:pt x="45353" y="33977"/>
                  </a:lnTo>
                  <a:lnTo>
                    <a:pt x="42209" y="36821"/>
                  </a:lnTo>
                  <a:lnTo>
                    <a:pt x="39066" y="39665"/>
                  </a:lnTo>
                  <a:lnTo>
                    <a:pt x="36072" y="42808"/>
                  </a:lnTo>
                  <a:lnTo>
                    <a:pt x="33378" y="46101"/>
                  </a:lnTo>
                  <a:lnTo>
                    <a:pt x="30684" y="49394"/>
                  </a:lnTo>
                  <a:lnTo>
                    <a:pt x="28140" y="52986"/>
                  </a:lnTo>
                  <a:lnTo>
                    <a:pt x="25894" y="56579"/>
                  </a:lnTo>
                  <a:lnTo>
                    <a:pt x="23649" y="60320"/>
                  </a:lnTo>
                  <a:lnTo>
                    <a:pt x="21703" y="64212"/>
                  </a:lnTo>
                  <a:lnTo>
                    <a:pt x="19907" y="68104"/>
                  </a:lnTo>
                  <a:lnTo>
                    <a:pt x="18261" y="72145"/>
                  </a:lnTo>
                  <a:lnTo>
                    <a:pt x="16764" y="76186"/>
                  </a:lnTo>
                  <a:lnTo>
                    <a:pt x="15567" y="80527"/>
                  </a:lnTo>
                  <a:lnTo>
                    <a:pt x="14519" y="84718"/>
                  </a:lnTo>
                  <a:lnTo>
                    <a:pt x="13621" y="89059"/>
                  </a:lnTo>
                  <a:lnTo>
                    <a:pt x="12872" y="93549"/>
                  </a:lnTo>
                  <a:lnTo>
                    <a:pt x="12573" y="98039"/>
                  </a:lnTo>
                  <a:lnTo>
                    <a:pt x="12274" y="102680"/>
                  </a:lnTo>
                  <a:lnTo>
                    <a:pt x="0" y="104476"/>
                  </a:lnTo>
                  <a:lnTo>
                    <a:pt x="0" y="106122"/>
                  </a:lnTo>
                  <a:lnTo>
                    <a:pt x="12274" y="107769"/>
                  </a:lnTo>
                  <a:lnTo>
                    <a:pt x="12573" y="112409"/>
                  </a:lnTo>
                  <a:lnTo>
                    <a:pt x="13022" y="116899"/>
                  </a:lnTo>
                  <a:lnTo>
                    <a:pt x="13770" y="121240"/>
                  </a:lnTo>
                  <a:lnTo>
                    <a:pt x="14668" y="125580"/>
                  </a:lnTo>
                  <a:lnTo>
                    <a:pt x="15716" y="129921"/>
                  </a:lnTo>
                  <a:lnTo>
                    <a:pt x="17063" y="134112"/>
                  </a:lnTo>
                  <a:lnTo>
                    <a:pt x="18560" y="138153"/>
                  </a:lnTo>
                  <a:lnTo>
                    <a:pt x="20207" y="142195"/>
                  </a:lnTo>
                  <a:lnTo>
                    <a:pt x="22003" y="146086"/>
                  </a:lnTo>
                  <a:lnTo>
                    <a:pt x="24098" y="149978"/>
                  </a:lnTo>
                  <a:lnTo>
                    <a:pt x="26343" y="153720"/>
                  </a:lnTo>
                  <a:lnTo>
                    <a:pt x="28589" y="157312"/>
                  </a:lnTo>
                  <a:lnTo>
                    <a:pt x="31133" y="160755"/>
                  </a:lnTo>
                  <a:lnTo>
                    <a:pt x="33827" y="164048"/>
                  </a:lnTo>
                  <a:lnTo>
                    <a:pt x="36671" y="167341"/>
                  </a:lnTo>
                  <a:lnTo>
                    <a:pt x="39665" y="170334"/>
                  </a:lnTo>
                  <a:lnTo>
                    <a:pt x="42808" y="173328"/>
                  </a:lnTo>
                  <a:lnTo>
                    <a:pt x="46101" y="176172"/>
                  </a:lnTo>
                  <a:lnTo>
                    <a:pt x="49394" y="178716"/>
                  </a:lnTo>
                  <a:lnTo>
                    <a:pt x="52836" y="181261"/>
                  </a:lnTo>
                  <a:lnTo>
                    <a:pt x="56578" y="183656"/>
                  </a:lnTo>
                  <a:lnTo>
                    <a:pt x="60320" y="185751"/>
                  </a:lnTo>
                  <a:lnTo>
                    <a:pt x="64062" y="187847"/>
                  </a:lnTo>
                  <a:lnTo>
                    <a:pt x="68104" y="189643"/>
                  </a:lnTo>
                  <a:lnTo>
                    <a:pt x="71995" y="191289"/>
                  </a:lnTo>
                  <a:lnTo>
                    <a:pt x="76186" y="192636"/>
                  </a:lnTo>
                  <a:lnTo>
                    <a:pt x="80377" y="193983"/>
                  </a:lnTo>
                  <a:lnTo>
                    <a:pt x="84718" y="195031"/>
                  </a:lnTo>
                  <a:lnTo>
                    <a:pt x="89059" y="195929"/>
                  </a:lnTo>
                  <a:lnTo>
                    <a:pt x="93549" y="196528"/>
                  </a:lnTo>
                  <a:lnTo>
                    <a:pt x="98039" y="196977"/>
                  </a:lnTo>
                  <a:lnTo>
                    <a:pt x="102530" y="197127"/>
                  </a:lnTo>
                  <a:lnTo>
                    <a:pt x="104475" y="209550"/>
                  </a:lnTo>
                  <a:lnTo>
                    <a:pt x="105972" y="209550"/>
                  </a:lnTo>
                  <a:lnTo>
                    <a:pt x="107768" y="197127"/>
                  </a:lnTo>
                  <a:lnTo>
                    <a:pt x="112259" y="196827"/>
                  </a:lnTo>
                  <a:lnTo>
                    <a:pt x="116749" y="196378"/>
                  </a:lnTo>
                  <a:lnTo>
                    <a:pt x="121239" y="195630"/>
                  </a:lnTo>
                  <a:lnTo>
                    <a:pt x="125580" y="194732"/>
                  </a:lnTo>
                  <a:lnTo>
                    <a:pt x="129771" y="193684"/>
                  </a:lnTo>
                  <a:lnTo>
                    <a:pt x="133962" y="192337"/>
                  </a:lnTo>
                  <a:lnTo>
                    <a:pt x="138153" y="190990"/>
                  </a:lnTo>
                  <a:lnTo>
                    <a:pt x="142194" y="189194"/>
                  </a:lnTo>
                  <a:lnTo>
                    <a:pt x="146086" y="187398"/>
                  </a:lnTo>
                  <a:lnTo>
                    <a:pt x="149828" y="185302"/>
                  </a:lnTo>
                  <a:lnTo>
                    <a:pt x="153570" y="183207"/>
                  </a:lnTo>
                  <a:lnTo>
                    <a:pt x="157162" y="180812"/>
                  </a:lnTo>
                  <a:lnTo>
                    <a:pt x="160605" y="178267"/>
                  </a:lnTo>
                  <a:lnTo>
                    <a:pt x="164047" y="175573"/>
                  </a:lnTo>
                  <a:lnTo>
                    <a:pt x="167191" y="172729"/>
                  </a:lnTo>
                  <a:lnTo>
                    <a:pt x="170334" y="169736"/>
                  </a:lnTo>
                  <a:lnTo>
                    <a:pt x="173328" y="166592"/>
                  </a:lnTo>
                  <a:lnTo>
                    <a:pt x="176022" y="163449"/>
                  </a:lnTo>
                  <a:lnTo>
                    <a:pt x="178716" y="160006"/>
                  </a:lnTo>
                  <a:lnTo>
                    <a:pt x="181260" y="156564"/>
                  </a:lnTo>
                  <a:lnTo>
                    <a:pt x="183506" y="152972"/>
                  </a:lnTo>
                  <a:lnTo>
                    <a:pt x="185751" y="149230"/>
                  </a:lnTo>
                  <a:lnTo>
                    <a:pt x="187697" y="145338"/>
                  </a:lnTo>
                  <a:lnTo>
                    <a:pt x="189493" y="141446"/>
                  </a:lnTo>
                  <a:lnTo>
                    <a:pt x="191139" y="137405"/>
                  </a:lnTo>
                  <a:lnTo>
                    <a:pt x="192636" y="133214"/>
                  </a:lnTo>
                  <a:lnTo>
                    <a:pt x="193833" y="129023"/>
                  </a:lnTo>
                  <a:lnTo>
                    <a:pt x="194881" y="124682"/>
                  </a:lnTo>
                  <a:lnTo>
                    <a:pt x="195779" y="120342"/>
                  </a:lnTo>
                  <a:lnTo>
                    <a:pt x="196378" y="116001"/>
                  </a:lnTo>
                  <a:lnTo>
                    <a:pt x="196827" y="111511"/>
                  </a:lnTo>
                  <a:lnTo>
                    <a:pt x="197126" y="106871"/>
                  </a:lnTo>
                  <a:lnTo>
                    <a:pt x="209400" y="105074"/>
                  </a:lnTo>
                  <a:lnTo>
                    <a:pt x="209400" y="103428"/>
                  </a:lnTo>
                  <a:lnTo>
                    <a:pt x="197126" y="101781"/>
                  </a:lnTo>
                  <a:lnTo>
                    <a:pt x="196827" y="97141"/>
                  </a:lnTo>
                  <a:lnTo>
                    <a:pt x="196378" y="92651"/>
                  </a:lnTo>
                  <a:lnTo>
                    <a:pt x="195630" y="88310"/>
                  </a:lnTo>
                  <a:lnTo>
                    <a:pt x="194732" y="83820"/>
                  </a:lnTo>
                  <a:lnTo>
                    <a:pt x="193684" y="79629"/>
                  </a:lnTo>
                  <a:lnTo>
                    <a:pt x="192337" y="75438"/>
                  </a:lnTo>
                  <a:lnTo>
                    <a:pt x="190840" y="71247"/>
                  </a:lnTo>
                  <a:lnTo>
                    <a:pt x="189193" y="67355"/>
                  </a:lnTo>
                  <a:lnTo>
                    <a:pt x="187397" y="63314"/>
                  </a:lnTo>
                  <a:lnTo>
                    <a:pt x="185302" y="59572"/>
                  </a:lnTo>
                  <a:lnTo>
                    <a:pt x="183057" y="55830"/>
                  </a:lnTo>
                  <a:lnTo>
                    <a:pt x="180662" y="52238"/>
                  </a:lnTo>
                  <a:lnTo>
                    <a:pt x="178267" y="48795"/>
                  </a:lnTo>
                  <a:lnTo>
                    <a:pt x="175573" y="45502"/>
                  </a:lnTo>
                  <a:lnTo>
                    <a:pt x="172729" y="42209"/>
                  </a:lnTo>
                  <a:lnTo>
                    <a:pt x="169735" y="39066"/>
                  </a:lnTo>
                  <a:lnTo>
                    <a:pt x="166592" y="36222"/>
                  </a:lnTo>
                  <a:lnTo>
                    <a:pt x="163299" y="33378"/>
                  </a:lnTo>
                  <a:lnTo>
                    <a:pt x="160006" y="30684"/>
                  </a:lnTo>
                  <a:lnTo>
                    <a:pt x="156414" y="28289"/>
                  </a:lnTo>
                  <a:lnTo>
                    <a:pt x="152822" y="25894"/>
                  </a:lnTo>
                  <a:lnTo>
                    <a:pt x="149080" y="23799"/>
                  </a:lnTo>
                  <a:lnTo>
                    <a:pt x="145338" y="21703"/>
                  </a:lnTo>
                  <a:lnTo>
                    <a:pt x="141296" y="19907"/>
                  </a:lnTo>
                  <a:lnTo>
                    <a:pt x="137405" y="18261"/>
                  </a:lnTo>
                  <a:lnTo>
                    <a:pt x="133214" y="16764"/>
                  </a:lnTo>
                  <a:lnTo>
                    <a:pt x="129023" y="15567"/>
                  </a:lnTo>
                  <a:lnTo>
                    <a:pt x="124682" y="14519"/>
                  </a:lnTo>
                  <a:lnTo>
                    <a:pt x="120341" y="13621"/>
                  </a:lnTo>
                  <a:lnTo>
                    <a:pt x="115851" y="13022"/>
                  </a:lnTo>
                  <a:lnTo>
                    <a:pt x="111361" y="12573"/>
                  </a:lnTo>
                  <a:lnTo>
                    <a:pt x="106870" y="12423"/>
                  </a:lnTo>
                  <a:lnTo>
                    <a:pt x="104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19"/>
            <p:cNvSpPr/>
            <p:nvPr/>
          </p:nvSpPr>
          <p:spPr>
            <a:xfrm>
              <a:off x="4088775" y="2591800"/>
              <a:ext cx="18725" cy="291900"/>
            </a:xfrm>
            <a:custGeom>
              <a:avLst/>
              <a:gdLst/>
              <a:ahLst/>
              <a:cxnLst/>
              <a:rect l="l" t="t" r="r" b="b"/>
              <a:pathLst>
                <a:path w="749" h="11676" extrusionOk="0">
                  <a:moveTo>
                    <a:pt x="299" y="1"/>
                  </a:moveTo>
                  <a:lnTo>
                    <a:pt x="299" y="151"/>
                  </a:lnTo>
                  <a:lnTo>
                    <a:pt x="0" y="4791"/>
                  </a:lnTo>
                  <a:lnTo>
                    <a:pt x="150" y="9281"/>
                  </a:lnTo>
                  <a:lnTo>
                    <a:pt x="150" y="9730"/>
                  </a:lnTo>
                  <a:lnTo>
                    <a:pt x="150" y="9880"/>
                  </a:lnTo>
                  <a:lnTo>
                    <a:pt x="150" y="10329"/>
                  </a:lnTo>
                  <a:lnTo>
                    <a:pt x="150" y="10628"/>
                  </a:lnTo>
                  <a:lnTo>
                    <a:pt x="150" y="11077"/>
                  </a:lnTo>
                  <a:lnTo>
                    <a:pt x="299" y="11526"/>
                  </a:lnTo>
                  <a:lnTo>
                    <a:pt x="299" y="11676"/>
                  </a:lnTo>
                  <a:lnTo>
                    <a:pt x="599" y="11676"/>
                  </a:lnTo>
                  <a:lnTo>
                    <a:pt x="599" y="11526"/>
                  </a:lnTo>
                  <a:lnTo>
                    <a:pt x="599" y="10927"/>
                  </a:lnTo>
                  <a:lnTo>
                    <a:pt x="599" y="10628"/>
                  </a:lnTo>
                  <a:lnTo>
                    <a:pt x="748" y="10329"/>
                  </a:lnTo>
                  <a:lnTo>
                    <a:pt x="748" y="9880"/>
                  </a:lnTo>
                  <a:lnTo>
                    <a:pt x="748" y="9730"/>
                  </a:lnTo>
                  <a:lnTo>
                    <a:pt x="748" y="9281"/>
                  </a:lnTo>
                  <a:lnTo>
                    <a:pt x="748" y="4791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19"/>
            <p:cNvSpPr/>
            <p:nvPr/>
          </p:nvSpPr>
          <p:spPr>
            <a:xfrm>
              <a:off x="4253400" y="2584325"/>
              <a:ext cx="15000" cy="276925"/>
            </a:xfrm>
            <a:custGeom>
              <a:avLst/>
              <a:gdLst/>
              <a:ahLst/>
              <a:cxnLst/>
              <a:rect l="l" t="t" r="r" b="b"/>
              <a:pathLst>
                <a:path w="600" h="11077" extrusionOk="0">
                  <a:moveTo>
                    <a:pt x="151" y="0"/>
                  </a:moveTo>
                  <a:lnTo>
                    <a:pt x="1" y="2096"/>
                  </a:lnTo>
                  <a:lnTo>
                    <a:pt x="1" y="4341"/>
                  </a:lnTo>
                  <a:lnTo>
                    <a:pt x="1" y="5389"/>
                  </a:lnTo>
                  <a:lnTo>
                    <a:pt x="1" y="6287"/>
                  </a:lnTo>
                  <a:lnTo>
                    <a:pt x="151" y="10927"/>
                  </a:lnTo>
                  <a:lnTo>
                    <a:pt x="151" y="11077"/>
                  </a:lnTo>
                  <a:lnTo>
                    <a:pt x="450" y="11077"/>
                  </a:lnTo>
                  <a:lnTo>
                    <a:pt x="450" y="10927"/>
                  </a:lnTo>
                  <a:lnTo>
                    <a:pt x="600" y="5389"/>
                  </a:lnTo>
                  <a:lnTo>
                    <a:pt x="600" y="4341"/>
                  </a:lnTo>
                  <a:lnTo>
                    <a:pt x="600" y="3293"/>
                  </a:lnTo>
                  <a:lnTo>
                    <a:pt x="600" y="1647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19"/>
            <p:cNvSpPr/>
            <p:nvPr/>
          </p:nvSpPr>
          <p:spPr>
            <a:xfrm>
              <a:off x="4328250" y="25955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49" y="1"/>
                  </a:moveTo>
                  <a:lnTo>
                    <a:pt x="449" y="150"/>
                  </a:lnTo>
                  <a:lnTo>
                    <a:pt x="300" y="1348"/>
                  </a:lnTo>
                  <a:lnTo>
                    <a:pt x="0" y="3742"/>
                  </a:lnTo>
                  <a:lnTo>
                    <a:pt x="0" y="6137"/>
                  </a:lnTo>
                  <a:lnTo>
                    <a:pt x="150" y="8532"/>
                  </a:lnTo>
                  <a:lnTo>
                    <a:pt x="449" y="10777"/>
                  </a:lnTo>
                  <a:lnTo>
                    <a:pt x="599" y="10927"/>
                  </a:lnTo>
                  <a:lnTo>
                    <a:pt x="599" y="10777"/>
                  </a:lnTo>
                  <a:lnTo>
                    <a:pt x="899" y="8383"/>
                  </a:lnTo>
                  <a:lnTo>
                    <a:pt x="1048" y="5838"/>
                  </a:lnTo>
                  <a:lnTo>
                    <a:pt x="1048" y="3144"/>
                  </a:lnTo>
                  <a:lnTo>
                    <a:pt x="749" y="749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19"/>
            <p:cNvSpPr/>
            <p:nvPr/>
          </p:nvSpPr>
          <p:spPr>
            <a:xfrm>
              <a:off x="4410575" y="25993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2844"/>
                  </a:lnTo>
                  <a:lnTo>
                    <a:pt x="0" y="5538"/>
                  </a:lnTo>
                  <a:lnTo>
                    <a:pt x="0" y="7933"/>
                  </a:lnTo>
                  <a:lnTo>
                    <a:pt x="150" y="9131"/>
                  </a:lnTo>
                  <a:lnTo>
                    <a:pt x="449" y="10328"/>
                  </a:lnTo>
                  <a:lnTo>
                    <a:pt x="599" y="10328"/>
                  </a:lnTo>
                  <a:lnTo>
                    <a:pt x="749" y="9131"/>
                  </a:lnTo>
                  <a:lnTo>
                    <a:pt x="898" y="7933"/>
                  </a:lnTo>
                  <a:lnTo>
                    <a:pt x="898" y="5538"/>
                  </a:lnTo>
                  <a:lnTo>
                    <a:pt x="898" y="2844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19"/>
            <p:cNvSpPr/>
            <p:nvPr/>
          </p:nvSpPr>
          <p:spPr>
            <a:xfrm>
              <a:off x="4489150" y="261425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1"/>
                  </a:moveTo>
                  <a:lnTo>
                    <a:pt x="300" y="2396"/>
                  </a:lnTo>
                  <a:lnTo>
                    <a:pt x="1" y="4940"/>
                  </a:lnTo>
                  <a:lnTo>
                    <a:pt x="1" y="7335"/>
                  </a:lnTo>
                  <a:lnTo>
                    <a:pt x="150" y="8533"/>
                  </a:lnTo>
                  <a:lnTo>
                    <a:pt x="450" y="9580"/>
                  </a:lnTo>
                  <a:lnTo>
                    <a:pt x="599" y="9730"/>
                  </a:lnTo>
                  <a:lnTo>
                    <a:pt x="749" y="9580"/>
                  </a:lnTo>
                  <a:lnTo>
                    <a:pt x="899" y="8533"/>
                  </a:lnTo>
                  <a:lnTo>
                    <a:pt x="1048" y="7335"/>
                  </a:lnTo>
                  <a:lnTo>
                    <a:pt x="1198" y="4940"/>
                  </a:lnTo>
                  <a:lnTo>
                    <a:pt x="899" y="2396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19"/>
            <p:cNvSpPr/>
            <p:nvPr/>
          </p:nvSpPr>
          <p:spPr>
            <a:xfrm>
              <a:off x="4571475" y="2621750"/>
              <a:ext cx="22475" cy="243250"/>
            </a:xfrm>
            <a:custGeom>
              <a:avLst/>
              <a:gdLst/>
              <a:ahLst/>
              <a:cxnLst/>
              <a:rect l="l" t="t" r="r" b="b"/>
              <a:pathLst>
                <a:path w="899" h="9730" extrusionOk="0">
                  <a:moveTo>
                    <a:pt x="450" y="0"/>
                  </a:moveTo>
                  <a:lnTo>
                    <a:pt x="300" y="150"/>
                  </a:lnTo>
                  <a:lnTo>
                    <a:pt x="300" y="300"/>
                  </a:lnTo>
                  <a:lnTo>
                    <a:pt x="150" y="2694"/>
                  </a:lnTo>
                  <a:lnTo>
                    <a:pt x="150" y="5239"/>
                  </a:lnTo>
                  <a:lnTo>
                    <a:pt x="1" y="7484"/>
                  </a:lnTo>
                  <a:lnTo>
                    <a:pt x="150" y="8532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599" y="9580"/>
                  </a:lnTo>
                  <a:lnTo>
                    <a:pt x="899" y="8532"/>
                  </a:lnTo>
                  <a:lnTo>
                    <a:pt x="899" y="7484"/>
                  </a:lnTo>
                  <a:lnTo>
                    <a:pt x="899" y="5239"/>
                  </a:lnTo>
                  <a:lnTo>
                    <a:pt x="899" y="2694"/>
                  </a:lnTo>
                  <a:lnTo>
                    <a:pt x="599" y="300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19"/>
            <p:cNvSpPr/>
            <p:nvPr/>
          </p:nvSpPr>
          <p:spPr>
            <a:xfrm>
              <a:off x="4653800" y="263670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150" y="1"/>
                  </a:moveTo>
                  <a:lnTo>
                    <a:pt x="0" y="2246"/>
                  </a:lnTo>
                  <a:lnTo>
                    <a:pt x="0" y="4641"/>
                  </a:lnTo>
                  <a:lnTo>
                    <a:pt x="150" y="9131"/>
                  </a:lnTo>
                  <a:lnTo>
                    <a:pt x="300" y="9281"/>
                  </a:lnTo>
                  <a:lnTo>
                    <a:pt x="599" y="9281"/>
                  </a:lnTo>
                  <a:lnTo>
                    <a:pt x="599" y="9131"/>
                  </a:lnTo>
                  <a:lnTo>
                    <a:pt x="899" y="4641"/>
                  </a:lnTo>
                  <a:lnTo>
                    <a:pt x="749" y="224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19"/>
            <p:cNvSpPr/>
            <p:nvPr/>
          </p:nvSpPr>
          <p:spPr>
            <a:xfrm>
              <a:off x="4736125" y="2640450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1198"/>
                  </a:lnTo>
                  <a:lnTo>
                    <a:pt x="0" y="2246"/>
                  </a:lnTo>
                  <a:lnTo>
                    <a:pt x="0" y="4491"/>
                  </a:lnTo>
                  <a:lnTo>
                    <a:pt x="0" y="6886"/>
                  </a:lnTo>
                  <a:lnTo>
                    <a:pt x="150" y="9281"/>
                  </a:lnTo>
                  <a:lnTo>
                    <a:pt x="150" y="9430"/>
                  </a:lnTo>
                  <a:lnTo>
                    <a:pt x="449" y="9430"/>
                  </a:lnTo>
                  <a:lnTo>
                    <a:pt x="599" y="9281"/>
                  </a:lnTo>
                  <a:lnTo>
                    <a:pt x="749" y="6886"/>
                  </a:lnTo>
                  <a:lnTo>
                    <a:pt x="898" y="4491"/>
                  </a:lnTo>
                  <a:lnTo>
                    <a:pt x="898" y="2246"/>
                  </a:lnTo>
                  <a:lnTo>
                    <a:pt x="898" y="119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19"/>
            <p:cNvSpPr/>
            <p:nvPr/>
          </p:nvSpPr>
          <p:spPr>
            <a:xfrm>
              <a:off x="4814700" y="2659175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599" y="0"/>
                  </a:moveTo>
                  <a:lnTo>
                    <a:pt x="450" y="150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0" y="7933"/>
                  </a:lnTo>
                  <a:lnTo>
                    <a:pt x="300" y="8083"/>
                  </a:lnTo>
                  <a:lnTo>
                    <a:pt x="450" y="8232"/>
                  </a:lnTo>
                  <a:lnTo>
                    <a:pt x="599" y="8083"/>
                  </a:lnTo>
                  <a:lnTo>
                    <a:pt x="749" y="7933"/>
                  </a:lnTo>
                  <a:lnTo>
                    <a:pt x="899" y="5987"/>
                  </a:lnTo>
                  <a:lnTo>
                    <a:pt x="899" y="4041"/>
                  </a:lnTo>
                  <a:lnTo>
                    <a:pt x="899" y="2096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19"/>
            <p:cNvSpPr/>
            <p:nvPr/>
          </p:nvSpPr>
          <p:spPr>
            <a:xfrm>
              <a:off x="4893275" y="26704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600" y="0"/>
                  </a:moveTo>
                  <a:lnTo>
                    <a:pt x="450" y="150"/>
                  </a:lnTo>
                  <a:lnTo>
                    <a:pt x="151" y="2245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1" y="7783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600" y="9729"/>
                  </a:lnTo>
                  <a:lnTo>
                    <a:pt x="749" y="9580"/>
                  </a:lnTo>
                  <a:lnTo>
                    <a:pt x="1049" y="7334"/>
                  </a:lnTo>
                  <a:lnTo>
                    <a:pt x="1198" y="4939"/>
                  </a:lnTo>
                  <a:lnTo>
                    <a:pt x="1049" y="2395"/>
                  </a:lnTo>
                  <a:lnTo>
                    <a:pt x="749" y="15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19"/>
            <p:cNvSpPr/>
            <p:nvPr/>
          </p:nvSpPr>
          <p:spPr>
            <a:xfrm>
              <a:off x="4975600" y="268162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300" y="0"/>
                  </a:moveTo>
                  <a:lnTo>
                    <a:pt x="150" y="1946"/>
                  </a:lnTo>
                  <a:lnTo>
                    <a:pt x="1" y="3742"/>
                  </a:lnTo>
                  <a:lnTo>
                    <a:pt x="1" y="5688"/>
                  </a:lnTo>
                  <a:lnTo>
                    <a:pt x="300" y="7484"/>
                  </a:lnTo>
                  <a:lnTo>
                    <a:pt x="300" y="7783"/>
                  </a:lnTo>
                  <a:lnTo>
                    <a:pt x="600" y="7783"/>
                  </a:lnTo>
                  <a:lnTo>
                    <a:pt x="749" y="7484"/>
                  </a:lnTo>
                  <a:lnTo>
                    <a:pt x="899" y="5688"/>
                  </a:lnTo>
                  <a:lnTo>
                    <a:pt x="899" y="3742"/>
                  </a:lnTo>
                  <a:lnTo>
                    <a:pt x="899" y="1946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19"/>
            <p:cNvSpPr/>
            <p:nvPr/>
          </p:nvSpPr>
          <p:spPr>
            <a:xfrm>
              <a:off x="5136500" y="2700325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300" y="1"/>
                  </a:moveTo>
                  <a:lnTo>
                    <a:pt x="151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300" y="6437"/>
                  </a:lnTo>
                  <a:lnTo>
                    <a:pt x="300" y="6586"/>
                  </a:lnTo>
                  <a:lnTo>
                    <a:pt x="600" y="6586"/>
                  </a:lnTo>
                  <a:lnTo>
                    <a:pt x="749" y="6437"/>
                  </a:lnTo>
                  <a:lnTo>
                    <a:pt x="749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19"/>
            <p:cNvSpPr/>
            <p:nvPr/>
          </p:nvSpPr>
          <p:spPr>
            <a:xfrm>
              <a:off x="5057925" y="269285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0"/>
                  </a:moveTo>
                  <a:lnTo>
                    <a:pt x="300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150" y="6586"/>
                  </a:lnTo>
                  <a:lnTo>
                    <a:pt x="300" y="6736"/>
                  </a:lnTo>
                  <a:lnTo>
                    <a:pt x="450" y="6885"/>
                  </a:lnTo>
                  <a:lnTo>
                    <a:pt x="599" y="6736"/>
                  </a:lnTo>
                  <a:lnTo>
                    <a:pt x="599" y="6586"/>
                  </a:lnTo>
                  <a:lnTo>
                    <a:pt x="899" y="4940"/>
                  </a:lnTo>
                  <a:lnTo>
                    <a:pt x="899" y="3293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19"/>
            <p:cNvSpPr/>
            <p:nvPr/>
          </p:nvSpPr>
          <p:spPr>
            <a:xfrm>
              <a:off x="5218825" y="27115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450" y="1"/>
                  </a:moveTo>
                  <a:lnTo>
                    <a:pt x="300" y="150"/>
                  </a:lnTo>
                  <a:lnTo>
                    <a:pt x="1" y="1497"/>
                  </a:lnTo>
                  <a:lnTo>
                    <a:pt x="1" y="2994"/>
                  </a:lnTo>
                  <a:lnTo>
                    <a:pt x="1" y="4491"/>
                  </a:lnTo>
                  <a:lnTo>
                    <a:pt x="151" y="5838"/>
                  </a:lnTo>
                  <a:lnTo>
                    <a:pt x="300" y="5988"/>
                  </a:lnTo>
                  <a:lnTo>
                    <a:pt x="600" y="5988"/>
                  </a:lnTo>
                  <a:lnTo>
                    <a:pt x="600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19"/>
            <p:cNvSpPr/>
            <p:nvPr/>
          </p:nvSpPr>
          <p:spPr>
            <a:xfrm>
              <a:off x="5297425" y="2726525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300" y="0"/>
                  </a:moveTo>
                  <a:lnTo>
                    <a:pt x="300" y="150"/>
                  </a:lnTo>
                  <a:lnTo>
                    <a:pt x="0" y="1347"/>
                  </a:lnTo>
                  <a:lnTo>
                    <a:pt x="0" y="2694"/>
                  </a:lnTo>
                  <a:lnTo>
                    <a:pt x="0" y="3892"/>
                  </a:lnTo>
                  <a:lnTo>
                    <a:pt x="300" y="5089"/>
                  </a:lnTo>
                  <a:lnTo>
                    <a:pt x="300" y="5239"/>
                  </a:lnTo>
                  <a:lnTo>
                    <a:pt x="449" y="5389"/>
                  </a:lnTo>
                  <a:lnTo>
                    <a:pt x="599" y="5239"/>
                  </a:lnTo>
                  <a:lnTo>
                    <a:pt x="749" y="5089"/>
                  </a:lnTo>
                  <a:lnTo>
                    <a:pt x="898" y="3892"/>
                  </a:lnTo>
                  <a:lnTo>
                    <a:pt x="1048" y="269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19"/>
            <p:cNvSpPr/>
            <p:nvPr/>
          </p:nvSpPr>
          <p:spPr>
            <a:xfrm>
              <a:off x="5379750" y="2734000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449" y="1"/>
                  </a:moveTo>
                  <a:lnTo>
                    <a:pt x="150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0" y="4341"/>
                  </a:lnTo>
                  <a:lnTo>
                    <a:pt x="150" y="4940"/>
                  </a:lnTo>
                  <a:lnTo>
                    <a:pt x="299" y="5539"/>
                  </a:lnTo>
                  <a:lnTo>
                    <a:pt x="449" y="5688"/>
                  </a:lnTo>
                  <a:lnTo>
                    <a:pt x="599" y="5539"/>
                  </a:lnTo>
                  <a:lnTo>
                    <a:pt x="748" y="4940"/>
                  </a:lnTo>
                  <a:lnTo>
                    <a:pt x="898" y="4341"/>
                  </a:lnTo>
                  <a:lnTo>
                    <a:pt x="898" y="2994"/>
                  </a:lnTo>
                  <a:lnTo>
                    <a:pt x="748" y="1497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19"/>
            <p:cNvSpPr/>
            <p:nvPr/>
          </p:nvSpPr>
          <p:spPr>
            <a:xfrm>
              <a:off x="5458325" y="2748975"/>
              <a:ext cx="22475" cy="131000"/>
            </a:xfrm>
            <a:custGeom>
              <a:avLst/>
              <a:gdLst/>
              <a:ahLst/>
              <a:cxnLst/>
              <a:rect l="l" t="t" r="r" b="b"/>
              <a:pathLst>
                <a:path w="899" h="5240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1347"/>
                  </a:lnTo>
                  <a:lnTo>
                    <a:pt x="0" y="2844"/>
                  </a:lnTo>
                  <a:lnTo>
                    <a:pt x="150" y="4042"/>
                  </a:lnTo>
                  <a:lnTo>
                    <a:pt x="150" y="4640"/>
                  </a:lnTo>
                  <a:lnTo>
                    <a:pt x="449" y="5239"/>
                  </a:lnTo>
                  <a:lnTo>
                    <a:pt x="599" y="5239"/>
                  </a:lnTo>
                  <a:lnTo>
                    <a:pt x="898" y="4640"/>
                  </a:lnTo>
                  <a:lnTo>
                    <a:pt x="898" y="4042"/>
                  </a:lnTo>
                  <a:lnTo>
                    <a:pt x="898" y="284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19"/>
            <p:cNvSpPr/>
            <p:nvPr/>
          </p:nvSpPr>
          <p:spPr>
            <a:xfrm>
              <a:off x="5536900" y="2748975"/>
              <a:ext cx="29950" cy="134725"/>
            </a:xfrm>
            <a:custGeom>
              <a:avLst/>
              <a:gdLst/>
              <a:ahLst/>
              <a:cxnLst/>
              <a:rect l="l" t="t" r="r" b="b"/>
              <a:pathLst>
                <a:path w="1198" h="5389" extrusionOk="0">
                  <a:moveTo>
                    <a:pt x="450" y="0"/>
                  </a:moveTo>
                  <a:lnTo>
                    <a:pt x="450" y="150"/>
                  </a:lnTo>
                  <a:lnTo>
                    <a:pt x="150" y="1347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150" y="4790"/>
                  </a:lnTo>
                  <a:lnTo>
                    <a:pt x="450" y="5389"/>
                  </a:lnTo>
                  <a:lnTo>
                    <a:pt x="749" y="5389"/>
                  </a:lnTo>
                  <a:lnTo>
                    <a:pt x="1048" y="4790"/>
                  </a:lnTo>
                  <a:lnTo>
                    <a:pt x="1198" y="4042"/>
                  </a:lnTo>
                  <a:lnTo>
                    <a:pt x="1198" y="2695"/>
                  </a:lnTo>
                  <a:lnTo>
                    <a:pt x="1048" y="134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19"/>
            <p:cNvSpPr/>
            <p:nvPr/>
          </p:nvSpPr>
          <p:spPr>
            <a:xfrm>
              <a:off x="5619225" y="27676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599" y="1"/>
                  </a:moveTo>
                  <a:lnTo>
                    <a:pt x="450" y="150"/>
                  </a:lnTo>
                  <a:lnTo>
                    <a:pt x="15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300" y="5239"/>
                  </a:lnTo>
                  <a:lnTo>
                    <a:pt x="59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899" y="134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19"/>
            <p:cNvSpPr/>
            <p:nvPr/>
          </p:nvSpPr>
          <p:spPr>
            <a:xfrm>
              <a:off x="5701550" y="277890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300" y="1"/>
                  </a:moveTo>
                  <a:lnTo>
                    <a:pt x="0" y="1049"/>
                  </a:lnTo>
                  <a:lnTo>
                    <a:pt x="0" y="2096"/>
                  </a:lnTo>
                  <a:lnTo>
                    <a:pt x="0" y="3144"/>
                  </a:lnTo>
                  <a:lnTo>
                    <a:pt x="150" y="3743"/>
                  </a:lnTo>
                  <a:lnTo>
                    <a:pt x="300" y="4192"/>
                  </a:lnTo>
                  <a:lnTo>
                    <a:pt x="449" y="4341"/>
                  </a:lnTo>
                  <a:lnTo>
                    <a:pt x="749" y="4192"/>
                  </a:lnTo>
                  <a:lnTo>
                    <a:pt x="898" y="3743"/>
                  </a:lnTo>
                  <a:lnTo>
                    <a:pt x="898" y="3144"/>
                  </a:lnTo>
                  <a:lnTo>
                    <a:pt x="898" y="2096"/>
                  </a:lnTo>
                  <a:lnTo>
                    <a:pt x="898" y="1049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19"/>
            <p:cNvSpPr/>
            <p:nvPr/>
          </p:nvSpPr>
          <p:spPr>
            <a:xfrm>
              <a:off x="5783875" y="2786400"/>
              <a:ext cx="22475" cy="82350"/>
            </a:xfrm>
            <a:custGeom>
              <a:avLst/>
              <a:gdLst/>
              <a:ahLst/>
              <a:cxnLst/>
              <a:rect l="l" t="t" r="r" b="b"/>
              <a:pathLst>
                <a:path w="899" h="3294" extrusionOk="0">
                  <a:moveTo>
                    <a:pt x="449" y="0"/>
                  </a:moveTo>
                  <a:lnTo>
                    <a:pt x="300" y="150"/>
                  </a:lnTo>
                  <a:lnTo>
                    <a:pt x="0" y="1647"/>
                  </a:lnTo>
                  <a:lnTo>
                    <a:pt x="0" y="2395"/>
                  </a:lnTo>
                  <a:lnTo>
                    <a:pt x="150" y="3143"/>
                  </a:lnTo>
                  <a:lnTo>
                    <a:pt x="300" y="3293"/>
                  </a:lnTo>
                  <a:lnTo>
                    <a:pt x="599" y="3293"/>
                  </a:lnTo>
                  <a:lnTo>
                    <a:pt x="749" y="3143"/>
                  </a:lnTo>
                  <a:lnTo>
                    <a:pt x="898" y="2395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19"/>
            <p:cNvSpPr/>
            <p:nvPr/>
          </p:nvSpPr>
          <p:spPr>
            <a:xfrm>
              <a:off x="5862450" y="27938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8"/>
                  </a:lnTo>
                  <a:lnTo>
                    <a:pt x="150" y="1946"/>
                  </a:lnTo>
                  <a:lnTo>
                    <a:pt x="300" y="2545"/>
                  </a:lnTo>
                  <a:lnTo>
                    <a:pt x="300" y="2695"/>
                  </a:lnTo>
                  <a:lnTo>
                    <a:pt x="599" y="2695"/>
                  </a:lnTo>
                  <a:lnTo>
                    <a:pt x="749" y="2545"/>
                  </a:lnTo>
                  <a:lnTo>
                    <a:pt x="89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19"/>
            <p:cNvSpPr/>
            <p:nvPr/>
          </p:nvSpPr>
          <p:spPr>
            <a:xfrm>
              <a:off x="5944775" y="28088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7"/>
                  </a:lnTo>
                  <a:lnTo>
                    <a:pt x="1" y="2096"/>
                  </a:lnTo>
                  <a:lnTo>
                    <a:pt x="150" y="2395"/>
                  </a:lnTo>
                  <a:lnTo>
                    <a:pt x="300" y="2545"/>
                  </a:lnTo>
                  <a:lnTo>
                    <a:pt x="450" y="2694"/>
                  </a:lnTo>
                  <a:lnTo>
                    <a:pt x="599" y="2545"/>
                  </a:lnTo>
                  <a:lnTo>
                    <a:pt x="749" y="2395"/>
                  </a:lnTo>
                  <a:lnTo>
                    <a:pt x="899" y="2096"/>
                  </a:lnTo>
                  <a:lnTo>
                    <a:pt x="899" y="1347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19"/>
            <p:cNvSpPr/>
            <p:nvPr/>
          </p:nvSpPr>
          <p:spPr>
            <a:xfrm>
              <a:off x="6027100" y="281257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1"/>
                  </a:moveTo>
                  <a:lnTo>
                    <a:pt x="150" y="151"/>
                  </a:lnTo>
                  <a:lnTo>
                    <a:pt x="0" y="1198"/>
                  </a:lnTo>
                  <a:lnTo>
                    <a:pt x="150" y="2246"/>
                  </a:lnTo>
                  <a:lnTo>
                    <a:pt x="150" y="2396"/>
                  </a:lnTo>
                  <a:lnTo>
                    <a:pt x="449" y="2396"/>
                  </a:lnTo>
                  <a:lnTo>
                    <a:pt x="599" y="224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33" name="Google Shape;3033;p119"/>
          <p:cNvPicPr preferRelativeResize="0"/>
          <p:nvPr/>
        </p:nvPicPr>
        <p:blipFill rotWithShape="1">
          <a:blip r:embed="rId3">
            <a:alphaModFix amt="41000"/>
          </a:blip>
          <a:srcRect r="58275"/>
          <a:stretch/>
        </p:blipFill>
        <p:spPr>
          <a:xfrm rot="5">
            <a:off x="3672236" y="-1917587"/>
            <a:ext cx="2614561" cy="4059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28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62">
            <a:hlinkClick r:id="" action="ppaction://noaction"/>
          </p:cNvPr>
          <p:cNvSpPr txBox="1">
            <a:spLocks noGrp="1"/>
          </p:cNvSpPr>
          <p:nvPr>
            <p:ph type="title" idx="9"/>
          </p:nvPr>
        </p:nvSpPr>
        <p:spPr>
          <a:xfrm>
            <a:off x="807825" y="276403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32" name="Google Shape;932;p62">
            <a:hlinkClick r:id="rId3" action="ppaction://hlinksldjump"/>
          </p:cNvPr>
          <p:cNvSpPr txBox="1">
            <a:spLocks noGrp="1"/>
          </p:cNvSpPr>
          <p:nvPr>
            <p:ph type="title" idx="8"/>
          </p:nvPr>
        </p:nvSpPr>
        <p:spPr>
          <a:xfrm>
            <a:off x="807825" y="128453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33" name="Google Shape;933;p62">
            <a:hlinkClick r:id="rId4" action="ppaction://hlinksldjump"/>
          </p:cNvPr>
          <p:cNvSpPr txBox="1">
            <a:spLocks noGrp="1"/>
          </p:cNvSpPr>
          <p:nvPr>
            <p:ph type="title" idx="13"/>
          </p:nvPr>
        </p:nvSpPr>
        <p:spPr>
          <a:xfrm>
            <a:off x="4699313" y="128453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34" name="Google Shape;934;p62">
            <a:hlinkClick r:id="rId5" action="ppaction://hlinksldjump"/>
          </p:cNvPr>
          <p:cNvSpPr txBox="1">
            <a:spLocks noGrp="1"/>
          </p:cNvSpPr>
          <p:nvPr>
            <p:ph type="title" idx="14"/>
          </p:nvPr>
        </p:nvSpPr>
        <p:spPr>
          <a:xfrm>
            <a:off x="4699313" y="276403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35" name="Google Shape;935;p62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36" name="Google Shape;936;p62">
            <a:hlinkClick r:id="rId3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2003326" y="1514275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Geography</a:t>
            </a:r>
            <a:endParaRPr/>
          </a:p>
        </p:txBody>
      </p:sp>
      <p:sp>
        <p:nvSpPr>
          <p:cNvPr id="937" name="Google Shape;937;p62"/>
          <p:cNvSpPr txBox="1">
            <a:spLocks noGrp="1"/>
          </p:cNvSpPr>
          <p:nvPr>
            <p:ph type="subTitle" idx="1"/>
          </p:nvPr>
        </p:nvSpPr>
        <p:spPr>
          <a:xfrm>
            <a:off x="2003326" y="204197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938" name="Google Shape;938;p62">
            <a:hlinkClick r:id="rId4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5856674" y="1514275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939" name="Google Shape;939;p62"/>
          <p:cNvSpPr txBox="1">
            <a:spLocks noGrp="1"/>
          </p:cNvSpPr>
          <p:nvPr>
            <p:ph type="subTitle" idx="3"/>
          </p:nvPr>
        </p:nvSpPr>
        <p:spPr>
          <a:xfrm>
            <a:off x="5856676" y="204197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940" name="Google Shape;940;p62">
            <a:hlinkClick r:id="" action="ppaction://noaction"/>
          </p:cNvPr>
          <p:cNvSpPr txBox="1">
            <a:spLocks noGrp="1"/>
          </p:cNvSpPr>
          <p:nvPr>
            <p:ph type="title" idx="4"/>
          </p:nvPr>
        </p:nvSpPr>
        <p:spPr>
          <a:xfrm>
            <a:off x="2003326" y="3024923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941" name="Google Shape;941;p62"/>
          <p:cNvSpPr txBox="1">
            <a:spLocks noGrp="1"/>
          </p:cNvSpPr>
          <p:nvPr>
            <p:ph type="subTitle" idx="5"/>
          </p:nvPr>
        </p:nvSpPr>
        <p:spPr>
          <a:xfrm>
            <a:off x="2003326" y="355263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942" name="Google Shape;942;p62">
            <a:hlinkClick r:id="rId5" action="ppaction://hlinksldjump"/>
          </p:cNvPr>
          <p:cNvSpPr txBox="1">
            <a:spLocks noGrp="1"/>
          </p:cNvSpPr>
          <p:nvPr>
            <p:ph type="title" idx="6"/>
          </p:nvPr>
        </p:nvSpPr>
        <p:spPr>
          <a:xfrm>
            <a:off x="5856674" y="3024923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</a:t>
            </a:r>
            <a:endParaRPr/>
          </a:p>
        </p:txBody>
      </p:sp>
      <p:sp>
        <p:nvSpPr>
          <p:cNvPr id="943" name="Google Shape;943;p62"/>
          <p:cNvSpPr txBox="1">
            <a:spLocks noGrp="1"/>
          </p:cNvSpPr>
          <p:nvPr>
            <p:ph type="subTitle" idx="7"/>
          </p:nvPr>
        </p:nvSpPr>
        <p:spPr>
          <a:xfrm>
            <a:off x="5856676" y="355263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cxnSp>
        <p:nvCxnSpPr>
          <p:cNvPr id="944" name="Google Shape;944;p62"/>
          <p:cNvCxnSpPr/>
          <p:nvPr/>
        </p:nvCxnSpPr>
        <p:spPr>
          <a:xfrm>
            <a:off x="896025" y="2467679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5" name="Google Shape;945;p62"/>
          <p:cNvCxnSpPr/>
          <p:nvPr/>
        </p:nvCxnSpPr>
        <p:spPr>
          <a:xfrm>
            <a:off x="4743413" y="2467679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6" name="Google Shape;946;p62"/>
          <p:cNvCxnSpPr/>
          <p:nvPr/>
        </p:nvCxnSpPr>
        <p:spPr>
          <a:xfrm>
            <a:off x="896025" y="3964634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7" name="Google Shape;947;p62"/>
          <p:cNvCxnSpPr/>
          <p:nvPr/>
        </p:nvCxnSpPr>
        <p:spPr>
          <a:xfrm>
            <a:off x="4743413" y="3964634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63">
            <a:hlinkClick r:id="" action="ppaction://noaction"/>
          </p:cNvPr>
          <p:cNvSpPr txBox="1">
            <a:spLocks noGrp="1"/>
          </p:cNvSpPr>
          <p:nvPr>
            <p:ph type="title" idx="20"/>
          </p:nvPr>
        </p:nvSpPr>
        <p:spPr>
          <a:xfrm>
            <a:off x="884025" y="3665926"/>
            <a:ext cx="1048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53" name="Google Shape;953;p63">
            <a:hlinkClick r:id="" action="ppaction://noaction"/>
          </p:cNvPr>
          <p:cNvSpPr txBox="1">
            <a:spLocks noGrp="1"/>
          </p:cNvSpPr>
          <p:nvPr>
            <p:ph type="title" idx="16"/>
          </p:nvPr>
        </p:nvSpPr>
        <p:spPr>
          <a:xfrm>
            <a:off x="1927126" y="3500990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954" name="Google Shape;954;p63"/>
          <p:cNvSpPr txBox="1">
            <a:spLocks noGrp="1"/>
          </p:cNvSpPr>
          <p:nvPr>
            <p:ph type="subTitle" idx="17"/>
          </p:nvPr>
        </p:nvSpPr>
        <p:spPr>
          <a:xfrm>
            <a:off x="1927125" y="3896483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955" name="Google Shape;955;p63">
            <a:hlinkClick r:id="" action="ppaction://noaction"/>
          </p:cNvPr>
          <p:cNvSpPr txBox="1">
            <a:spLocks noGrp="1"/>
          </p:cNvSpPr>
          <p:nvPr>
            <p:ph type="title" idx="18"/>
          </p:nvPr>
        </p:nvSpPr>
        <p:spPr>
          <a:xfrm>
            <a:off x="5780473" y="3500990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956" name="Google Shape;956;p63"/>
          <p:cNvSpPr txBox="1">
            <a:spLocks noGrp="1"/>
          </p:cNvSpPr>
          <p:nvPr>
            <p:ph type="subTitle" idx="19"/>
          </p:nvPr>
        </p:nvSpPr>
        <p:spPr>
          <a:xfrm>
            <a:off x="5780475" y="3896483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957" name="Google Shape;957;p63">
            <a:hlinkClick r:id="rId3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884025" y="2557101"/>
            <a:ext cx="1048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58" name="Google Shape;958;p63">
            <a:hlinkClick r:id="rId4" action="ppaction://hlinksldjump"/>
          </p:cNvPr>
          <p:cNvSpPr txBox="1">
            <a:spLocks noGrp="1"/>
          </p:cNvSpPr>
          <p:nvPr>
            <p:ph type="title" idx="8"/>
          </p:nvPr>
        </p:nvSpPr>
        <p:spPr>
          <a:xfrm>
            <a:off x="884025" y="1448300"/>
            <a:ext cx="1048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59" name="Google Shape;959;p63">
            <a:hlinkClick r:id="rId5" action="ppaction://hlinksldjump"/>
          </p:cNvPr>
          <p:cNvSpPr txBox="1">
            <a:spLocks noGrp="1"/>
          </p:cNvSpPr>
          <p:nvPr>
            <p:ph type="title" idx="13"/>
          </p:nvPr>
        </p:nvSpPr>
        <p:spPr>
          <a:xfrm>
            <a:off x="4734200" y="1448300"/>
            <a:ext cx="1048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60" name="Google Shape;960;p63">
            <a:hlinkClick r:id="" action="ppaction://noaction"/>
          </p:cNvPr>
          <p:cNvSpPr txBox="1">
            <a:spLocks noGrp="1"/>
          </p:cNvSpPr>
          <p:nvPr>
            <p:ph type="title" idx="14"/>
          </p:nvPr>
        </p:nvSpPr>
        <p:spPr>
          <a:xfrm>
            <a:off x="4734200" y="2557101"/>
            <a:ext cx="1048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61" name="Google Shape;961;p6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62" name="Google Shape;962;p63">
            <a:hlinkClick r:id="rId4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1927126" y="1283357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Geography</a:t>
            </a:r>
            <a:endParaRPr/>
          </a:p>
        </p:txBody>
      </p:sp>
      <p:sp>
        <p:nvSpPr>
          <p:cNvPr id="963" name="Google Shape;963;p63"/>
          <p:cNvSpPr txBox="1">
            <a:spLocks noGrp="1"/>
          </p:cNvSpPr>
          <p:nvPr>
            <p:ph type="subTitle" idx="1"/>
          </p:nvPr>
        </p:nvSpPr>
        <p:spPr>
          <a:xfrm>
            <a:off x="1927125" y="1678829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964" name="Google Shape;964;p63">
            <a:hlinkClick r:id="rId5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5780473" y="1283357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</a:t>
            </a:r>
            <a:endParaRPr/>
          </a:p>
        </p:txBody>
      </p:sp>
      <p:sp>
        <p:nvSpPr>
          <p:cNvPr id="965" name="Google Shape;965;p63"/>
          <p:cNvSpPr txBox="1">
            <a:spLocks noGrp="1"/>
          </p:cNvSpPr>
          <p:nvPr>
            <p:ph type="subTitle" idx="3"/>
          </p:nvPr>
        </p:nvSpPr>
        <p:spPr>
          <a:xfrm>
            <a:off x="5780475" y="1678829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966" name="Google Shape;966;p63">
            <a:hlinkClick r:id="rId3" action="ppaction://hlinksldjump"/>
          </p:cNvPr>
          <p:cNvSpPr txBox="1">
            <a:spLocks noGrp="1"/>
          </p:cNvSpPr>
          <p:nvPr>
            <p:ph type="title" idx="4"/>
          </p:nvPr>
        </p:nvSpPr>
        <p:spPr>
          <a:xfrm>
            <a:off x="1927126" y="2392165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967" name="Google Shape;967;p63"/>
          <p:cNvSpPr txBox="1">
            <a:spLocks noGrp="1"/>
          </p:cNvSpPr>
          <p:nvPr>
            <p:ph type="subTitle" idx="5"/>
          </p:nvPr>
        </p:nvSpPr>
        <p:spPr>
          <a:xfrm>
            <a:off x="1927125" y="2787657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968" name="Google Shape;968;p63">
            <a:hlinkClick r:id="" action="ppaction://noaction"/>
          </p:cNvPr>
          <p:cNvSpPr txBox="1">
            <a:spLocks noGrp="1"/>
          </p:cNvSpPr>
          <p:nvPr>
            <p:ph type="title" idx="6"/>
          </p:nvPr>
        </p:nvSpPr>
        <p:spPr>
          <a:xfrm>
            <a:off x="5780473" y="2392165"/>
            <a:ext cx="24795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969" name="Google Shape;969;p63"/>
          <p:cNvSpPr txBox="1">
            <a:spLocks noGrp="1"/>
          </p:cNvSpPr>
          <p:nvPr>
            <p:ph type="subTitle" idx="7"/>
          </p:nvPr>
        </p:nvSpPr>
        <p:spPr>
          <a:xfrm>
            <a:off x="5780475" y="2787657"/>
            <a:ext cx="2479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cxnSp>
        <p:nvCxnSpPr>
          <p:cNvPr id="970" name="Google Shape;970;p63"/>
          <p:cNvCxnSpPr/>
          <p:nvPr/>
        </p:nvCxnSpPr>
        <p:spPr>
          <a:xfrm>
            <a:off x="1004175" y="2151136"/>
            <a:ext cx="807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1" name="Google Shape;971;p63"/>
          <p:cNvCxnSpPr/>
          <p:nvPr/>
        </p:nvCxnSpPr>
        <p:spPr>
          <a:xfrm>
            <a:off x="1004175" y="3266086"/>
            <a:ext cx="807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2" name="Google Shape;972;p63"/>
          <p:cNvCxnSpPr/>
          <p:nvPr/>
        </p:nvCxnSpPr>
        <p:spPr>
          <a:xfrm>
            <a:off x="1004175" y="4370511"/>
            <a:ext cx="807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3" name="Google Shape;973;p63"/>
          <p:cNvCxnSpPr/>
          <p:nvPr/>
        </p:nvCxnSpPr>
        <p:spPr>
          <a:xfrm>
            <a:off x="4854350" y="2151136"/>
            <a:ext cx="807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4" name="Google Shape;974;p63"/>
          <p:cNvCxnSpPr/>
          <p:nvPr/>
        </p:nvCxnSpPr>
        <p:spPr>
          <a:xfrm>
            <a:off x="4854350" y="3266086"/>
            <a:ext cx="807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5" name="Google Shape;975;p63"/>
          <p:cNvCxnSpPr/>
          <p:nvPr/>
        </p:nvCxnSpPr>
        <p:spPr>
          <a:xfrm>
            <a:off x="4854350" y="4370511"/>
            <a:ext cx="807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6" name="Google Shape;976;p63">
            <a:hlinkClick r:id="" action="ppaction://noaction"/>
          </p:cNvPr>
          <p:cNvSpPr txBox="1">
            <a:spLocks noGrp="1"/>
          </p:cNvSpPr>
          <p:nvPr>
            <p:ph type="title" idx="21"/>
          </p:nvPr>
        </p:nvSpPr>
        <p:spPr>
          <a:xfrm>
            <a:off x="4734200" y="3665926"/>
            <a:ext cx="10482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64"/>
          <p:cNvSpPr txBox="1">
            <a:spLocks noGrp="1"/>
          </p:cNvSpPr>
          <p:nvPr>
            <p:ph type="title"/>
          </p:nvPr>
        </p:nvSpPr>
        <p:spPr>
          <a:xfrm>
            <a:off x="720000" y="2302100"/>
            <a:ext cx="7382700" cy="12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geography</a:t>
            </a:r>
            <a:endParaRPr/>
          </a:p>
        </p:txBody>
      </p:sp>
      <p:sp>
        <p:nvSpPr>
          <p:cNvPr id="982" name="Google Shape;982;p64"/>
          <p:cNvSpPr txBox="1">
            <a:spLocks noGrp="1"/>
          </p:cNvSpPr>
          <p:nvPr>
            <p:ph type="title" idx="2"/>
          </p:nvPr>
        </p:nvSpPr>
        <p:spPr>
          <a:xfrm>
            <a:off x="720000" y="1164975"/>
            <a:ext cx="1276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83" name="Google Shape;983;p64"/>
          <p:cNvSpPr txBox="1">
            <a:spLocks noGrp="1"/>
          </p:cNvSpPr>
          <p:nvPr>
            <p:ph type="subTitle" idx="1"/>
          </p:nvPr>
        </p:nvSpPr>
        <p:spPr>
          <a:xfrm>
            <a:off x="720000" y="3679125"/>
            <a:ext cx="70017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984" name="Google Shape;984;p64"/>
          <p:cNvCxnSpPr/>
          <p:nvPr/>
        </p:nvCxnSpPr>
        <p:spPr>
          <a:xfrm>
            <a:off x="886250" y="2134753"/>
            <a:ext cx="136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6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42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geography and colonialism</a:t>
            </a:r>
            <a:endParaRPr/>
          </a:p>
        </p:txBody>
      </p:sp>
      <p:sp>
        <p:nvSpPr>
          <p:cNvPr id="996" name="Google Shape;996;p66"/>
          <p:cNvSpPr txBox="1">
            <a:spLocks noGrp="1"/>
          </p:cNvSpPr>
          <p:nvPr>
            <p:ph type="body" idx="1"/>
          </p:nvPr>
        </p:nvSpPr>
        <p:spPr>
          <a:xfrm>
            <a:off x="720000" y="1825350"/>
            <a:ext cx="4086900" cy="25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Do you know what helps you make your point clear?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Lists like this one:</a:t>
            </a:r>
            <a:endParaRPr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They’re simple </a:t>
            </a:r>
            <a:endParaRPr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You can organize your ideas clearly</a:t>
            </a:r>
            <a:endParaRPr>
              <a:solidFill>
                <a:schemeClr val="accen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>
                <a:solidFill>
                  <a:schemeClr val="accent1"/>
                </a:solidFill>
              </a:rPr>
              <a:t>You’ll never forget to buy milk!</a:t>
            </a: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1"/>
                </a:solidFill>
              </a:rPr>
              <a:t>And the most important thing: the audience won’t miss the point of your presentation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997" name="Google Shape;997;p66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186918">
            <a:off x="4923369" y="1341135"/>
            <a:ext cx="6907361" cy="4474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6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of geography</a:t>
            </a:r>
            <a:endParaRPr b="1"/>
          </a:p>
        </p:txBody>
      </p:sp>
      <p:sp>
        <p:nvSpPr>
          <p:cNvPr id="1003" name="Google Shape;1003;p67"/>
          <p:cNvSpPr txBox="1">
            <a:spLocks noGrp="1"/>
          </p:cNvSpPr>
          <p:nvPr>
            <p:ph type="title" idx="2"/>
          </p:nvPr>
        </p:nvSpPr>
        <p:spPr>
          <a:xfrm>
            <a:off x="1404200" y="2833053"/>
            <a:ext cx="29373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Nation</a:t>
            </a:r>
            <a:endParaRPr/>
          </a:p>
        </p:txBody>
      </p:sp>
      <p:sp>
        <p:nvSpPr>
          <p:cNvPr id="1004" name="Google Shape;1004;p67"/>
          <p:cNvSpPr txBox="1">
            <a:spLocks noGrp="1"/>
          </p:cNvSpPr>
          <p:nvPr>
            <p:ph type="title" idx="3"/>
          </p:nvPr>
        </p:nvSpPr>
        <p:spPr>
          <a:xfrm>
            <a:off x="4801888" y="2833053"/>
            <a:ext cx="2937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World</a:t>
            </a:r>
            <a:endParaRPr/>
          </a:p>
        </p:txBody>
      </p:sp>
      <p:sp>
        <p:nvSpPr>
          <p:cNvPr id="1005" name="Google Shape;1005;p67"/>
          <p:cNvSpPr txBox="1">
            <a:spLocks noGrp="1"/>
          </p:cNvSpPr>
          <p:nvPr>
            <p:ph type="subTitle" idx="1"/>
          </p:nvPr>
        </p:nvSpPr>
        <p:spPr>
          <a:xfrm>
            <a:off x="4801892" y="3312521"/>
            <a:ext cx="2937900" cy="8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1006" name="Google Shape;1006;p67"/>
          <p:cNvSpPr txBox="1">
            <a:spLocks noGrp="1"/>
          </p:cNvSpPr>
          <p:nvPr>
            <p:ph type="subTitle" idx="4"/>
          </p:nvPr>
        </p:nvSpPr>
        <p:spPr>
          <a:xfrm>
            <a:off x="1404375" y="3312521"/>
            <a:ext cx="2937300" cy="8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in the Solar System</a:t>
            </a:r>
            <a:endParaRPr/>
          </a:p>
        </p:txBody>
      </p:sp>
      <p:cxnSp>
        <p:nvCxnSpPr>
          <p:cNvPr id="1007" name="Google Shape;1007;p67"/>
          <p:cNvCxnSpPr/>
          <p:nvPr/>
        </p:nvCxnSpPr>
        <p:spPr>
          <a:xfrm>
            <a:off x="2393025" y="2670463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8" name="Google Shape;1008;p67"/>
          <p:cNvCxnSpPr/>
          <p:nvPr/>
        </p:nvCxnSpPr>
        <p:spPr>
          <a:xfrm>
            <a:off x="5790850" y="2670463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09" name="Google Shape;1009;p67"/>
          <p:cNvGrpSpPr/>
          <p:nvPr/>
        </p:nvGrpSpPr>
        <p:grpSpPr>
          <a:xfrm>
            <a:off x="2585930" y="1804739"/>
            <a:ext cx="574207" cy="574178"/>
            <a:chOff x="975425" y="1202650"/>
            <a:chExt cx="502500" cy="502475"/>
          </a:xfrm>
        </p:grpSpPr>
        <p:sp>
          <p:nvSpPr>
            <p:cNvPr id="1010" name="Google Shape;1010;p67"/>
            <p:cNvSpPr/>
            <p:nvPr/>
          </p:nvSpPr>
          <p:spPr>
            <a:xfrm>
              <a:off x="1210275" y="1295475"/>
              <a:ext cx="32800" cy="34175"/>
            </a:xfrm>
            <a:custGeom>
              <a:avLst/>
              <a:gdLst/>
              <a:ahLst/>
              <a:cxnLst/>
              <a:rect l="l" t="t" r="r" b="b"/>
              <a:pathLst>
                <a:path w="1312" h="1367" extrusionOk="0">
                  <a:moveTo>
                    <a:pt x="656" y="1"/>
                  </a:moveTo>
                  <a:lnTo>
                    <a:pt x="383" y="55"/>
                  </a:lnTo>
                  <a:lnTo>
                    <a:pt x="164" y="219"/>
                  </a:lnTo>
                  <a:lnTo>
                    <a:pt x="55" y="438"/>
                  </a:lnTo>
                  <a:lnTo>
                    <a:pt x="0" y="656"/>
                  </a:lnTo>
                  <a:lnTo>
                    <a:pt x="55" y="929"/>
                  </a:lnTo>
                  <a:lnTo>
                    <a:pt x="164" y="1148"/>
                  </a:lnTo>
                  <a:lnTo>
                    <a:pt x="383" y="1312"/>
                  </a:lnTo>
                  <a:lnTo>
                    <a:pt x="656" y="1366"/>
                  </a:lnTo>
                  <a:lnTo>
                    <a:pt x="929" y="1312"/>
                  </a:lnTo>
                  <a:lnTo>
                    <a:pt x="1147" y="1148"/>
                  </a:lnTo>
                  <a:lnTo>
                    <a:pt x="1257" y="929"/>
                  </a:lnTo>
                  <a:lnTo>
                    <a:pt x="1311" y="656"/>
                  </a:lnTo>
                  <a:lnTo>
                    <a:pt x="1257" y="438"/>
                  </a:lnTo>
                  <a:lnTo>
                    <a:pt x="1147" y="219"/>
                  </a:lnTo>
                  <a:lnTo>
                    <a:pt x="929" y="55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7"/>
            <p:cNvSpPr/>
            <p:nvPr/>
          </p:nvSpPr>
          <p:spPr>
            <a:xfrm>
              <a:off x="1210275" y="1295475"/>
              <a:ext cx="32800" cy="34175"/>
            </a:xfrm>
            <a:custGeom>
              <a:avLst/>
              <a:gdLst/>
              <a:ahLst/>
              <a:cxnLst/>
              <a:rect l="l" t="t" r="r" b="b"/>
              <a:pathLst>
                <a:path w="1312" h="1367" fill="none" extrusionOk="0">
                  <a:moveTo>
                    <a:pt x="1311" y="656"/>
                  </a:moveTo>
                  <a:lnTo>
                    <a:pt x="1311" y="656"/>
                  </a:lnTo>
                  <a:lnTo>
                    <a:pt x="1257" y="929"/>
                  </a:lnTo>
                  <a:lnTo>
                    <a:pt x="1147" y="1148"/>
                  </a:lnTo>
                  <a:lnTo>
                    <a:pt x="929" y="1312"/>
                  </a:lnTo>
                  <a:lnTo>
                    <a:pt x="656" y="1366"/>
                  </a:lnTo>
                  <a:lnTo>
                    <a:pt x="656" y="1366"/>
                  </a:lnTo>
                  <a:lnTo>
                    <a:pt x="383" y="1312"/>
                  </a:lnTo>
                  <a:lnTo>
                    <a:pt x="164" y="1148"/>
                  </a:lnTo>
                  <a:lnTo>
                    <a:pt x="55" y="929"/>
                  </a:lnTo>
                  <a:lnTo>
                    <a:pt x="0" y="656"/>
                  </a:lnTo>
                  <a:lnTo>
                    <a:pt x="0" y="656"/>
                  </a:lnTo>
                  <a:lnTo>
                    <a:pt x="55" y="438"/>
                  </a:lnTo>
                  <a:lnTo>
                    <a:pt x="164" y="219"/>
                  </a:lnTo>
                  <a:lnTo>
                    <a:pt x="383" y="55"/>
                  </a:lnTo>
                  <a:lnTo>
                    <a:pt x="656" y="1"/>
                  </a:lnTo>
                  <a:lnTo>
                    <a:pt x="656" y="1"/>
                  </a:lnTo>
                  <a:lnTo>
                    <a:pt x="929" y="55"/>
                  </a:lnTo>
                  <a:lnTo>
                    <a:pt x="1147" y="219"/>
                  </a:lnTo>
                  <a:lnTo>
                    <a:pt x="1257" y="438"/>
                  </a:lnTo>
                  <a:lnTo>
                    <a:pt x="1311" y="656"/>
                  </a:lnTo>
                  <a:lnTo>
                    <a:pt x="1311" y="6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7"/>
            <p:cNvSpPr/>
            <p:nvPr/>
          </p:nvSpPr>
          <p:spPr>
            <a:xfrm>
              <a:off x="1243050" y="131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7"/>
            <p:cNvSpPr/>
            <p:nvPr/>
          </p:nvSpPr>
          <p:spPr>
            <a:xfrm>
              <a:off x="986350" y="1202650"/>
              <a:ext cx="480650" cy="127000"/>
            </a:xfrm>
            <a:custGeom>
              <a:avLst/>
              <a:gdLst/>
              <a:ahLst/>
              <a:cxnLst/>
              <a:rect l="l" t="t" r="r" b="b"/>
              <a:pathLst>
                <a:path w="19226" h="5080" extrusionOk="0">
                  <a:moveTo>
                    <a:pt x="9613" y="0"/>
                  </a:moveTo>
                  <a:lnTo>
                    <a:pt x="9394" y="55"/>
                  </a:lnTo>
                  <a:lnTo>
                    <a:pt x="0" y="5079"/>
                  </a:lnTo>
                  <a:lnTo>
                    <a:pt x="7920" y="5079"/>
                  </a:lnTo>
                  <a:lnTo>
                    <a:pt x="7811" y="4697"/>
                  </a:lnTo>
                  <a:lnTo>
                    <a:pt x="7756" y="4315"/>
                  </a:lnTo>
                  <a:lnTo>
                    <a:pt x="7811" y="3932"/>
                  </a:lnTo>
                  <a:lnTo>
                    <a:pt x="7920" y="3605"/>
                  </a:lnTo>
                  <a:lnTo>
                    <a:pt x="8138" y="3277"/>
                  </a:lnTo>
                  <a:lnTo>
                    <a:pt x="8357" y="3004"/>
                  </a:lnTo>
                  <a:lnTo>
                    <a:pt x="8684" y="2785"/>
                  </a:lnTo>
                  <a:lnTo>
                    <a:pt x="9012" y="2622"/>
                  </a:lnTo>
                  <a:lnTo>
                    <a:pt x="9012" y="1912"/>
                  </a:lnTo>
                  <a:lnTo>
                    <a:pt x="9067" y="1748"/>
                  </a:lnTo>
                  <a:lnTo>
                    <a:pt x="9121" y="1638"/>
                  </a:lnTo>
                  <a:lnTo>
                    <a:pt x="9176" y="1529"/>
                  </a:lnTo>
                  <a:lnTo>
                    <a:pt x="9285" y="1420"/>
                  </a:lnTo>
                  <a:lnTo>
                    <a:pt x="9449" y="1365"/>
                  </a:lnTo>
                  <a:lnTo>
                    <a:pt x="9613" y="1311"/>
                  </a:lnTo>
                  <a:lnTo>
                    <a:pt x="9722" y="1365"/>
                  </a:lnTo>
                  <a:lnTo>
                    <a:pt x="9886" y="1420"/>
                  </a:lnTo>
                  <a:lnTo>
                    <a:pt x="9995" y="1475"/>
                  </a:lnTo>
                  <a:lnTo>
                    <a:pt x="10104" y="1638"/>
                  </a:lnTo>
                  <a:lnTo>
                    <a:pt x="10159" y="1748"/>
                  </a:lnTo>
                  <a:lnTo>
                    <a:pt x="10214" y="1912"/>
                  </a:lnTo>
                  <a:lnTo>
                    <a:pt x="10214" y="2622"/>
                  </a:lnTo>
                  <a:lnTo>
                    <a:pt x="10541" y="2785"/>
                  </a:lnTo>
                  <a:lnTo>
                    <a:pt x="10869" y="3004"/>
                  </a:lnTo>
                  <a:lnTo>
                    <a:pt x="11087" y="3277"/>
                  </a:lnTo>
                  <a:lnTo>
                    <a:pt x="11306" y="3605"/>
                  </a:lnTo>
                  <a:lnTo>
                    <a:pt x="11415" y="3932"/>
                  </a:lnTo>
                  <a:lnTo>
                    <a:pt x="11470" y="4315"/>
                  </a:lnTo>
                  <a:lnTo>
                    <a:pt x="11415" y="4697"/>
                  </a:lnTo>
                  <a:lnTo>
                    <a:pt x="11306" y="5079"/>
                  </a:lnTo>
                  <a:lnTo>
                    <a:pt x="19225" y="5079"/>
                  </a:lnTo>
                  <a:lnTo>
                    <a:pt x="9831" y="55"/>
                  </a:lnTo>
                  <a:lnTo>
                    <a:pt x="96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7"/>
            <p:cNvSpPr/>
            <p:nvPr/>
          </p:nvSpPr>
          <p:spPr>
            <a:xfrm>
              <a:off x="986350" y="1202650"/>
              <a:ext cx="480650" cy="127000"/>
            </a:xfrm>
            <a:custGeom>
              <a:avLst/>
              <a:gdLst/>
              <a:ahLst/>
              <a:cxnLst/>
              <a:rect l="l" t="t" r="r" b="b"/>
              <a:pathLst>
                <a:path w="19226" h="5080" fill="none" extrusionOk="0">
                  <a:moveTo>
                    <a:pt x="7920" y="5079"/>
                  </a:moveTo>
                  <a:lnTo>
                    <a:pt x="7920" y="5079"/>
                  </a:lnTo>
                  <a:lnTo>
                    <a:pt x="7811" y="4697"/>
                  </a:lnTo>
                  <a:lnTo>
                    <a:pt x="7756" y="4315"/>
                  </a:lnTo>
                  <a:lnTo>
                    <a:pt x="7811" y="3932"/>
                  </a:lnTo>
                  <a:lnTo>
                    <a:pt x="7920" y="3605"/>
                  </a:lnTo>
                  <a:lnTo>
                    <a:pt x="8138" y="3277"/>
                  </a:lnTo>
                  <a:lnTo>
                    <a:pt x="8357" y="3004"/>
                  </a:lnTo>
                  <a:lnTo>
                    <a:pt x="8684" y="2785"/>
                  </a:lnTo>
                  <a:lnTo>
                    <a:pt x="9012" y="2622"/>
                  </a:lnTo>
                  <a:lnTo>
                    <a:pt x="9012" y="1912"/>
                  </a:lnTo>
                  <a:lnTo>
                    <a:pt x="9012" y="1912"/>
                  </a:lnTo>
                  <a:lnTo>
                    <a:pt x="9067" y="1748"/>
                  </a:lnTo>
                  <a:lnTo>
                    <a:pt x="9121" y="1638"/>
                  </a:lnTo>
                  <a:lnTo>
                    <a:pt x="9176" y="1529"/>
                  </a:lnTo>
                  <a:lnTo>
                    <a:pt x="9285" y="1420"/>
                  </a:lnTo>
                  <a:lnTo>
                    <a:pt x="9449" y="1365"/>
                  </a:lnTo>
                  <a:lnTo>
                    <a:pt x="9613" y="1311"/>
                  </a:lnTo>
                  <a:lnTo>
                    <a:pt x="9722" y="1365"/>
                  </a:lnTo>
                  <a:lnTo>
                    <a:pt x="9886" y="1420"/>
                  </a:lnTo>
                  <a:lnTo>
                    <a:pt x="9886" y="1420"/>
                  </a:lnTo>
                  <a:lnTo>
                    <a:pt x="9995" y="1475"/>
                  </a:lnTo>
                  <a:lnTo>
                    <a:pt x="10104" y="1638"/>
                  </a:lnTo>
                  <a:lnTo>
                    <a:pt x="10159" y="1748"/>
                  </a:lnTo>
                  <a:lnTo>
                    <a:pt x="10214" y="1912"/>
                  </a:lnTo>
                  <a:lnTo>
                    <a:pt x="10214" y="2622"/>
                  </a:lnTo>
                  <a:lnTo>
                    <a:pt x="10214" y="2622"/>
                  </a:lnTo>
                  <a:lnTo>
                    <a:pt x="10541" y="2785"/>
                  </a:lnTo>
                  <a:lnTo>
                    <a:pt x="10869" y="3004"/>
                  </a:lnTo>
                  <a:lnTo>
                    <a:pt x="11087" y="3277"/>
                  </a:lnTo>
                  <a:lnTo>
                    <a:pt x="11306" y="3605"/>
                  </a:lnTo>
                  <a:lnTo>
                    <a:pt x="11415" y="3932"/>
                  </a:lnTo>
                  <a:lnTo>
                    <a:pt x="11470" y="4315"/>
                  </a:lnTo>
                  <a:lnTo>
                    <a:pt x="11415" y="4697"/>
                  </a:lnTo>
                  <a:lnTo>
                    <a:pt x="11306" y="5079"/>
                  </a:lnTo>
                  <a:lnTo>
                    <a:pt x="19225" y="5079"/>
                  </a:lnTo>
                  <a:lnTo>
                    <a:pt x="19225" y="5079"/>
                  </a:lnTo>
                  <a:lnTo>
                    <a:pt x="9831" y="55"/>
                  </a:lnTo>
                  <a:lnTo>
                    <a:pt x="9831" y="55"/>
                  </a:lnTo>
                  <a:lnTo>
                    <a:pt x="9613" y="0"/>
                  </a:lnTo>
                  <a:lnTo>
                    <a:pt x="9394" y="55"/>
                  </a:lnTo>
                  <a:lnTo>
                    <a:pt x="9394" y="55"/>
                  </a:lnTo>
                  <a:lnTo>
                    <a:pt x="0" y="5079"/>
                  </a:lnTo>
                  <a:lnTo>
                    <a:pt x="7920" y="507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7"/>
            <p:cNvSpPr/>
            <p:nvPr/>
          </p:nvSpPr>
          <p:spPr>
            <a:xfrm>
              <a:off x="1184325" y="1329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7"/>
            <p:cNvSpPr/>
            <p:nvPr/>
          </p:nvSpPr>
          <p:spPr>
            <a:xfrm>
              <a:off x="1167950" y="1451150"/>
              <a:ext cx="117450" cy="167950"/>
            </a:xfrm>
            <a:custGeom>
              <a:avLst/>
              <a:gdLst/>
              <a:ahLst/>
              <a:cxnLst/>
              <a:rect l="l" t="t" r="r" b="b"/>
              <a:pathLst>
                <a:path w="4698" h="6718" extrusionOk="0">
                  <a:moveTo>
                    <a:pt x="492" y="0"/>
                  </a:moveTo>
                  <a:lnTo>
                    <a:pt x="492" y="5025"/>
                  </a:lnTo>
                  <a:lnTo>
                    <a:pt x="0" y="6718"/>
                  </a:lnTo>
                  <a:lnTo>
                    <a:pt x="4697" y="6718"/>
                  </a:lnTo>
                  <a:lnTo>
                    <a:pt x="4206" y="5025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7"/>
            <p:cNvSpPr/>
            <p:nvPr/>
          </p:nvSpPr>
          <p:spPr>
            <a:xfrm>
              <a:off x="1167950" y="1451150"/>
              <a:ext cx="117450" cy="167950"/>
            </a:xfrm>
            <a:custGeom>
              <a:avLst/>
              <a:gdLst/>
              <a:ahLst/>
              <a:cxnLst/>
              <a:rect l="l" t="t" r="r" b="b"/>
              <a:pathLst>
                <a:path w="4698" h="6718" fill="none" extrusionOk="0">
                  <a:moveTo>
                    <a:pt x="4206" y="0"/>
                  </a:moveTo>
                  <a:lnTo>
                    <a:pt x="492" y="0"/>
                  </a:lnTo>
                  <a:lnTo>
                    <a:pt x="492" y="5025"/>
                  </a:lnTo>
                  <a:lnTo>
                    <a:pt x="0" y="6718"/>
                  </a:lnTo>
                  <a:lnTo>
                    <a:pt x="4697" y="6718"/>
                  </a:lnTo>
                  <a:lnTo>
                    <a:pt x="4206" y="5025"/>
                  </a:lnTo>
                  <a:lnTo>
                    <a:pt x="4206" y="5025"/>
                  </a:lnTo>
                  <a:lnTo>
                    <a:pt x="4206" y="0"/>
                  </a:lnTo>
                  <a:lnTo>
                    <a:pt x="4206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7"/>
            <p:cNvSpPr/>
            <p:nvPr/>
          </p:nvSpPr>
          <p:spPr>
            <a:xfrm>
              <a:off x="1273075" y="1451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7"/>
            <p:cNvSpPr/>
            <p:nvPr/>
          </p:nvSpPr>
          <p:spPr>
            <a:xfrm>
              <a:off x="1333150" y="1451150"/>
              <a:ext cx="116100" cy="167950"/>
            </a:xfrm>
            <a:custGeom>
              <a:avLst/>
              <a:gdLst/>
              <a:ahLst/>
              <a:cxnLst/>
              <a:rect l="l" t="t" r="r" b="b"/>
              <a:pathLst>
                <a:path w="4644" h="6718" extrusionOk="0">
                  <a:moveTo>
                    <a:pt x="492" y="0"/>
                  </a:moveTo>
                  <a:lnTo>
                    <a:pt x="492" y="5025"/>
                  </a:lnTo>
                  <a:lnTo>
                    <a:pt x="1" y="6718"/>
                  </a:lnTo>
                  <a:lnTo>
                    <a:pt x="4643" y="6718"/>
                  </a:lnTo>
                  <a:lnTo>
                    <a:pt x="4206" y="5025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7"/>
            <p:cNvSpPr/>
            <p:nvPr/>
          </p:nvSpPr>
          <p:spPr>
            <a:xfrm>
              <a:off x="1333150" y="1451150"/>
              <a:ext cx="116100" cy="167950"/>
            </a:xfrm>
            <a:custGeom>
              <a:avLst/>
              <a:gdLst/>
              <a:ahLst/>
              <a:cxnLst/>
              <a:rect l="l" t="t" r="r" b="b"/>
              <a:pathLst>
                <a:path w="4644" h="6718" fill="none" extrusionOk="0">
                  <a:moveTo>
                    <a:pt x="4206" y="0"/>
                  </a:moveTo>
                  <a:lnTo>
                    <a:pt x="492" y="0"/>
                  </a:lnTo>
                  <a:lnTo>
                    <a:pt x="492" y="5025"/>
                  </a:lnTo>
                  <a:lnTo>
                    <a:pt x="1" y="6718"/>
                  </a:lnTo>
                  <a:lnTo>
                    <a:pt x="4643" y="6718"/>
                  </a:lnTo>
                  <a:lnTo>
                    <a:pt x="4206" y="5025"/>
                  </a:lnTo>
                  <a:lnTo>
                    <a:pt x="4206" y="5025"/>
                  </a:lnTo>
                  <a:lnTo>
                    <a:pt x="4206" y="0"/>
                  </a:lnTo>
                  <a:lnTo>
                    <a:pt x="4206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7"/>
            <p:cNvSpPr/>
            <p:nvPr/>
          </p:nvSpPr>
          <p:spPr>
            <a:xfrm>
              <a:off x="1438300" y="1451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7"/>
            <p:cNvSpPr/>
            <p:nvPr/>
          </p:nvSpPr>
          <p:spPr>
            <a:xfrm>
              <a:off x="1010925" y="1451150"/>
              <a:ext cx="117450" cy="167950"/>
            </a:xfrm>
            <a:custGeom>
              <a:avLst/>
              <a:gdLst/>
              <a:ahLst/>
              <a:cxnLst/>
              <a:rect l="l" t="t" r="r" b="b"/>
              <a:pathLst>
                <a:path w="4698" h="6718" extrusionOk="0">
                  <a:moveTo>
                    <a:pt x="492" y="0"/>
                  </a:moveTo>
                  <a:lnTo>
                    <a:pt x="492" y="5025"/>
                  </a:lnTo>
                  <a:lnTo>
                    <a:pt x="1" y="6718"/>
                  </a:lnTo>
                  <a:lnTo>
                    <a:pt x="4698" y="6718"/>
                  </a:lnTo>
                  <a:lnTo>
                    <a:pt x="4206" y="5025"/>
                  </a:lnTo>
                  <a:lnTo>
                    <a:pt x="42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7"/>
            <p:cNvSpPr/>
            <p:nvPr/>
          </p:nvSpPr>
          <p:spPr>
            <a:xfrm>
              <a:off x="1010925" y="1451150"/>
              <a:ext cx="117450" cy="167950"/>
            </a:xfrm>
            <a:custGeom>
              <a:avLst/>
              <a:gdLst/>
              <a:ahLst/>
              <a:cxnLst/>
              <a:rect l="l" t="t" r="r" b="b"/>
              <a:pathLst>
                <a:path w="4698" h="6718" fill="none" extrusionOk="0">
                  <a:moveTo>
                    <a:pt x="4206" y="0"/>
                  </a:moveTo>
                  <a:lnTo>
                    <a:pt x="492" y="0"/>
                  </a:lnTo>
                  <a:lnTo>
                    <a:pt x="492" y="5025"/>
                  </a:lnTo>
                  <a:lnTo>
                    <a:pt x="1" y="6718"/>
                  </a:lnTo>
                  <a:lnTo>
                    <a:pt x="4698" y="6718"/>
                  </a:lnTo>
                  <a:lnTo>
                    <a:pt x="4206" y="5025"/>
                  </a:lnTo>
                  <a:lnTo>
                    <a:pt x="4206" y="5025"/>
                  </a:lnTo>
                  <a:lnTo>
                    <a:pt x="4206" y="0"/>
                  </a:lnTo>
                  <a:lnTo>
                    <a:pt x="4206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7"/>
            <p:cNvSpPr/>
            <p:nvPr/>
          </p:nvSpPr>
          <p:spPr>
            <a:xfrm>
              <a:off x="1116050" y="1451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7"/>
            <p:cNvSpPr/>
            <p:nvPr/>
          </p:nvSpPr>
          <p:spPr>
            <a:xfrm>
              <a:off x="975425" y="1649125"/>
              <a:ext cx="502500" cy="56000"/>
            </a:xfrm>
            <a:custGeom>
              <a:avLst/>
              <a:gdLst/>
              <a:ahLst/>
              <a:cxnLst/>
              <a:rect l="l" t="t" r="r" b="b"/>
              <a:pathLst>
                <a:path w="20100" h="2240" extrusionOk="0">
                  <a:moveTo>
                    <a:pt x="601" y="0"/>
                  </a:moveTo>
                  <a:lnTo>
                    <a:pt x="383" y="55"/>
                  </a:lnTo>
                  <a:lnTo>
                    <a:pt x="164" y="164"/>
                  </a:lnTo>
                  <a:lnTo>
                    <a:pt x="55" y="383"/>
                  </a:lnTo>
                  <a:lnTo>
                    <a:pt x="1" y="601"/>
                  </a:lnTo>
                  <a:lnTo>
                    <a:pt x="1" y="1639"/>
                  </a:lnTo>
                  <a:lnTo>
                    <a:pt x="55" y="1857"/>
                  </a:lnTo>
                  <a:lnTo>
                    <a:pt x="164" y="2076"/>
                  </a:lnTo>
                  <a:lnTo>
                    <a:pt x="383" y="2185"/>
                  </a:lnTo>
                  <a:lnTo>
                    <a:pt x="601" y="2240"/>
                  </a:lnTo>
                  <a:lnTo>
                    <a:pt x="19498" y="2240"/>
                  </a:lnTo>
                  <a:lnTo>
                    <a:pt x="19717" y="2185"/>
                  </a:lnTo>
                  <a:lnTo>
                    <a:pt x="19935" y="2076"/>
                  </a:lnTo>
                  <a:lnTo>
                    <a:pt x="20045" y="1857"/>
                  </a:lnTo>
                  <a:lnTo>
                    <a:pt x="20099" y="1639"/>
                  </a:lnTo>
                  <a:lnTo>
                    <a:pt x="20099" y="601"/>
                  </a:lnTo>
                  <a:lnTo>
                    <a:pt x="20045" y="383"/>
                  </a:lnTo>
                  <a:lnTo>
                    <a:pt x="19935" y="164"/>
                  </a:lnTo>
                  <a:lnTo>
                    <a:pt x="19717" y="55"/>
                  </a:lnTo>
                  <a:lnTo>
                    <a:pt x="19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7"/>
            <p:cNvSpPr/>
            <p:nvPr/>
          </p:nvSpPr>
          <p:spPr>
            <a:xfrm>
              <a:off x="975425" y="1649125"/>
              <a:ext cx="502500" cy="56000"/>
            </a:xfrm>
            <a:custGeom>
              <a:avLst/>
              <a:gdLst/>
              <a:ahLst/>
              <a:cxnLst/>
              <a:rect l="l" t="t" r="r" b="b"/>
              <a:pathLst>
                <a:path w="20100" h="2240" fill="none" extrusionOk="0">
                  <a:moveTo>
                    <a:pt x="19498" y="0"/>
                  </a:moveTo>
                  <a:lnTo>
                    <a:pt x="19498" y="0"/>
                  </a:lnTo>
                  <a:lnTo>
                    <a:pt x="601" y="0"/>
                  </a:lnTo>
                  <a:lnTo>
                    <a:pt x="601" y="0"/>
                  </a:lnTo>
                  <a:lnTo>
                    <a:pt x="383" y="55"/>
                  </a:lnTo>
                  <a:lnTo>
                    <a:pt x="164" y="164"/>
                  </a:lnTo>
                  <a:lnTo>
                    <a:pt x="55" y="383"/>
                  </a:lnTo>
                  <a:lnTo>
                    <a:pt x="1" y="601"/>
                  </a:lnTo>
                  <a:lnTo>
                    <a:pt x="1" y="1639"/>
                  </a:lnTo>
                  <a:lnTo>
                    <a:pt x="1" y="1639"/>
                  </a:lnTo>
                  <a:lnTo>
                    <a:pt x="55" y="1857"/>
                  </a:lnTo>
                  <a:lnTo>
                    <a:pt x="164" y="2076"/>
                  </a:lnTo>
                  <a:lnTo>
                    <a:pt x="383" y="2185"/>
                  </a:lnTo>
                  <a:lnTo>
                    <a:pt x="601" y="2240"/>
                  </a:lnTo>
                  <a:lnTo>
                    <a:pt x="19498" y="2240"/>
                  </a:lnTo>
                  <a:lnTo>
                    <a:pt x="19498" y="2240"/>
                  </a:lnTo>
                  <a:lnTo>
                    <a:pt x="19717" y="2185"/>
                  </a:lnTo>
                  <a:lnTo>
                    <a:pt x="19935" y="2076"/>
                  </a:lnTo>
                  <a:lnTo>
                    <a:pt x="20045" y="1857"/>
                  </a:lnTo>
                  <a:lnTo>
                    <a:pt x="20099" y="1639"/>
                  </a:lnTo>
                  <a:lnTo>
                    <a:pt x="20099" y="601"/>
                  </a:lnTo>
                  <a:lnTo>
                    <a:pt x="20099" y="601"/>
                  </a:lnTo>
                  <a:lnTo>
                    <a:pt x="20045" y="383"/>
                  </a:lnTo>
                  <a:lnTo>
                    <a:pt x="19935" y="164"/>
                  </a:lnTo>
                  <a:lnTo>
                    <a:pt x="19717" y="55"/>
                  </a:lnTo>
                  <a:lnTo>
                    <a:pt x="19498" y="0"/>
                  </a:lnTo>
                  <a:lnTo>
                    <a:pt x="1949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7"/>
            <p:cNvSpPr/>
            <p:nvPr/>
          </p:nvSpPr>
          <p:spPr>
            <a:xfrm>
              <a:off x="1462875" y="1649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7"/>
            <p:cNvSpPr/>
            <p:nvPr/>
          </p:nvSpPr>
          <p:spPr>
            <a:xfrm>
              <a:off x="975425" y="1358300"/>
              <a:ext cx="502500" cy="62825"/>
            </a:xfrm>
            <a:custGeom>
              <a:avLst/>
              <a:gdLst/>
              <a:ahLst/>
              <a:cxnLst/>
              <a:rect l="l" t="t" r="r" b="b"/>
              <a:pathLst>
                <a:path w="20100" h="2513" extrusionOk="0">
                  <a:moveTo>
                    <a:pt x="656" y="0"/>
                  </a:moveTo>
                  <a:lnTo>
                    <a:pt x="656" y="1366"/>
                  </a:lnTo>
                  <a:lnTo>
                    <a:pt x="601" y="1366"/>
                  </a:lnTo>
                  <a:lnTo>
                    <a:pt x="383" y="1420"/>
                  </a:lnTo>
                  <a:lnTo>
                    <a:pt x="164" y="1529"/>
                  </a:lnTo>
                  <a:lnTo>
                    <a:pt x="55" y="1693"/>
                  </a:lnTo>
                  <a:lnTo>
                    <a:pt x="1" y="1912"/>
                  </a:lnTo>
                  <a:lnTo>
                    <a:pt x="55" y="2130"/>
                  </a:lnTo>
                  <a:lnTo>
                    <a:pt x="164" y="2349"/>
                  </a:lnTo>
                  <a:lnTo>
                    <a:pt x="328" y="2458"/>
                  </a:lnTo>
                  <a:lnTo>
                    <a:pt x="601" y="2512"/>
                  </a:lnTo>
                  <a:lnTo>
                    <a:pt x="19498" y="2512"/>
                  </a:lnTo>
                  <a:lnTo>
                    <a:pt x="19771" y="2458"/>
                  </a:lnTo>
                  <a:lnTo>
                    <a:pt x="19935" y="2349"/>
                  </a:lnTo>
                  <a:lnTo>
                    <a:pt x="20045" y="2130"/>
                  </a:lnTo>
                  <a:lnTo>
                    <a:pt x="20099" y="1912"/>
                  </a:lnTo>
                  <a:lnTo>
                    <a:pt x="20045" y="1693"/>
                  </a:lnTo>
                  <a:lnTo>
                    <a:pt x="19935" y="1529"/>
                  </a:lnTo>
                  <a:lnTo>
                    <a:pt x="19717" y="1420"/>
                  </a:lnTo>
                  <a:lnTo>
                    <a:pt x="19498" y="1366"/>
                  </a:lnTo>
                  <a:lnTo>
                    <a:pt x="19444" y="1366"/>
                  </a:lnTo>
                  <a:lnTo>
                    <a:pt x="19444" y="0"/>
                  </a:lnTo>
                  <a:lnTo>
                    <a:pt x="15730" y="0"/>
                  </a:lnTo>
                  <a:lnTo>
                    <a:pt x="15730" y="765"/>
                  </a:lnTo>
                  <a:lnTo>
                    <a:pt x="15675" y="983"/>
                  </a:lnTo>
                  <a:lnTo>
                    <a:pt x="15511" y="1202"/>
                  </a:lnTo>
                  <a:lnTo>
                    <a:pt x="15348" y="1311"/>
                  </a:lnTo>
                  <a:lnTo>
                    <a:pt x="15129" y="1366"/>
                  </a:lnTo>
                  <a:lnTo>
                    <a:pt x="14911" y="1311"/>
                  </a:lnTo>
                  <a:lnTo>
                    <a:pt x="14692" y="1202"/>
                  </a:lnTo>
                  <a:lnTo>
                    <a:pt x="14583" y="983"/>
                  </a:lnTo>
                  <a:lnTo>
                    <a:pt x="14528" y="765"/>
                  </a:lnTo>
                  <a:lnTo>
                    <a:pt x="14528" y="0"/>
                  </a:lnTo>
                  <a:lnTo>
                    <a:pt x="10651" y="0"/>
                  </a:lnTo>
                  <a:lnTo>
                    <a:pt x="10651" y="765"/>
                  </a:lnTo>
                  <a:lnTo>
                    <a:pt x="10596" y="983"/>
                  </a:lnTo>
                  <a:lnTo>
                    <a:pt x="10487" y="1202"/>
                  </a:lnTo>
                  <a:lnTo>
                    <a:pt x="10268" y="1311"/>
                  </a:lnTo>
                  <a:lnTo>
                    <a:pt x="10050" y="1366"/>
                  </a:lnTo>
                  <a:lnTo>
                    <a:pt x="9831" y="1311"/>
                  </a:lnTo>
                  <a:lnTo>
                    <a:pt x="9613" y="1202"/>
                  </a:lnTo>
                  <a:lnTo>
                    <a:pt x="9504" y="983"/>
                  </a:lnTo>
                  <a:lnTo>
                    <a:pt x="9449" y="765"/>
                  </a:lnTo>
                  <a:lnTo>
                    <a:pt x="9449" y="0"/>
                  </a:lnTo>
                  <a:lnTo>
                    <a:pt x="5571" y="0"/>
                  </a:lnTo>
                  <a:lnTo>
                    <a:pt x="5571" y="765"/>
                  </a:lnTo>
                  <a:lnTo>
                    <a:pt x="5517" y="983"/>
                  </a:lnTo>
                  <a:lnTo>
                    <a:pt x="5408" y="1202"/>
                  </a:lnTo>
                  <a:lnTo>
                    <a:pt x="5189" y="1311"/>
                  </a:lnTo>
                  <a:lnTo>
                    <a:pt x="4971" y="1366"/>
                  </a:lnTo>
                  <a:lnTo>
                    <a:pt x="4752" y="1311"/>
                  </a:lnTo>
                  <a:lnTo>
                    <a:pt x="4588" y="1202"/>
                  </a:lnTo>
                  <a:lnTo>
                    <a:pt x="4424" y="983"/>
                  </a:lnTo>
                  <a:lnTo>
                    <a:pt x="4424" y="765"/>
                  </a:lnTo>
                  <a:lnTo>
                    <a:pt x="44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7"/>
            <p:cNvSpPr/>
            <p:nvPr/>
          </p:nvSpPr>
          <p:spPr>
            <a:xfrm>
              <a:off x="975425" y="1358300"/>
              <a:ext cx="502500" cy="62825"/>
            </a:xfrm>
            <a:custGeom>
              <a:avLst/>
              <a:gdLst/>
              <a:ahLst/>
              <a:cxnLst/>
              <a:rect l="l" t="t" r="r" b="b"/>
              <a:pathLst>
                <a:path w="20100" h="2513" fill="none" extrusionOk="0">
                  <a:moveTo>
                    <a:pt x="601" y="2512"/>
                  </a:moveTo>
                  <a:lnTo>
                    <a:pt x="19498" y="2512"/>
                  </a:lnTo>
                  <a:lnTo>
                    <a:pt x="19498" y="2512"/>
                  </a:lnTo>
                  <a:lnTo>
                    <a:pt x="19771" y="2458"/>
                  </a:lnTo>
                  <a:lnTo>
                    <a:pt x="19935" y="2349"/>
                  </a:lnTo>
                  <a:lnTo>
                    <a:pt x="20045" y="2130"/>
                  </a:lnTo>
                  <a:lnTo>
                    <a:pt x="20099" y="1912"/>
                  </a:lnTo>
                  <a:lnTo>
                    <a:pt x="20099" y="1912"/>
                  </a:lnTo>
                  <a:lnTo>
                    <a:pt x="20045" y="1693"/>
                  </a:lnTo>
                  <a:lnTo>
                    <a:pt x="19935" y="1529"/>
                  </a:lnTo>
                  <a:lnTo>
                    <a:pt x="19717" y="1420"/>
                  </a:lnTo>
                  <a:lnTo>
                    <a:pt x="19498" y="1366"/>
                  </a:lnTo>
                  <a:lnTo>
                    <a:pt x="19444" y="1366"/>
                  </a:lnTo>
                  <a:lnTo>
                    <a:pt x="19444" y="0"/>
                  </a:lnTo>
                  <a:lnTo>
                    <a:pt x="15730" y="0"/>
                  </a:lnTo>
                  <a:lnTo>
                    <a:pt x="15730" y="765"/>
                  </a:lnTo>
                  <a:lnTo>
                    <a:pt x="15730" y="765"/>
                  </a:lnTo>
                  <a:lnTo>
                    <a:pt x="15675" y="983"/>
                  </a:lnTo>
                  <a:lnTo>
                    <a:pt x="15511" y="1202"/>
                  </a:lnTo>
                  <a:lnTo>
                    <a:pt x="15348" y="1311"/>
                  </a:lnTo>
                  <a:lnTo>
                    <a:pt x="15129" y="1366"/>
                  </a:lnTo>
                  <a:lnTo>
                    <a:pt x="15129" y="1366"/>
                  </a:lnTo>
                  <a:lnTo>
                    <a:pt x="14911" y="1311"/>
                  </a:lnTo>
                  <a:lnTo>
                    <a:pt x="14692" y="1202"/>
                  </a:lnTo>
                  <a:lnTo>
                    <a:pt x="14583" y="983"/>
                  </a:lnTo>
                  <a:lnTo>
                    <a:pt x="14528" y="765"/>
                  </a:lnTo>
                  <a:lnTo>
                    <a:pt x="14528" y="0"/>
                  </a:lnTo>
                  <a:lnTo>
                    <a:pt x="10651" y="0"/>
                  </a:lnTo>
                  <a:lnTo>
                    <a:pt x="10651" y="765"/>
                  </a:lnTo>
                  <a:lnTo>
                    <a:pt x="10651" y="765"/>
                  </a:lnTo>
                  <a:lnTo>
                    <a:pt x="10596" y="983"/>
                  </a:lnTo>
                  <a:lnTo>
                    <a:pt x="10487" y="1202"/>
                  </a:lnTo>
                  <a:lnTo>
                    <a:pt x="10268" y="1311"/>
                  </a:lnTo>
                  <a:lnTo>
                    <a:pt x="10050" y="1366"/>
                  </a:lnTo>
                  <a:lnTo>
                    <a:pt x="10050" y="1366"/>
                  </a:lnTo>
                  <a:lnTo>
                    <a:pt x="9831" y="1311"/>
                  </a:lnTo>
                  <a:lnTo>
                    <a:pt x="9613" y="1202"/>
                  </a:lnTo>
                  <a:lnTo>
                    <a:pt x="9504" y="983"/>
                  </a:lnTo>
                  <a:lnTo>
                    <a:pt x="9449" y="765"/>
                  </a:lnTo>
                  <a:lnTo>
                    <a:pt x="9449" y="0"/>
                  </a:lnTo>
                  <a:lnTo>
                    <a:pt x="5571" y="0"/>
                  </a:lnTo>
                  <a:lnTo>
                    <a:pt x="5571" y="765"/>
                  </a:lnTo>
                  <a:lnTo>
                    <a:pt x="5571" y="765"/>
                  </a:lnTo>
                  <a:lnTo>
                    <a:pt x="5517" y="983"/>
                  </a:lnTo>
                  <a:lnTo>
                    <a:pt x="5408" y="1202"/>
                  </a:lnTo>
                  <a:lnTo>
                    <a:pt x="5189" y="1311"/>
                  </a:lnTo>
                  <a:lnTo>
                    <a:pt x="4971" y="1366"/>
                  </a:lnTo>
                  <a:lnTo>
                    <a:pt x="4971" y="1366"/>
                  </a:lnTo>
                  <a:lnTo>
                    <a:pt x="4752" y="1311"/>
                  </a:lnTo>
                  <a:lnTo>
                    <a:pt x="4588" y="1202"/>
                  </a:lnTo>
                  <a:lnTo>
                    <a:pt x="4424" y="983"/>
                  </a:lnTo>
                  <a:lnTo>
                    <a:pt x="4424" y="765"/>
                  </a:lnTo>
                  <a:lnTo>
                    <a:pt x="4424" y="0"/>
                  </a:lnTo>
                  <a:lnTo>
                    <a:pt x="656" y="0"/>
                  </a:lnTo>
                  <a:lnTo>
                    <a:pt x="656" y="1366"/>
                  </a:lnTo>
                  <a:lnTo>
                    <a:pt x="601" y="1366"/>
                  </a:lnTo>
                  <a:lnTo>
                    <a:pt x="601" y="1366"/>
                  </a:lnTo>
                  <a:lnTo>
                    <a:pt x="383" y="1420"/>
                  </a:lnTo>
                  <a:lnTo>
                    <a:pt x="164" y="1529"/>
                  </a:lnTo>
                  <a:lnTo>
                    <a:pt x="55" y="1693"/>
                  </a:lnTo>
                  <a:lnTo>
                    <a:pt x="1" y="1912"/>
                  </a:lnTo>
                  <a:lnTo>
                    <a:pt x="1" y="1912"/>
                  </a:lnTo>
                  <a:lnTo>
                    <a:pt x="55" y="2130"/>
                  </a:lnTo>
                  <a:lnTo>
                    <a:pt x="164" y="2349"/>
                  </a:lnTo>
                  <a:lnTo>
                    <a:pt x="328" y="2458"/>
                  </a:lnTo>
                  <a:lnTo>
                    <a:pt x="601" y="2512"/>
                  </a:lnTo>
                  <a:lnTo>
                    <a:pt x="601" y="251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7"/>
            <p:cNvSpPr/>
            <p:nvPr/>
          </p:nvSpPr>
          <p:spPr>
            <a:xfrm>
              <a:off x="990450" y="1421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" name="Google Shape;1031;p67"/>
          <p:cNvGrpSpPr/>
          <p:nvPr/>
        </p:nvGrpSpPr>
        <p:grpSpPr>
          <a:xfrm>
            <a:off x="5983748" y="1804742"/>
            <a:ext cx="574207" cy="574207"/>
            <a:chOff x="3154600" y="1945400"/>
            <a:chExt cx="502500" cy="502500"/>
          </a:xfrm>
        </p:grpSpPr>
        <p:sp>
          <p:nvSpPr>
            <p:cNvPr id="1032" name="Google Shape;1032;p67"/>
            <p:cNvSpPr/>
            <p:nvPr/>
          </p:nvSpPr>
          <p:spPr>
            <a:xfrm>
              <a:off x="3389450" y="2289475"/>
              <a:ext cx="32800" cy="158425"/>
            </a:xfrm>
            <a:custGeom>
              <a:avLst/>
              <a:gdLst/>
              <a:ahLst/>
              <a:cxnLst/>
              <a:rect l="l" t="t" r="r" b="b"/>
              <a:pathLst>
                <a:path w="1312" h="6337" extrusionOk="0">
                  <a:moveTo>
                    <a:pt x="656" y="1"/>
                  </a:moveTo>
                  <a:lnTo>
                    <a:pt x="383" y="56"/>
                  </a:lnTo>
                  <a:lnTo>
                    <a:pt x="164" y="219"/>
                  </a:lnTo>
                  <a:lnTo>
                    <a:pt x="55" y="438"/>
                  </a:lnTo>
                  <a:lnTo>
                    <a:pt x="0" y="656"/>
                  </a:lnTo>
                  <a:lnTo>
                    <a:pt x="0" y="6336"/>
                  </a:lnTo>
                  <a:lnTo>
                    <a:pt x="1311" y="6336"/>
                  </a:lnTo>
                  <a:lnTo>
                    <a:pt x="1311" y="656"/>
                  </a:lnTo>
                  <a:lnTo>
                    <a:pt x="1256" y="438"/>
                  </a:lnTo>
                  <a:lnTo>
                    <a:pt x="1147" y="219"/>
                  </a:lnTo>
                  <a:lnTo>
                    <a:pt x="929" y="56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7"/>
            <p:cNvSpPr/>
            <p:nvPr/>
          </p:nvSpPr>
          <p:spPr>
            <a:xfrm>
              <a:off x="3389450" y="2289475"/>
              <a:ext cx="32800" cy="158425"/>
            </a:xfrm>
            <a:custGeom>
              <a:avLst/>
              <a:gdLst/>
              <a:ahLst/>
              <a:cxnLst/>
              <a:rect l="l" t="t" r="r" b="b"/>
              <a:pathLst>
                <a:path w="1312" h="6337" fill="none" extrusionOk="0">
                  <a:moveTo>
                    <a:pt x="656" y="1"/>
                  </a:moveTo>
                  <a:lnTo>
                    <a:pt x="656" y="1"/>
                  </a:lnTo>
                  <a:lnTo>
                    <a:pt x="383" y="56"/>
                  </a:lnTo>
                  <a:lnTo>
                    <a:pt x="164" y="219"/>
                  </a:lnTo>
                  <a:lnTo>
                    <a:pt x="55" y="438"/>
                  </a:lnTo>
                  <a:lnTo>
                    <a:pt x="0" y="656"/>
                  </a:lnTo>
                  <a:lnTo>
                    <a:pt x="0" y="6336"/>
                  </a:lnTo>
                  <a:lnTo>
                    <a:pt x="1311" y="6336"/>
                  </a:lnTo>
                  <a:lnTo>
                    <a:pt x="1311" y="656"/>
                  </a:lnTo>
                  <a:lnTo>
                    <a:pt x="1311" y="656"/>
                  </a:lnTo>
                  <a:lnTo>
                    <a:pt x="1256" y="438"/>
                  </a:lnTo>
                  <a:lnTo>
                    <a:pt x="1147" y="219"/>
                  </a:lnTo>
                  <a:lnTo>
                    <a:pt x="929" y="56"/>
                  </a:lnTo>
                  <a:lnTo>
                    <a:pt x="656" y="1"/>
                  </a:lnTo>
                  <a:lnTo>
                    <a:pt x="656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7"/>
            <p:cNvSpPr/>
            <p:nvPr/>
          </p:nvSpPr>
          <p:spPr>
            <a:xfrm>
              <a:off x="3405825" y="2289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7"/>
            <p:cNvSpPr/>
            <p:nvPr/>
          </p:nvSpPr>
          <p:spPr>
            <a:xfrm>
              <a:off x="3281575" y="1945400"/>
              <a:ext cx="248525" cy="95600"/>
            </a:xfrm>
            <a:custGeom>
              <a:avLst/>
              <a:gdLst/>
              <a:ahLst/>
              <a:cxnLst/>
              <a:rect l="l" t="t" r="r" b="b"/>
              <a:pathLst>
                <a:path w="9941" h="3824" extrusionOk="0">
                  <a:moveTo>
                    <a:pt x="601" y="1"/>
                  </a:moveTo>
                  <a:lnTo>
                    <a:pt x="328" y="55"/>
                  </a:lnTo>
                  <a:lnTo>
                    <a:pt x="165" y="165"/>
                  </a:lnTo>
                  <a:lnTo>
                    <a:pt x="55" y="383"/>
                  </a:lnTo>
                  <a:lnTo>
                    <a:pt x="1" y="602"/>
                  </a:lnTo>
                  <a:lnTo>
                    <a:pt x="1" y="1912"/>
                  </a:lnTo>
                  <a:lnTo>
                    <a:pt x="438" y="3824"/>
                  </a:lnTo>
                  <a:lnTo>
                    <a:pt x="9504" y="3824"/>
                  </a:lnTo>
                  <a:lnTo>
                    <a:pt x="9941" y="1967"/>
                  </a:lnTo>
                  <a:lnTo>
                    <a:pt x="9941" y="602"/>
                  </a:lnTo>
                  <a:lnTo>
                    <a:pt x="9886" y="383"/>
                  </a:lnTo>
                  <a:lnTo>
                    <a:pt x="9777" y="165"/>
                  </a:lnTo>
                  <a:lnTo>
                    <a:pt x="9613" y="55"/>
                  </a:lnTo>
                  <a:lnTo>
                    <a:pt x="9340" y="1"/>
                  </a:lnTo>
                  <a:lnTo>
                    <a:pt x="9122" y="55"/>
                  </a:lnTo>
                  <a:lnTo>
                    <a:pt x="8958" y="165"/>
                  </a:lnTo>
                  <a:lnTo>
                    <a:pt x="8848" y="383"/>
                  </a:lnTo>
                  <a:lnTo>
                    <a:pt x="8794" y="602"/>
                  </a:lnTo>
                  <a:lnTo>
                    <a:pt x="8794" y="1312"/>
                  </a:lnTo>
                  <a:lnTo>
                    <a:pt x="7756" y="1312"/>
                  </a:lnTo>
                  <a:lnTo>
                    <a:pt x="7756" y="602"/>
                  </a:lnTo>
                  <a:lnTo>
                    <a:pt x="7702" y="383"/>
                  </a:lnTo>
                  <a:lnTo>
                    <a:pt x="7592" y="165"/>
                  </a:lnTo>
                  <a:lnTo>
                    <a:pt x="7374" y="55"/>
                  </a:lnTo>
                  <a:lnTo>
                    <a:pt x="7155" y="1"/>
                  </a:lnTo>
                  <a:lnTo>
                    <a:pt x="6937" y="55"/>
                  </a:lnTo>
                  <a:lnTo>
                    <a:pt x="6773" y="165"/>
                  </a:lnTo>
                  <a:lnTo>
                    <a:pt x="6609" y="383"/>
                  </a:lnTo>
                  <a:lnTo>
                    <a:pt x="6555" y="602"/>
                  </a:lnTo>
                  <a:lnTo>
                    <a:pt x="6555" y="1312"/>
                  </a:lnTo>
                  <a:lnTo>
                    <a:pt x="5571" y="1312"/>
                  </a:lnTo>
                  <a:lnTo>
                    <a:pt x="5571" y="602"/>
                  </a:lnTo>
                  <a:lnTo>
                    <a:pt x="5517" y="383"/>
                  </a:lnTo>
                  <a:lnTo>
                    <a:pt x="5408" y="165"/>
                  </a:lnTo>
                  <a:lnTo>
                    <a:pt x="5189" y="55"/>
                  </a:lnTo>
                  <a:lnTo>
                    <a:pt x="4971" y="1"/>
                  </a:lnTo>
                  <a:lnTo>
                    <a:pt x="4752" y="55"/>
                  </a:lnTo>
                  <a:lnTo>
                    <a:pt x="4534" y="165"/>
                  </a:lnTo>
                  <a:lnTo>
                    <a:pt x="4425" y="383"/>
                  </a:lnTo>
                  <a:lnTo>
                    <a:pt x="4370" y="602"/>
                  </a:lnTo>
                  <a:lnTo>
                    <a:pt x="4370" y="1312"/>
                  </a:lnTo>
                  <a:lnTo>
                    <a:pt x="3387" y="1312"/>
                  </a:lnTo>
                  <a:lnTo>
                    <a:pt x="3387" y="602"/>
                  </a:lnTo>
                  <a:lnTo>
                    <a:pt x="3332" y="383"/>
                  </a:lnTo>
                  <a:lnTo>
                    <a:pt x="3168" y="165"/>
                  </a:lnTo>
                  <a:lnTo>
                    <a:pt x="3005" y="55"/>
                  </a:lnTo>
                  <a:lnTo>
                    <a:pt x="2786" y="1"/>
                  </a:lnTo>
                  <a:lnTo>
                    <a:pt x="2568" y="55"/>
                  </a:lnTo>
                  <a:lnTo>
                    <a:pt x="2349" y="165"/>
                  </a:lnTo>
                  <a:lnTo>
                    <a:pt x="2240" y="383"/>
                  </a:lnTo>
                  <a:lnTo>
                    <a:pt x="2185" y="602"/>
                  </a:lnTo>
                  <a:lnTo>
                    <a:pt x="2185" y="1312"/>
                  </a:lnTo>
                  <a:lnTo>
                    <a:pt x="1148" y="1312"/>
                  </a:lnTo>
                  <a:lnTo>
                    <a:pt x="1148" y="602"/>
                  </a:lnTo>
                  <a:lnTo>
                    <a:pt x="1093" y="383"/>
                  </a:lnTo>
                  <a:lnTo>
                    <a:pt x="984" y="165"/>
                  </a:lnTo>
                  <a:lnTo>
                    <a:pt x="820" y="55"/>
                  </a:ln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7"/>
            <p:cNvSpPr/>
            <p:nvPr/>
          </p:nvSpPr>
          <p:spPr>
            <a:xfrm>
              <a:off x="3281575" y="1945400"/>
              <a:ext cx="248525" cy="95600"/>
            </a:xfrm>
            <a:custGeom>
              <a:avLst/>
              <a:gdLst/>
              <a:ahLst/>
              <a:cxnLst/>
              <a:rect l="l" t="t" r="r" b="b"/>
              <a:pathLst>
                <a:path w="9941" h="3824" fill="none" extrusionOk="0">
                  <a:moveTo>
                    <a:pt x="1" y="1912"/>
                  </a:moveTo>
                  <a:lnTo>
                    <a:pt x="1" y="1912"/>
                  </a:lnTo>
                  <a:lnTo>
                    <a:pt x="438" y="3824"/>
                  </a:lnTo>
                  <a:lnTo>
                    <a:pt x="9504" y="3824"/>
                  </a:lnTo>
                  <a:lnTo>
                    <a:pt x="9504" y="3824"/>
                  </a:lnTo>
                  <a:lnTo>
                    <a:pt x="9941" y="1967"/>
                  </a:lnTo>
                  <a:lnTo>
                    <a:pt x="9941" y="1967"/>
                  </a:lnTo>
                  <a:lnTo>
                    <a:pt x="9941" y="602"/>
                  </a:lnTo>
                  <a:lnTo>
                    <a:pt x="9941" y="602"/>
                  </a:lnTo>
                  <a:lnTo>
                    <a:pt x="9886" y="383"/>
                  </a:lnTo>
                  <a:lnTo>
                    <a:pt x="9777" y="165"/>
                  </a:lnTo>
                  <a:lnTo>
                    <a:pt x="9613" y="55"/>
                  </a:lnTo>
                  <a:lnTo>
                    <a:pt x="9340" y="1"/>
                  </a:lnTo>
                  <a:lnTo>
                    <a:pt x="9340" y="1"/>
                  </a:lnTo>
                  <a:lnTo>
                    <a:pt x="9122" y="55"/>
                  </a:lnTo>
                  <a:lnTo>
                    <a:pt x="8958" y="165"/>
                  </a:lnTo>
                  <a:lnTo>
                    <a:pt x="8848" y="383"/>
                  </a:lnTo>
                  <a:lnTo>
                    <a:pt x="8794" y="602"/>
                  </a:lnTo>
                  <a:lnTo>
                    <a:pt x="8794" y="1312"/>
                  </a:lnTo>
                  <a:lnTo>
                    <a:pt x="7756" y="1312"/>
                  </a:lnTo>
                  <a:lnTo>
                    <a:pt x="7756" y="602"/>
                  </a:lnTo>
                  <a:lnTo>
                    <a:pt x="7756" y="602"/>
                  </a:lnTo>
                  <a:lnTo>
                    <a:pt x="7702" y="383"/>
                  </a:lnTo>
                  <a:lnTo>
                    <a:pt x="7592" y="165"/>
                  </a:lnTo>
                  <a:lnTo>
                    <a:pt x="7374" y="55"/>
                  </a:lnTo>
                  <a:lnTo>
                    <a:pt x="7155" y="1"/>
                  </a:lnTo>
                  <a:lnTo>
                    <a:pt x="7155" y="1"/>
                  </a:lnTo>
                  <a:lnTo>
                    <a:pt x="6937" y="55"/>
                  </a:lnTo>
                  <a:lnTo>
                    <a:pt x="6773" y="165"/>
                  </a:lnTo>
                  <a:lnTo>
                    <a:pt x="6609" y="383"/>
                  </a:lnTo>
                  <a:lnTo>
                    <a:pt x="6555" y="602"/>
                  </a:lnTo>
                  <a:lnTo>
                    <a:pt x="6555" y="1312"/>
                  </a:lnTo>
                  <a:lnTo>
                    <a:pt x="5571" y="1312"/>
                  </a:lnTo>
                  <a:lnTo>
                    <a:pt x="5571" y="602"/>
                  </a:lnTo>
                  <a:lnTo>
                    <a:pt x="5571" y="602"/>
                  </a:lnTo>
                  <a:lnTo>
                    <a:pt x="5517" y="383"/>
                  </a:lnTo>
                  <a:lnTo>
                    <a:pt x="5408" y="165"/>
                  </a:lnTo>
                  <a:lnTo>
                    <a:pt x="5189" y="55"/>
                  </a:lnTo>
                  <a:lnTo>
                    <a:pt x="4971" y="1"/>
                  </a:lnTo>
                  <a:lnTo>
                    <a:pt x="4971" y="1"/>
                  </a:lnTo>
                  <a:lnTo>
                    <a:pt x="4752" y="55"/>
                  </a:lnTo>
                  <a:lnTo>
                    <a:pt x="4534" y="165"/>
                  </a:lnTo>
                  <a:lnTo>
                    <a:pt x="4425" y="383"/>
                  </a:lnTo>
                  <a:lnTo>
                    <a:pt x="4370" y="602"/>
                  </a:lnTo>
                  <a:lnTo>
                    <a:pt x="4370" y="1312"/>
                  </a:lnTo>
                  <a:lnTo>
                    <a:pt x="3387" y="1312"/>
                  </a:lnTo>
                  <a:lnTo>
                    <a:pt x="3387" y="602"/>
                  </a:lnTo>
                  <a:lnTo>
                    <a:pt x="3387" y="602"/>
                  </a:lnTo>
                  <a:lnTo>
                    <a:pt x="3332" y="383"/>
                  </a:lnTo>
                  <a:lnTo>
                    <a:pt x="3168" y="165"/>
                  </a:lnTo>
                  <a:lnTo>
                    <a:pt x="3005" y="55"/>
                  </a:lnTo>
                  <a:lnTo>
                    <a:pt x="2786" y="1"/>
                  </a:lnTo>
                  <a:lnTo>
                    <a:pt x="2786" y="1"/>
                  </a:lnTo>
                  <a:lnTo>
                    <a:pt x="2568" y="55"/>
                  </a:lnTo>
                  <a:lnTo>
                    <a:pt x="2349" y="165"/>
                  </a:lnTo>
                  <a:lnTo>
                    <a:pt x="2240" y="383"/>
                  </a:lnTo>
                  <a:lnTo>
                    <a:pt x="2185" y="602"/>
                  </a:lnTo>
                  <a:lnTo>
                    <a:pt x="2185" y="1312"/>
                  </a:lnTo>
                  <a:lnTo>
                    <a:pt x="1148" y="1312"/>
                  </a:lnTo>
                  <a:lnTo>
                    <a:pt x="1148" y="602"/>
                  </a:lnTo>
                  <a:lnTo>
                    <a:pt x="1148" y="602"/>
                  </a:lnTo>
                  <a:lnTo>
                    <a:pt x="1093" y="383"/>
                  </a:lnTo>
                  <a:lnTo>
                    <a:pt x="984" y="165"/>
                  </a:lnTo>
                  <a:lnTo>
                    <a:pt x="820" y="55"/>
                  </a:lnTo>
                  <a:lnTo>
                    <a:pt x="601" y="1"/>
                  </a:lnTo>
                  <a:lnTo>
                    <a:pt x="601" y="1"/>
                  </a:lnTo>
                  <a:lnTo>
                    <a:pt x="328" y="55"/>
                  </a:lnTo>
                  <a:lnTo>
                    <a:pt x="165" y="165"/>
                  </a:lnTo>
                  <a:lnTo>
                    <a:pt x="55" y="383"/>
                  </a:lnTo>
                  <a:lnTo>
                    <a:pt x="1" y="602"/>
                  </a:lnTo>
                  <a:lnTo>
                    <a:pt x="1" y="602"/>
                  </a:lnTo>
                  <a:lnTo>
                    <a:pt x="1" y="1912"/>
                  </a:lnTo>
                  <a:lnTo>
                    <a:pt x="1" y="1912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7"/>
            <p:cNvSpPr/>
            <p:nvPr/>
          </p:nvSpPr>
          <p:spPr>
            <a:xfrm>
              <a:off x="3281575" y="199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7"/>
            <p:cNvSpPr/>
            <p:nvPr/>
          </p:nvSpPr>
          <p:spPr>
            <a:xfrm>
              <a:off x="3296600" y="2069650"/>
              <a:ext cx="218475" cy="34175"/>
            </a:xfrm>
            <a:custGeom>
              <a:avLst/>
              <a:gdLst/>
              <a:ahLst/>
              <a:cxnLst/>
              <a:rect l="l" t="t" r="r" b="b"/>
              <a:pathLst>
                <a:path w="8739" h="1367" extrusionOk="0">
                  <a:moveTo>
                    <a:pt x="0" y="1"/>
                  </a:moveTo>
                  <a:lnTo>
                    <a:pt x="0" y="1366"/>
                  </a:lnTo>
                  <a:lnTo>
                    <a:pt x="8739" y="1366"/>
                  </a:lnTo>
                  <a:lnTo>
                    <a:pt x="87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7"/>
            <p:cNvSpPr/>
            <p:nvPr/>
          </p:nvSpPr>
          <p:spPr>
            <a:xfrm>
              <a:off x="3154600" y="2244425"/>
              <a:ext cx="113350" cy="203475"/>
            </a:xfrm>
            <a:custGeom>
              <a:avLst/>
              <a:gdLst/>
              <a:ahLst/>
              <a:cxnLst/>
              <a:rect l="l" t="t" r="r" b="b"/>
              <a:pathLst>
                <a:path w="4534" h="8139" extrusionOk="0">
                  <a:moveTo>
                    <a:pt x="2240" y="2841"/>
                  </a:moveTo>
                  <a:lnTo>
                    <a:pt x="2458" y="2895"/>
                  </a:lnTo>
                  <a:lnTo>
                    <a:pt x="2677" y="3004"/>
                  </a:lnTo>
                  <a:lnTo>
                    <a:pt x="2786" y="3223"/>
                  </a:lnTo>
                  <a:lnTo>
                    <a:pt x="2840" y="3441"/>
                  </a:lnTo>
                  <a:lnTo>
                    <a:pt x="2840" y="4698"/>
                  </a:lnTo>
                  <a:lnTo>
                    <a:pt x="2786" y="4916"/>
                  </a:lnTo>
                  <a:lnTo>
                    <a:pt x="2677" y="5080"/>
                  </a:lnTo>
                  <a:lnTo>
                    <a:pt x="2458" y="5244"/>
                  </a:lnTo>
                  <a:lnTo>
                    <a:pt x="2240" y="5298"/>
                  </a:lnTo>
                  <a:lnTo>
                    <a:pt x="2021" y="5244"/>
                  </a:lnTo>
                  <a:lnTo>
                    <a:pt x="1803" y="5080"/>
                  </a:lnTo>
                  <a:lnTo>
                    <a:pt x="1693" y="4916"/>
                  </a:lnTo>
                  <a:lnTo>
                    <a:pt x="1639" y="4698"/>
                  </a:lnTo>
                  <a:lnTo>
                    <a:pt x="1639" y="3441"/>
                  </a:lnTo>
                  <a:lnTo>
                    <a:pt x="1693" y="3223"/>
                  </a:lnTo>
                  <a:lnTo>
                    <a:pt x="1803" y="3004"/>
                  </a:lnTo>
                  <a:lnTo>
                    <a:pt x="2021" y="2895"/>
                  </a:lnTo>
                  <a:lnTo>
                    <a:pt x="2240" y="2841"/>
                  </a:lnTo>
                  <a:close/>
                  <a:moveTo>
                    <a:pt x="601" y="1"/>
                  </a:moveTo>
                  <a:lnTo>
                    <a:pt x="383" y="55"/>
                  </a:lnTo>
                  <a:lnTo>
                    <a:pt x="164" y="164"/>
                  </a:lnTo>
                  <a:lnTo>
                    <a:pt x="55" y="383"/>
                  </a:lnTo>
                  <a:lnTo>
                    <a:pt x="0" y="601"/>
                  </a:lnTo>
                  <a:lnTo>
                    <a:pt x="0" y="7538"/>
                  </a:lnTo>
                  <a:lnTo>
                    <a:pt x="55" y="7756"/>
                  </a:lnTo>
                  <a:lnTo>
                    <a:pt x="164" y="7975"/>
                  </a:lnTo>
                  <a:lnTo>
                    <a:pt x="383" y="8084"/>
                  </a:lnTo>
                  <a:lnTo>
                    <a:pt x="601" y="8138"/>
                  </a:lnTo>
                  <a:lnTo>
                    <a:pt x="4534" y="8138"/>
                  </a:lnTo>
                  <a:lnTo>
                    <a:pt x="45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7"/>
            <p:cNvSpPr/>
            <p:nvPr/>
          </p:nvSpPr>
          <p:spPr>
            <a:xfrm>
              <a:off x="3154600" y="2244425"/>
              <a:ext cx="113350" cy="203475"/>
            </a:xfrm>
            <a:custGeom>
              <a:avLst/>
              <a:gdLst/>
              <a:ahLst/>
              <a:cxnLst/>
              <a:rect l="l" t="t" r="r" b="b"/>
              <a:pathLst>
                <a:path w="4534" h="8139" fill="none" extrusionOk="0">
                  <a:moveTo>
                    <a:pt x="4534" y="1"/>
                  </a:moveTo>
                  <a:lnTo>
                    <a:pt x="4534" y="1"/>
                  </a:lnTo>
                  <a:lnTo>
                    <a:pt x="601" y="1"/>
                  </a:lnTo>
                  <a:lnTo>
                    <a:pt x="601" y="1"/>
                  </a:lnTo>
                  <a:lnTo>
                    <a:pt x="383" y="55"/>
                  </a:lnTo>
                  <a:lnTo>
                    <a:pt x="164" y="164"/>
                  </a:lnTo>
                  <a:lnTo>
                    <a:pt x="55" y="383"/>
                  </a:lnTo>
                  <a:lnTo>
                    <a:pt x="0" y="601"/>
                  </a:lnTo>
                  <a:lnTo>
                    <a:pt x="0" y="7538"/>
                  </a:lnTo>
                  <a:lnTo>
                    <a:pt x="0" y="7538"/>
                  </a:lnTo>
                  <a:lnTo>
                    <a:pt x="55" y="7756"/>
                  </a:lnTo>
                  <a:lnTo>
                    <a:pt x="164" y="7975"/>
                  </a:lnTo>
                  <a:lnTo>
                    <a:pt x="383" y="8084"/>
                  </a:lnTo>
                  <a:lnTo>
                    <a:pt x="601" y="8138"/>
                  </a:lnTo>
                  <a:lnTo>
                    <a:pt x="4534" y="8138"/>
                  </a:lnTo>
                  <a:lnTo>
                    <a:pt x="453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7"/>
            <p:cNvSpPr/>
            <p:nvPr/>
          </p:nvSpPr>
          <p:spPr>
            <a:xfrm>
              <a:off x="3195550" y="2315425"/>
              <a:ext cx="30075" cy="61475"/>
            </a:xfrm>
            <a:custGeom>
              <a:avLst/>
              <a:gdLst/>
              <a:ahLst/>
              <a:cxnLst/>
              <a:rect l="l" t="t" r="r" b="b"/>
              <a:pathLst>
                <a:path w="1203" h="2459" fill="none" extrusionOk="0">
                  <a:moveTo>
                    <a:pt x="602" y="2458"/>
                  </a:moveTo>
                  <a:lnTo>
                    <a:pt x="602" y="2458"/>
                  </a:lnTo>
                  <a:lnTo>
                    <a:pt x="383" y="2404"/>
                  </a:lnTo>
                  <a:lnTo>
                    <a:pt x="165" y="2240"/>
                  </a:lnTo>
                  <a:lnTo>
                    <a:pt x="55" y="2076"/>
                  </a:lnTo>
                  <a:lnTo>
                    <a:pt x="1" y="1858"/>
                  </a:lnTo>
                  <a:lnTo>
                    <a:pt x="1" y="601"/>
                  </a:lnTo>
                  <a:lnTo>
                    <a:pt x="1" y="601"/>
                  </a:lnTo>
                  <a:lnTo>
                    <a:pt x="55" y="383"/>
                  </a:lnTo>
                  <a:lnTo>
                    <a:pt x="165" y="164"/>
                  </a:lnTo>
                  <a:lnTo>
                    <a:pt x="383" y="55"/>
                  </a:lnTo>
                  <a:lnTo>
                    <a:pt x="602" y="1"/>
                  </a:lnTo>
                  <a:lnTo>
                    <a:pt x="602" y="1"/>
                  </a:lnTo>
                  <a:lnTo>
                    <a:pt x="820" y="55"/>
                  </a:lnTo>
                  <a:lnTo>
                    <a:pt x="1039" y="164"/>
                  </a:lnTo>
                  <a:lnTo>
                    <a:pt x="1148" y="383"/>
                  </a:lnTo>
                  <a:lnTo>
                    <a:pt x="1202" y="601"/>
                  </a:lnTo>
                  <a:lnTo>
                    <a:pt x="1202" y="1858"/>
                  </a:lnTo>
                  <a:lnTo>
                    <a:pt x="1202" y="1858"/>
                  </a:lnTo>
                  <a:lnTo>
                    <a:pt x="1148" y="2076"/>
                  </a:lnTo>
                  <a:lnTo>
                    <a:pt x="1039" y="2240"/>
                  </a:lnTo>
                  <a:lnTo>
                    <a:pt x="820" y="2404"/>
                  </a:lnTo>
                  <a:lnTo>
                    <a:pt x="602" y="2458"/>
                  </a:lnTo>
                  <a:lnTo>
                    <a:pt x="602" y="245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7"/>
            <p:cNvSpPr/>
            <p:nvPr/>
          </p:nvSpPr>
          <p:spPr>
            <a:xfrm>
              <a:off x="3210575" y="2376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7"/>
            <p:cNvSpPr/>
            <p:nvPr/>
          </p:nvSpPr>
          <p:spPr>
            <a:xfrm>
              <a:off x="3296600" y="2132475"/>
              <a:ext cx="218475" cy="315425"/>
            </a:xfrm>
            <a:custGeom>
              <a:avLst/>
              <a:gdLst/>
              <a:ahLst/>
              <a:cxnLst/>
              <a:rect l="l" t="t" r="r" b="b"/>
              <a:pathLst>
                <a:path w="8739" h="12617" extrusionOk="0">
                  <a:moveTo>
                    <a:pt x="3114" y="1366"/>
                  </a:moveTo>
                  <a:lnTo>
                    <a:pt x="3332" y="1420"/>
                  </a:lnTo>
                  <a:lnTo>
                    <a:pt x="3550" y="1529"/>
                  </a:lnTo>
                  <a:lnTo>
                    <a:pt x="3660" y="1693"/>
                  </a:lnTo>
                  <a:lnTo>
                    <a:pt x="3714" y="1966"/>
                  </a:lnTo>
                  <a:lnTo>
                    <a:pt x="3714" y="3222"/>
                  </a:lnTo>
                  <a:lnTo>
                    <a:pt x="3660" y="3441"/>
                  </a:lnTo>
                  <a:lnTo>
                    <a:pt x="3550" y="3605"/>
                  </a:lnTo>
                  <a:lnTo>
                    <a:pt x="3332" y="3714"/>
                  </a:lnTo>
                  <a:lnTo>
                    <a:pt x="3114" y="3769"/>
                  </a:lnTo>
                  <a:lnTo>
                    <a:pt x="2895" y="3714"/>
                  </a:lnTo>
                  <a:lnTo>
                    <a:pt x="2677" y="3605"/>
                  </a:lnTo>
                  <a:lnTo>
                    <a:pt x="2567" y="3441"/>
                  </a:lnTo>
                  <a:lnTo>
                    <a:pt x="2513" y="3222"/>
                  </a:lnTo>
                  <a:lnTo>
                    <a:pt x="2513" y="1966"/>
                  </a:lnTo>
                  <a:lnTo>
                    <a:pt x="2567" y="1693"/>
                  </a:lnTo>
                  <a:lnTo>
                    <a:pt x="2677" y="1529"/>
                  </a:lnTo>
                  <a:lnTo>
                    <a:pt x="2895" y="1420"/>
                  </a:lnTo>
                  <a:lnTo>
                    <a:pt x="3114" y="1366"/>
                  </a:lnTo>
                  <a:close/>
                  <a:moveTo>
                    <a:pt x="5626" y="1366"/>
                  </a:moveTo>
                  <a:lnTo>
                    <a:pt x="5844" y="1420"/>
                  </a:lnTo>
                  <a:lnTo>
                    <a:pt x="6063" y="1529"/>
                  </a:lnTo>
                  <a:lnTo>
                    <a:pt x="6172" y="1693"/>
                  </a:lnTo>
                  <a:lnTo>
                    <a:pt x="6227" y="1966"/>
                  </a:lnTo>
                  <a:lnTo>
                    <a:pt x="6227" y="3222"/>
                  </a:lnTo>
                  <a:lnTo>
                    <a:pt x="6172" y="3441"/>
                  </a:lnTo>
                  <a:lnTo>
                    <a:pt x="6063" y="3605"/>
                  </a:lnTo>
                  <a:lnTo>
                    <a:pt x="5844" y="3714"/>
                  </a:lnTo>
                  <a:lnTo>
                    <a:pt x="5626" y="3769"/>
                  </a:lnTo>
                  <a:lnTo>
                    <a:pt x="5407" y="3714"/>
                  </a:lnTo>
                  <a:lnTo>
                    <a:pt x="5189" y="3605"/>
                  </a:lnTo>
                  <a:lnTo>
                    <a:pt x="5080" y="3441"/>
                  </a:lnTo>
                  <a:lnTo>
                    <a:pt x="5025" y="3222"/>
                  </a:lnTo>
                  <a:lnTo>
                    <a:pt x="5025" y="1966"/>
                  </a:lnTo>
                  <a:lnTo>
                    <a:pt x="5080" y="1693"/>
                  </a:lnTo>
                  <a:lnTo>
                    <a:pt x="5189" y="1529"/>
                  </a:lnTo>
                  <a:lnTo>
                    <a:pt x="5407" y="1420"/>
                  </a:lnTo>
                  <a:lnTo>
                    <a:pt x="5626" y="1366"/>
                  </a:lnTo>
                  <a:close/>
                  <a:moveTo>
                    <a:pt x="0" y="0"/>
                  </a:moveTo>
                  <a:lnTo>
                    <a:pt x="0" y="12616"/>
                  </a:lnTo>
                  <a:lnTo>
                    <a:pt x="2513" y="12616"/>
                  </a:lnTo>
                  <a:lnTo>
                    <a:pt x="2513" y="6936"/>
                  </a:lnTo>
                  <a:lnTo>
                    <a:pt x="2567" y="6609"/>
                  </a:lnTo>
                  <a:lnTo>
                    <a:pt x="2677" y="6226"/>
                  </a:lnTo>
                  <a:lnTo>
                    <a:pt x="2840" y="5953"/>
                  </a:lnTo>
                  <a:lnTo>
                    <a:pt x="3059" y="5680"/>
                  </a:lnTo>
                  <a:lnTo>
                    <a:pt x="3332" y="5407"/>
                  </a:lnTo>
                  <a:lnTo>
                    <a:pt x="3660" y="5243"/>
                  </a:lnTo>
                  <a:lnTo>
                    <a:pt x="3987" y="5134"/>
                  </a:lnTo>
                  <a:lnTo>
                    <a:pt x="4752" y="5134"/>
                  </a:lnTo>
                  <a:lnTo>
                    <a:pt x="5080" y="5243"/>
                  </a:lnTo>
                  <a:lnTo>
                    <a:pt x="5407" y="5407"/>
                  </a:lnTo>
                  <a:lnTo>
                    <a:pt x="5681" y="5680"/>
                  </a:lnTo>
                  <a:lnTo>
                    <a:pt x="5899" y="5953"/>
                  </a:lnTo>
                  <a:lnTo>
                    <a:pt x="6063" y="6226"/>
                  </a:lnTo>
                  <a:lnTo>
                    <a:pt x="6172" y="6609"/>
                  </a:lnTo>
                  <a:lnTo>
                    <a:pt x="6227" y="6936"/>
                  </a:lnTo>
                  <a:lnTo>
                    <a:pt x="6227" y="12616"/>
                  </a:lnTo>
                  <a:lnTo>
                    <a:pt x="8739" y="12616"/>
                  </a:lnTo>
                  <a:lnTo>
                    <a:pt x="8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7"/>
            <p:cNvSpPr/>
            <p:nvPr/>
          </p:nvSpPr>
          <p:spPr>
            <a:xfrm>
              <a:off x="3296600" y="2132475"/>
              <a:ext cx="218475" cy="315425"/>
            </a:xfrm>
            <a:custGeom>
              <a:avLst/>
              <a:gdLst/>
              <a:ahLst/>
              <a:cxnLst/>
              <a:rect l="l" t="t" r="r" b="b"/>
              <a:pathLst>
                <a:path w="8739" h="12617" fill="none" extrusionOk="0">
                  <a:moveTo>
                    <a:pt x="8739" y="0"/>
                  </a:moveTo>
                  <a:lnTo>
                    <a:pt x="0" y="0"/>
                  </a:lnTo>
                  <a:lnTo>
                    <a:pt x="0" y="12616"/>
                  </a:lnTo>
                  <a:lnTo>
                    <a:pt x="2513" y="12616"/>
                  </a:lnTo>
                  <a:lnTo>
                    <a:pt x="2513" y="6936"/>
                  </a:lnTo>
                  <a:lnTo>
                    <a:pt x="2513" y="6936"/>
                  </a:lnTo>
                  <a:lnTo>
                    <a:pt x="2567" y="6609"/>
                  </a:lnTo>
                  <a:lnTo>
                    <a:pt x="2677" y="6226"/>
                  </a:lnTo>
                  <a:lnTo>
                    <a:pt x="2840" y="5953"/>
                  </a:lnTo>
                  <a:lnTo>
                    <a:pt x="3059" y="5680"/>
                  </a:lnTo>
                  <a:lnTo>
                    <a:pt x="3332" y="5407"/>
                  </a:lnTo>
                  <a:lnTo>
                    <a:pt x="3660" y="5243"/>
                  </a:lnTo>
                  <a:lnTo>
                    <a:pt x="3987" y="5134"/>
                  </a:lnTo>
                  <a:lnTo>
                    <a:pt x="4370" y="5134"/>
                  </a:lnTo>
                  <a:lnTo>
                    <a:pt x="4370" y="5134"/>
                  </a:lnTo>
                  <a:lnTo>
                    <a:pt x="4752" y="5134"/>
                  </a:lnTo>
                  <a:lnTo>
                    <a:pt x="5080" y="5243"/>
                  </a:lnTo>
                  <a:lnTo>
                    <a:pt x="5407" y="5407"/>
                  </a:lnTo>
                  <a:lnTo>
                    <a:pt x="5681" y="5680"/>
                  </a:lnTo>
                  <a:lnTo>
                    <a:pt x="5899" y="5953"/>
                  </a:lnTo>
                  <a:lnTo>
                    <a:pt x="6063" y="6226"/>
                  </a:lnTo>
                  <a:lnTo>
                    <a:pt x="6172" y="6609"/>
                  </a:lnTo>
                  <a:lnTo>
                    <a:pt x="6227" y="6936"/>
                  </a:lnTo>
                  <a:lnTo>
                    <a:pt x="6227" y="12616"/>
                  </a:lnTo>
                  <a:lnTo>
                    <a:pt x="8739" y="12616"/>
                  </a:lnTo>
                  <a:lnTo>
                    <a:pt x="8739" y="12616"/>
                  </a:lnTo>
                  <a:lnTo>
                    <a:pt x="8739" y="0"/>
                  </a:lnTo>
                  <a:lnTo>
                    <a:pt x="873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7"/>
            <p:cNvSpPr/>
            <p:nvPr/>
          </p:nvSpPr>
          <p:spPr>
            <a:xfrm>
              <a:off x="3359400" y="2166600"/>
              <a:ext cx="30075" cy="60100"/>
            </a:xfrm>
            <a:custGeom>
              <a:avLst/>
              <a:gdLst/>
              <a:ahLst/>
              <a:cxnLst/>
              <a:rect l="l" t="t" r="r" b="b"/>
              <a:pathLst>
                <a:path w="1203" h="2404" fill="none" extrusionOk="0">
                  <a:moveTo>
                    <a:pt x="1202" y="1857"/>
                  </a:moveTo>
                  <a:lnTo>
                    <a:pt x="1202" y="1857"/>
                  </a:lnTo>
                  <a:lnTo>
                    <a:pt x="1148" y="2076"/>
                  </a:lnTo>
                  <a:lnTo>
                    <a:pt x="1038" y="2240"/>
                  </a:lnTo>
                  <a:lnTo>
                    <a:pt x="820" y="2349"/>
                  </a:lnTo>
                  <a:lnTo>
                    <a:pt x="602" y="2404"/>
                  </a:lnTo>
                  <a:lnTo>
                    <a:pt x="602" y="2404"/>
                  </a:lnTo>
                  <a:lnTo>
                    <a:pt x="383" y="2349"/>
                  </a:lnTo>
                  <a:lnTo>
                    <a:pt x="165" y="2240"/>
                  </a:lnTo>
                  <a:lnTo>
                    <a:pt x="55" y="2076"/>
                  </a:lnTo>
                  <a:lnTo>
                    <a:pt x="1" y="1857"/>
                  </a:lnTo>
                  <a:lnTo>
                    <a:pt x="1" y="601"/>
                  </a:lnTo>
                  <a:lnTo>
                    <a:pt x="1" y="601"/>
                  </a:lnTo>
                  <a:lnTo>
                    <a:pt x="55" y="328"/>
                  </a:lnTo>
                  <a:lnTo>
                    <a:pt x="165" y="164"/>
                  </a:lnTo>
                  <a:lnTo>
                    <a:pt x="383" y="55"/>
                  </a:lnTo>
                  <a:lnTo>
                    <a:pt x="602" y="1"/>
                  </a:lnTo>
                  <a:lnTo>
                    <a:pt x="602" y="1"/>
                  </a:lnTo>
                  <a:lnTo>
                    <a:pt x="820" y="55"/>
                  </a:lnTo>
                  <a:lnTo>
                    <a:pt x="1038" y="164"/>
                  </a:lnTo>
                  <a:lnTo>
                    <a:pt x="1148" y="328"/>
                  </a:lnTo>
                  <a:lnTo>
                    <a:pt x="1202" y="601"/>
                  </a:lnTo>
                  <a:lnTo>
                    <a:pt x="1202" y="18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7"/>
            <p:cNvSpPr/>
            <p:nvPr/>
          </p:nvSpPr>
          <p:spPr>
            <a:xfrm>
              <a:off x="3422225" y="2166600"/>
              <a:ext cx="30050" cy="60100"/>
            </a:xfrm>
            <a:custGeom>
              <a:avLst/>
              <a:gdLst/>
              <a:ahLst/>
              <a:cxnLst/>
              <a:rect l="l" t="t" r="r" b="b"/>
              <a:pathLst>
                <a:path w="1202" h="2404" fill="none" extrusionOk="0">
                  <a:moveTo>
                    <a:pt x="1202" y="1857"/>
                  </a:moveTo>
                  <a:lnTo>
                    <a:pt x="1202" y="1857"/>
                  </a:lnTo>
                  <a:lnTo>
                    <a:pt x="1147" y="2076"/>
                  </a:lnTo>
                  <a:lnTo>
                    <a:pt x="1038" y="2240"/>
                  </a:lnTo>
                  <a:lnTo>
                    <a:pt x="819" y="2349"/>
                  </a:lnTo>
                  <a:lnTo>
                    <a:pt x="601" y="2404"/>
                  </a:lnTo>
                  <a:lnTo>
                    <a:pt x="601" y="2404"/>
                  </a:lnTo>
                  <a:lnTo>
                    <a:pt x="382" y="2349"/>
                  </a:lnTo>
                  <a:lnTo>
                    <a:pt x="164" y="2240"/>
                  </a:lnTo>
                  <a:lnTo>
                    <a:pt x="55" y="2076"/>
                  </a:lnTo>
                  <a:lnTo>
                    <a:pt x="0" y="1857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55" y="328"/>
                  </a:lnTo>
                  <a:lnTo>
                    <a:pt x="164" y="164"/>
                  </a:lnTo>
                  <a:lnTo>
                    <a:pt x="382" y="55"/>
                  </a:lnTo>
                  <a:lnTo>
                    <a:pt x="601" y="1"/>
                  </a:lnTo>
                  <a:lnTo>
                    <a:pt x="601" y="1"/>
                  </a:lnTo>
                  <a:lnTo>
                    <a:pt x="819" y="55"/>
                  </a:lnTo>
                  <a:lnTo>
                    <a:pt x="1038" y="164"/>
                  </a:lnTo>
                  <a:lnTo>
                    <a:pt x="1147" y="328"/>
                  </a:lnTo>
                  <a:lnTo>
                    <a:pt x="1202" y="601"/>
                  </a:lnTo>
                  <a:lnTo>
                    <a:pt x="1202" y="1857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7"/>
            <p:cNvSpPr/>
            <p:nvPr/>
          </p:nvSpPr>
          <p:spPr>
            <a:xfrm>
              <a:off x="3452250" y="2213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7"/>
            <p:cNvSpPr/>
            <p:nvPr/>
          </p:nvSpPr>
          <p:spPr>
            <a:xfrm>
              <a:off x="3154600" y="2056000"/>
              <a:ext cx="124275" cy="159775"/>
            </a:xfrm>
            <a:custGeom>
              <a:avLst/>
              <a:gdLst/>
              <a:ahLst/>
              <a:cxnLst/>
              <a:rect l="l" t="t" r="r" b="b"/>
              <a:pathLst>
                <a:path w="4971" h="6391" extrusionOk="0">
                  <a:moveTo>
                    <a:pt x="2513" y="1"/>
                  </a:moveTo>
                  <a:lnTo>
                    <a:pt x="2349" y="55"/>
                  </a:lnTo>
                  <a:lnTo>
                    <a:pt x="2240" y="110"/>
                  </a:lnTo>
                  <a:lnTo>
                    <a:pt x="2130" y="165"/>
                  </a:lnTo>
                  <a:lnTo>
                    <a:pt x="2021" y="274"/>
                  </a:lnTo>
                  <a:lnTo>
                    <a:pt x="110" y="3441"/>
                  </a:lnTo>
                  <a:lnTo>
                    <a:pt x="0" y="3605"/>
                  </a:lnTo>
                  <a:lnTo>
                    <a:pt x="0" y="3715"/>
                  </a:lnTo>
                  <a:lnTo>
                    <a:pt x="0" y="3878"/>
                  </a:lnTo>
                  <a:lnTo>
                    <a:pt x="55" y="4042"/>
                  </a:lnTo>
                  <a:lnTo>
                    <a:pt x="164" y="4151"/>
                  </a:lnTo>
                  <a:lnTo>
                    <a:pt x="273" y="4261"/>
                  </a:lnTo>
                  <a:lnTo>
                    <a:pt x="437" y="4315"/>
                  </a:lnTo>
                  <a:lnTo>
                    <a:pt x="656" y="4315"/>
                  </a:lnTo>
                  <a:lnTo>
                    <a:pt x="656" y="6391"/>
                  </a:lnTo>
                  <a:lnTo>
                    <a:pt x="4370" y="6391"/>
                  </a:lnTo>
                  <a:lnTo>
                    <a:pt x="4370" y="4315"/>
                  </a:lnTo>
                  <a:lnTo>
                    <a:pt x="4534" y="4315"/>
                  </a:lnTo>
                  <a:lnTo>
                    <a:pt x="4697" y="4261"/>
                  </a:lnTo>
                  <a:lnTo>
                    <a:pt x="4807" y="4151"/>
                  </a:lnTo>
                  <a:lnTo>
                    <a:pt x="4916" y="4042"/>
                  </a:lnTo>
                  <a:lnTo>
                    <a:pt x="4970" y="3878"/>
                  </a:lnTo>
                  <a:lnTo>
                    <a:pt x="4970" y="3769"/>
                  </a:lnTo>
                  <a:lnTo>
                    <a:pt x="4970" y="3605"/>
                  </a:lnTo>
                  <a:lnTo>
                    <a:pt x="4916" y="3441"/>
                  </a:lnTo>
                  <a:lnTo>
                    <a:pt x="3004" y="274"/>
                  </a:lnTo>
                  <a:lnTo>
                    <a:pt x="2895" y="165"/>
                  </a:lnTo>
                  <a:lnTo>
                    <a:pt x="2786" y="110"/>
                  </a:lnTo>
                  <a:lnTo>
                    <a:pt x="2677" y="55"/>
                  </a:lnTo>
                  <a:lnTo>
                    <a:pt x="2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7"/>
            <p:cNvSpPr/>
            <p:nvPr/>
          </p:nvSpPr>
          <p:spPr>
            <a:xfrm>
              <a:off x="3154600" y="2056000"/>
              <a:ext cx="124275" cy="159775"/>
            </a:xfrm>
            <a:custGeom>
              <a:avLst/>
              <a:gdLst/>
              <a:ahLst/>
              <a:cxnLst/>
              <a:rect l="l" t="t" r="r" b="b"/>
              <a:pathLst>
                <a:path w="4971" h="6391" fill="none" extrusionOk="0">
                  <a:moveTo>
                    <a:pt x="601" y="4315"/>
                  </a:moveTo>
                  <a:lnTo>
                    <a:pt x="656" y="4315"/>
                  </a:lnTo>
                  <a:lnTo>
                    <a:pt x="656" y="6391"/>
                  </a:lnTo>
                  <a:lnTo>
                    <a:pt x="4370" y="6391"/>
                  </a:lnTo>
                  <a:lnTo>
                    <a:pt x="4370" y="4315"/>
                  </a:lnTo>
                  <a:lnTo>
                    <a:pt x="4424" y="4315"/>
                  </a:lnTo>
                  <a:lnTo>
                    <a:pt x="4424" y="4315"/>
                  </a:lnTo>
                  <a:lnTo>
                    <a:pt x="4534" y="4315"/>
                  </a:lnTo>
                  <a:lnTo>
                    <a:pt x="4697" y="4261"/>
                  </a:lnTo>
                  <a:lnTo>
                    <a:pt x="4807" y="4151"/>
                  </a:lnTo>
                  <a:lnTo>
                    <a:pt x="4916" y="4042"/>
                  </a:lnTo>
                  <a:lnTo>
                    <a:pt x="4970" y="3878"/>
                  </a:lnTo>
                  <a:lnTo>
                    <a:pt x="4970" y="3769"/>
                  </a:lnTo>
                  <a:lnTo>
                    <a:pt x="4970" y="3605"/>
                  </a:lnTo>
                  <a:lnTo>
                    <a:pt x="4916" y="3441"/>
                  </a:lnTo>
                  <a:lnTo>
                    <a:pt x="3004" y="274"/>
                  </a:lnTo>
                  <a:lnTo>
                    <a:pt x="3004" y="274"/>
                  </a:lnTo>
                  <a:lnTo>
                    <a:pt x="2895" y="165"/>
                  </a:lnTo>
                  <a:lnTo>
                    <a:pt x="2786" y="110"/>
                  </a:lnTo>
                  <a:lnTo>
                    <a:pt x="2677" y="55"/>
                  </a:lnTo>
                  <a:lnTo>
                    <a:pt x="2513" y="1"/>
                  </a:lnTo>
                  <a:lnTo>
                    <a:pt x="2349" y="55"/>
                  </a:lnTo>
                  <a:lnTo>
                    <a:pt x="2240" y="110"/>
                  </a:lnTo>
                  <a:lnTo>
                    <a:pt x="2130" y="165"/>
                  </a:lnTo>
                  <a:lnTo>
                    <a:pt x="2021" y="274"/>
                  </a:lnTo>
                  <a:lnTo>
                    <a:pt x="110" y="3441"/>
                  </a:lnTo>
                  <a:lnTo>
                    <a:pt x="110" y="3441"/>
                  </a:lnTo>
                  <a:lnTo>
                    <a:pt x="0" y="3605"/>
                  </a:lnTo>
                  <a:lnTo>
                    <a:pt x="0" y="3715"/>
                  </a:lnTo>
                  <a:lnTo>
                    <a:pt x="0" y="3878"/>
                  </a:lnTo>
                  <a:lnTo>
                    <a:pt x="55" y="4042"/>
                  </a:lnTo>
                  <a:lnTo>
                    <a:pt x="164" y="4151"/>
                  </a:lnTo>
                  <a:lnTo>
                    <a:pt x="273" y="4261"/>
                  </a:lnTo>
                  <a:lnTo>
                    <a:pt x="437" y="4315"/>
                  </a:lnTo>
                  <a:lnTo>
                    <a:pt x="601" y="4315"/>
                  </a:lnTo>
                  <a:lnTo>
                    <a:pt x="601" y="431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7"/>
            <p:cNvSpPr/>
            <p:nvPr/>
          </p:nvSpPr>
          <p:spPr>
            <a:xfrm>
              <a:off x="3169625" y="2163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7"/>
            <p:cNvSpPr/>
            <p:nvPr/>
          </p:nvSpPr>
          <p:spPr>
            <a:xfrm>
              <a:off x="3543725" y="2244425"/>
              <a:ext cx="113375" cy="203475"/>
            </a:xfrm>
            <a:custGeom>
              <a:avLst/>
              <a:gdLst/>
              <a:ahLst/>
              <a:cxnLst/>
              <a:rect l="l" t="t" r="r" b="b"/>
              <a:pathLst>
                <a:path w="4535" h="8139" extrusionOk="0">
                  <a:moveTo>
                    <a:pt x="2295" y="2841"/>
                  </a:moveTo>
                  <a:lnTo>
                    <a:pt x="2513" y="2895"/>
                  </a:lnTo>
                  <a:lnTo>
                    <a:pt x="2732" y="3004"/>
                  </a:lnTo>
                  <a:lnTo>
                    <a:pt x="2841" y="3223"/>
                  </a:lnTo>
                  <a:lnTo>
                    <a:pt x="2896" y="3441"/>
                  </a:lnTo>
                  <a:lnTo>
                    <a:pt x="2896" y="4698"/>
                  </a:lnTo>
                  <a:lnTo>
                    <a:pt x="2841" y="4916"/>
                  </a:lnTo>
                  <a:lnTo>
                    <a:pt x="2732" y="5080"/>
                  </a:lnTo>
                  <a:lnTo>
                    <a:pt x="2513" y="5244"/>
                  </a:lnTo>
                  <a:lnTo>
                    <a:pt x="2295" y="5298"/>
                  </a:lnTo>
                  <a:lnTo>
                    <a:pt x="2076" y="5244"/>
                  </a:lnTo>
                  <a:lnTo>
                    <a:pt x="1858" y="5080"/>
                  </a:lnTo>
                  <a:lnTo>
                    <a:pt x="1749" y="4916"/>
                  </a:lnTo>
                  <a:lnTo>
                    <a:pt x="1694" y="4698"/>
                  </a:lnTo>
                  <a:lnTo>
                    <a:pt x="1694" y="3441"/>
                  </a:lnTo>
                  <a:lnTo>
                    <a:pt x="1749" y="3223"/>
                  </a:lnTo>
                  <a:lnTo>
                    <a:pt x="1858" y="3004"/>
                  </a:lnTo>
                  <a:lnTo>
                    <a:pt x="2076" y="2895"/>
                  </a:lnTo>
                  <a:lnTo>
                    <a:pt x="2295" y="2841"/>
                  </a:lnTo>
                  <a:close/>
                  <a:moveTo>
                    <a:pt x="1" y="1"/>
                  </a:moveTo>
                  <a:lnTo>
                    <a:pt x="1" y="8138"/>
                  </a:lnTo>
                  <a:lnTo>
                    <a:pt x="3933" y="8138"/>
                  </a:lnTo>
                  <a:lnTo>
                    <a:pt x="4152" y="8084"/>
                  </a:lnTo>
                  <a:lnTo>
                    <a:pt x="4370" y="7975"/>
                  </a:lnTo>
                  <a:lnTo>
                    <a:pt x="4479" y="7756"/>
                  </a:lnTo>
                  <a:lnTo>
                    <a:pt x="4534" y="7538"/>
                  </a:lnTo>
                  <a:lnTo>
                    <a:pt x="4534" y="601"/>
                  </a:lnTo>
                  <a:lnTo>
                    <a:pt x="4479" y="383"/>
                  </a:lnTo>
                  <a:lnTo>
                    <a:pt x="4370" y="164"/>
                  </a:lnTo>
                  <a:lnTo>
                    <a:pt x="4152" y="55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7"/>
            <p:cNvSpPr/>
            <p:nvPr/>
          </p:nvSpPr>
          <p:spPr>
            <a:xfrm>
              <a:off x="3543725" y="2244425"/>
              <a:ext cx="113375" cy="203475"/>
            </a:xfrm>
            <a:custGeom>
              <a:avLst/>
              <a:gdLst/>
              <a:ahLst/>
              <a:cxnLst/>
              <a:rect l="l" t="t" r="r" b="b"/>
              <a:pathLst>
                <a:path w="4535" h="8139" fill="none" extrusionOk="0">
                  <a:moveTo>
                    <a:pt x="3933" y="1"/>
                  </a:moveTo>
                  <a:lnTo>
                    <a:pt x="3933" y="1"/>
                  </a:lnTo>
                  <a:lnTo>
                    <a:pt x="1" y="1"/>
                  </a:lnTo>
                  <a:lnTo>
                    <a:pt x="1" y="8138"/>
                  </a:lnTo>
                  <a:lnTo>
                    <a:pt x="3933" y="8138"/>
                  </a:lnTo>
                  <a:lnTo>
                    <a:pt x="3933" y="8138"/>
                  </a:lnTo>
                  <a:lnTo>
                    <a:pt x="4152" y="8084"/>
                  </a:lnTo>
                  <a:lnTo>
                    <a:pt x="4370" y="7975"/>
                  </a:lnTo>
                  <a:lnTo>
                    <a:pt x="4479" y="7756"/>
                  </a:lnTo>
                  <a:lnTo>
                    <a:pt x="4534" y="7538"/>
                  </a:lnTo>
                  <a:lnTo>
                    <a:pt x="4534" y="601"/>
                  </a:lnTo>
                  <a:lnTo>
                    <a:pt x="4534" y="601"/>
                  </a:lnTo>
                  <a:lnTo>
                    <a:pt x="4479" y="383"/>
                  </a:lnTo>
                  <a:lnTo>
                    <a:pt x="4370" y="164"/>
                  </a:lnTo>
                  <a:lnTo>
                    <a:pt x="4152" y="55"/>
                  </a:lnTo>
                  <a:lnTo>
                    <a:pt x="3933" y="1"/>
                  </a:lnTo>
                  <a:lnTo>
                    <a:pt x="393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7"/>
            <p:cNvSpPr/>
            <p:nvPr/>
          </p:nvSpPr>
          <p:spPr>
            <a:xfrm>
              <a:off x="3586075" y="2315425"/>
              <a:ext cx="30050" cy="61475"/>
            </a:xfrm>
            <a:custGeom>
              <a:avLst/>
              <a:gdLst/>
              <a:ahLst/>
              <a:cxnLst/>
              <a:rect l="l" t="t" r="r" b="b"/>
              <a:pathLst>
                <a:path w="1202" h="2459" fill="none" extrusionOk="0">
                  <a:moveTo>
                    <a:pt x="1202" y="1858"/>
                  </a:moveTo>
                  <a:lnTo>
                    <a:pt x="1202" y="1858"/>
                  </a:lnTo>
                  <a:lnTo>
                    <a:pt x="1147" y="2076"/>
                  </a:lnTo>
                  <a:lnTo>
                    <a:pt x="1038" y="2240"/>
                  </a:lnTo>
                  <a:lnTo>
                    <a:pt x="819" y="2404"/>
                  </a:lnTo>
                  <a:lnTo>
                    <a:pt x="601" y="2458"/>
                  </a:lnTo>
                  <a:lnTo>
                    <a:pt x="601" y="2458"/>
                  </a:lnTo>
                  <a:lnTo>
                    <a:pt x="382" y="2404"/>
                  </a:lnTo>
                  <a:lnTo>
                    <a:pt x="164" y="2240"/>
                  </a:lnTo>
                  <a:lnTo>
                    <a:pt x="55" y="2076"/>
                  </a:lnTo>
                  <a:lnTo>
                    <a:pt x="0" y="1858"/>
                  </a:lnTo>
                  <a:lnTo>
                    <a:pt x="0" y="601"/>
                  </a:lnTo>
                  <a:lnTo>
                    <a:pt x="0" y="601"/>
                  </a:lnTo>
                  <a:lnTo>
                    <a:pt x="55" y="383"/>
                  </a:lnTo>
                  <a:lnTo>
                    <a:pt x="164" y="164"/>
                  </a:lnTo>
                  <a:lnTo>
                    <a:pt x="382" y="55"/>
                  </a:lnTo>
                  <a:lnTo>
                    <a:pt x="601" y="1"/>
                  </a:lnTo>
                  <a:lnTo>
                    <a:pt x="601" y="1"/>
                  </a:lnTo>
                  <a:lnTo>
                    <a:pt x="819" y="55"/>
                  </a:lnTo>
                  <a:lnTo>
                    <a:pt x="1038" y="164"/>
                  </a:lnTo>
                  <a:lnTo>
                    <a:pt x="1147" y="383"/>
                  </a:lnTo>
                  <a:lnTo>
                    <a:pt x="1202" y="601"/>
                  </a:lnTo>
                  <a:lnTo>
                    <a:pt x="1202" y="1858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7"/>
            <p:cNvSpPr/>
            <p:nvPr/>
          </p:nvSpPr>
          <p:spPr>
            <a:xfrm>
              <a:off x="3616100" y="236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7"/>
            <p:cNvSpPr/>
            <p:nvPr/>
          </p:nvSpPr>
          <p:spPr>
            <a:xfrm>
              <a:off x="3532800" y="2056000"/>
              <a:ext cx="124300" cy="159775"/>
            </a:xfrm>
            <a:custGeom>
              <a:avLst/>
              <a:gdLst/>
              <a:ahLst/>
              <a:cxnLst/>
              <a:rect l="l" t="t" r="r" b="b"/>
              <a:pathLst>
                <a:path w="4972" h="6391" extrusionOk="0">
                  <a:moveTo>
                    <a:pt x="2459" y="1"/>
                  </a:moveTo>
                  <a:lnTo>
                    <a:pt x="2295" y="55"/>
                  </a:lnTo>
                  <a:lnTo>
                    <a:pt x="2186" y="110"/>
                  </a:lnTo>
                  <a:lnTo>
                    <a:pt x="2076" y="165"/>
                  </a:lnTo>
                  <a:lnTo>
                    <a:pt x="1967" y="274"/>
                  </a:lnTo>
                  <a:lnTo>
                    <a:pt x="56" y="3441"/>
                  </a:lnTo>
                  <a:lnTo>
                    <a:pt x="1" y="3605"/>
                  </a:lnTo>
                  <a:lnTo>
                    <a:pt x="1" y="3769"/>
                  </a:lnTo>
                  <a:lnTo>
                    <a:pt x="1" y="3878"/>
                  </a:lnTo>
                  <a:lnTo>
                    <a:pt x="56" y="4042"/>
                  </a:lnTo>
                  <a:lnTo>
                    <a:pt x="165" y="4151"/>
                  </a:lnTo>
                  <a:lnTo>
                    <a:pt x="274" y="4261"/>
                  </a:lnTo>
                  <a:lnTo>
                    <a:pt x="438" y="4315"/>
                  </a:lnTo>
                  <a:lnTo>
                    <a:pt x="602" y="4315"/>
                  </a:lnTo>
                  <a:lnTo>
                    <a:pt x="602" y="6391"/>
                  </a:lnTo>
                  <a:lnTo>
                    <a:pt x="4316" y="6391"/>
                  </a:lnTo>
                  <a:lnTo>
                    <a:pt x="4316" y="4315"/>
                  </a:lnTo>
                  <a:lnTo>
                    <a:pt x="4534" y="4315"/>
                  </a:lnTo>
                  <a:lnTo>
                    <a:pt x="4698" y="4261"/>
                  </a:lnTo>
                  <a:lnTo>
                    <a:pt x="4807" y="4151"/>
                  </a:lnTo>
                  <a:lnTo>
                    <a:pt x="4916" y="4042"/>
                  </a:lnTo>
                  <a:lnTo>
                    <a:pt x="4971" y="3878"/>
                  </a:lnTo>
                  <a:lnTo>
                    <a:pt x="4971" y="3715"/>
                  </a:lnTo>
                  <a:lnTo>
                    <a:pt x="4971" y="3605"/>
                  </a:lnTo>
                  <a:lnTo>
                    <a:pt x="4862" y="3441"/>
                  </a:lnTo>
                  <a:lnTo>
                    <a:pt x="2950" y="274"/>
                  </a:lnTo>
                  <a:lnTo>
                    <a:pt x="2841" y="165"/>
                  </a:lnTo>
                  <a:lnTo>
                    <a:pt x="2732" y="110"/>
                  </a:lnTo>
                  <a:lnTo>
                    <a:pt x="2623" y="55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7"/>
            <p:cNvSpPr/>
            <p:nvPr/>
          </p:nvSpPr>
          <p:spPr>
            <a:xfrm>
              <a:off x="3532800" y="2056000"/>
              <a:ext cx="124300" cy="159775"/>
            </a:xfrm>
            <a:custGeom>
              <a:avLst/>
              <a:gdLst/>
              <a:ahLst/>
              <a:cxnLst/>
              <a:rect l="l" t="t" r="r" b="b"/>
              <a:pathLst>
                <a:path w="4972" h="6391" fill="none" extrusionOk="0">
                  <a:moveTo>
                    <a:pt x="547" y="4315"/>
                  </a:moveTo>
                  <a:lnTo>
                    <a:pt x="602" y="4315"/>
                  </a:lnTo>
                  <a:lnTo>
                    <a:pt x="602" y="6391"/>
                  </a:lnTo>
                  <a:lnTo>
                    <a:pt x="4316" y="6391"/>
                  </a:lnTo>
                  <a:lnTo>
                    <a:pt x="4316" y="4315"/>
                  </a:lnTo>
                  <a:lnTo>
                    <a:pt x="4370" y="4315"/>
                  </a:lnTo>
                  <a:lnTo>
                    <a:pt x="4370" y="4315"/>
                  </a:lnTo>
                  <a:lnTo>
                    <a:pt x="4534" y="4315"/>
                  </a:lnTo>
                  <a:lnTo>
                    <a:pt x="4698" y="4261"/>
                  </a:lnTo>
                  <a:lnTo>
                    <a:pt x="4807" y="4151"/>
                  </a:lnTo>
                  <a:lnTo>
                    <a:pt x="4916" y="4042"/>
                  </a:lnTo>
                  <a:lnTo>
                    <a:pt x="4971" y="3878"/>
                  </a:lnTo>
                  <a:lnTo>
                    <a:pt x="4971" y="3715"/>
                  </a:lnTo>
                  <a:lnTo>
                    <a:pt x="4971" y="3605"/>
                  </a:lnTo>
                  <a:lnTo>
                    <a:pt x="4862" y="3441"/>
                  </a:lnTo>
                  <a:lnTo>
                    <a:pt x="2950" y="274"/>
                  </a:lnTo>
                  <a:lnTo>
                    <a:pt x="2950" y="274"/>
                  </a:lnTo>
                  <a:lnTo>
                    <a:pt x="2841" y="165"/>
                  </a:lnTo>
                  <a:lnTo>
                    <a:pt x="2732" y="110"/>
                  </a:lnTo>
                  <a:lnTo>
                    <a:pt x="2623" y="55"/>
                  </a:lnTo>
                  <a:lnTo>
                    <a:pt x="2459" y="1"/>
                  </a:lnTo>
                  <a:lnTo>
                    <a:pt x="2295" y="55"/>
                  </a:lnTo>
                  <a:lnTo>
                    <a:pt x="2186" y="110"/>
                  </a:lnTo>
                  <a:lnTo>
                    <a:pt x="2076" y="165"/>
                  </a:lnTo>
                  <a:lnTo>
                    <a:pt x="1967" y="274"/>
                  </a:lnTo>
                  <a:lnTo>
                    <a:pt x="56" y="3441"/>
                  </a:lnTo>
                  <a:lnTo>
                    <a:pt x="56" y="3441"/>
                  </a:lnTo>
                  <a:lnTo>
                    <a:pt x="1" y="3605"/>
                  </a:lnTo>
                  <a:lnTo>
                    <a:pt x="1" y="3769"/>
                  </a:lnTo>
                  <a:lnTo>
                    <a:pt x="1" y="3878"/>
                  </a:lnTo>
                  <a:lnTo>
                    <a:pt x="56" y="4042"/>
                  </a:lnTo>
                  <a:lnTo>
                    <a:pt x="165" y="4151"/>
                  </a:lnTo>
                  <a:lnTo>
                    <a:pt x="274" y="4261"/>
                  </a:lnTo>
                  <a:lnTo>
                    <a:pt x="438" y="4315"/>
                  </a:lnTo>
                  <a:lnTo>
                    <a:pt x="547" y="4315"/>
                  </a:lnTo>
                  <a:lnTo>
                    <a:pt x="547" y="431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7"/>
            <p:cNvSpPr/>
            <p:nvPr/>
          </p:nvSpPr>
          <p:spPr>
            <a:xfrm>
              <a:off x="3546475" y="2163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69"/>
          <p:cNvSpPr txBox="1">
            <a:spLocks noGrp="1"/>
          </p:cNvSpPr>
          <p:nvPr>
            <p:ph type="title"/>
          </p:nvPr>
        </p:nvSpPr>
        <p:spPr>
          <a:xfrm>
            <a:off x="1276225" y="445025"/>
            <a:ext cx="6591600" cy="12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geography affect nation?</a:t>
            </a:r>
            <a:endParaRPr/>
          </a:p>
        </p:txBody>
      </p:sp>
      <p:sp>
        <p:nvSpPr>
          <p:cNvPr id="1079" name="Google Shape;1079;p69"/>
          <p:cNvSpPr txBox="1">
            <a:spLocks noGrp="1"/>
          </p:cNvSpPr>
          <p:nvPr>
            <p:ph type="subTitle" idx="6"/>
          </p:nvPr>
        </p:nvSpPr>
        <p:spPr>
          <a:xfrm>
            <a:off x="945925" y="3798800"/>
            <a:ext cx="2206500" cy="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080" name="Google Shape;1080;p69"/>
          <p:cNvSpPr txBox="1">
            <a:spLocks noGrp="1"/>
          </p:cNvSpPr>
          <p:nvPr>
            <p:ph type="title" idx="2"/>
          </p:nvPr>
        </p:nvSpPr>
        <p:spPr>
          <a:xfrm>
            <a:off x="945925" y="1979525"/>
            <a:ext cx="2206500" cy="4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Income</a:t>
            </a:r>
            <a:endParaRPr/>
          </a:p>
        </p:txBody>
      </p:sp>
      <p:sp>
        <p:nvSpPr>
          <p:cNvPr id="1081" name="Google Shape;1081;p69"/>
          <p:cNvSpPr txBox="1">
            <a:spLocks noGrp="1"/>
          </p:cNvSpPr>
          <p:nvPr>
            <p:ph type="subTitle" idx="1"/>
          </p:nvPr>
        </p:nvSpPr>
        <p:spPr>
          <a:xfrm>
            <a:off x="945925" y="2441525"/>
            <a:ext cx="2206500" cy="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082" name="Google Shape;1082;p69"/>
          <p:cNvSpPr txBox="1">
            <a:spLocks noGrp="1"/>
          </p:cNvSpPr>
          <p:nvPr>
            <p:ph type="title" idx="3"/>
          </p:nvPr>
        </p:nvSpPr>
        <p:spPr>
          <a:xfrm>
            <a:off x="5991552" y="1979525"/>
            <a:ext cx="2206500" cy="4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Agricultural</a:t>
            </a:r>
            <a:endParaRPr/>
          </a:p>
        </p:txBody>
      </p:sp>
      <p:sp>
        <p:nvSpPr>
          <p:cNvPr id="1083" name="Google Shape;1083;p69"/>
          <p:cNvSpPr txBox="1">
            <a:spLocks noGrp="1"/>
          </p:cNvSpPr>
          <p:nvPr>
            <p:ph type="subTitle" idx="4"/>
          </p:nvPr>
        </p:nvSpPr>
        <p:spPr>
          <a:xfrm>
            <a:off x="5991552" y="2441525"/>
            <a:ext cx="2206500" cy="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084" name="Google Shape;1084;p69"/>
          <p:cNvSpPr txBox="1">
            <a:spLocks noGrp="1"/>
          </p:cNvSpPr>
          <p:nvPr>
            <p:ph type="title" idx="5"/>
          </p:nvPr>
        </p:nvSpPr>
        <p:spPr>
          <a:xfrm>
            <a:off x="945925" y="3336724"/>
            <a:ext cx="2206500" cy="4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Transport</a:t>
            </a:r>
            <a:endParaRPr/>
          </a:p>
        </p:txBody>
      </p:sp>
      <p:sp>
        <p:nvSpPr>
          <p:cNvPr id="1085" name="Google Shape;1085;p69"/>
          <p:cNvSpPr txBox="1">
            <a:spLocks noGrp="1"/>
          </p:cNvSpPr>
          <p:nvPr>
            <p:ph type="title" idx="7"/>
          </p:nvPr>
        </p:nvSpPr>
        <p:spPr>
          <a:xfrm>
            <a:off x="5991552" y="3336724"/>
            <a:ext cx="2206500" cy="4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Productivity</a:t>
            </a:r>
            <a:endParaRPr/>
          </a:p>
        </p:txBody>
      </p:sp>
      <p:sp>
        <p:nvSpPr>
          <p:cNvPr id="1086" name="Google Shape;1086;p69"/>
          <p:cNvSpPr txBox="1">
            <a:spLocks noGrp="1"/>
          </p:cNvSpPr>
          <p:nvPr>
            <p:ph type="subTitle" idx="8"/>
          </p:nvPr>
        </p:nvSpPr>
        <p:spPr>
          <a:xfrm>
            <a:off x="5991552" y="3798800"/>
            <a:ext cx="2206500" cy="6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grpSp>
        <p:nvGrpSpPr>
          <p:cNvPr id="1087" name="Google Shape;1087;p69"/>
          <p:cNvGrpSpPr/>
          <p:nvPr/>
        </p:nvGrpSpPr>
        <p:grpSpPr>
          <a:xfrm>
            <a:off x="4992135" y="3457092"/>
            <a:ext cx="488231" cy="475960"/>
            <a:chOff x="-31817400" y="3910025"/>
            <a:chExt cx="301675" cy="294075"/>
          </a:xfrm>
        </p:grpSpPr>
        <p:sp>
          <p:nvSpPr>
            <p:cNvPr id="1088" name="Google Shape;1088;p69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9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9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91" name="Google Shape;1091;p69"/>
          <p:cNvCxnSpPr/>
          <p:nvPr/>
        </p:nvCxnSpPr>
        <p:spPr>
          <a:xfrm>
            <a:off x="3427263" y="2906227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2" name="Google Shape;1092;p69"/>
          <p:cNvCxnSpPr/>
          <p:nvPr/>
        </p:nvCxnSpPr>
        <p:spPr>
          <a:xfrm>
            <a:off x="4756738" y="2906227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3" name="Google Shape;1093;p69"/>
          <p:cNvCxnSpPr/>
          <p:nvPr/>
        </p:nvCxnSpPr>
        <p:spPr>
          <a:xfrm>
            <a:off x="4756738" y="4271252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4" name="Google Shape;1094;p69"/>
          <p:cNvCxnSpPr/>
          <p:nvPr/>
        </p:nvCxnSpPr>
        <p:spPr>
          <a:xfrm>
            <a:off x="3427263" y="4271252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5" name="Google Shape;1095;p69"/>
          <p:cNvSpPr/>
          <p:nvPr/>
        </p:nvSpPr>
        <p:spPr>
          <a:xfrm>
            <a:off x="3663164" y="2093575"/>
            <a:ext cx="488234" cy="469876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96" name="Google Shape;1096;p69"/>
          <p:cNvGrpSpPr/>
          <p:nvPr/>
        </p:nvGrpSpPr>
        <p:grpSpPr>
          <a:xfrm>
            <a:off x="5032095" y="2093893"/>
            <a:ext cx="409316" cy="469242"/>
            <a:chOff x="3895050" y="3806775"/>
            <a:chExt cx="419725" cy="481175"/>
          </a:xfrm>
        </p:grpSpPr>
        <p:sp>
          <p:nvSpPr>
            <p:cNvPr id="1097" name="Google Shape;1097;p69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98" name="Google Shape;1098;p69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099" name="Google Shape;1099;p69"/>
          <p:cNvGrpSpPr/>
          <p:nvPr/>
        </p:nvGrpSpPr>
        <p:grpSpPr>
          <a:xfrm>
            <a:off x="3670023" y="3461061"/>
            <a:ext cx="474484" cy="468023"/>
            <a:chOff x="2084100" y="4400250"/>
            <a:chExt cx="486550" cy="479925"/>
          </a:xfrm>
        </p:grpSpPr>
        <p:sp>
          <p:nvSpPr>
            <p:cNvPr id="1100" name="Google Shape;1100;p69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01" name="Google Shape;1101;p69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02" name="Google Shape;1102;p69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03" name="Google Shape;1103;p69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04" name="Google Shape;1104;p69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05" name="Google Shape;1105;p69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1569</Words>
  <Application>Microsoft Office PowerPoint</Application>
  <PresentationFormat>Экран (16:9)</PresentationFormat>
  <Paragraphs>303</Paragraphs>
  <Slides>32</Slides>
  <Notes>32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7" baseType="lpstr">
      <vt:lpstr>Work Sans</vt:lpstr>
      <vt:lpstr>Inknut Antiqua</vt:lpstr>
      <vt:lpstr>Arial</vt:lpstr>
      <vt:lpstr>Roboto Condensed Light</vt:lpstr>
      <vt:lpstr>Social Studies Subject for Middle School - 8th Grade: Geography and Colonialism XL by Slidesgo</vt:lpstr>
      <vt:lpstr>Social Studies Subject for Middle School: Geography and Colonialism</vt:lpstr>
      <vt:lpstr>Contents of this template</vt:lpstr>
      <vt:lpstr>Whoa!</vt:lpstr>
      <vt:lpstr>03</vt:lpstr>
      <vt:lpstr>03</vt:lpstr>
      <vt:lpstr>About geography</vt:lpstr>
      <vt:lpstr>About geography and colonialism</vt:lpstr>
      <vt:lpstr>Type of geography</vt:lpstr>
      <vt:lpstr>How does geography affect nation?</vt:lpstr>
      <vt:lpstr>What is world geography?</vt:lpstr>
      <vt:lpstr>What do you need to know about world geography</vt:lpstr>
      <vt:lpstr>Continents of the world</vt:lpstr>
      <vt:lpstr>United States in the colonial era</vt:lpstr>
      <vt:lpstr>About the history</vt:lpstr>
      <vt:lpstr>History of colonialism </vt:lpstr>
      <vt:lpstr>Types of colonialism</vt:lpstr>
      <vt:lpstr>Starvation</vt:lpstr>
      <vt:lpstr>History graph</vt:lpstr>
      <vt:lpstr>New Jersey</vt:lpstr>
      <vt:lpstr>First colonies in order of establishment</vt:lpstr>
      <vt:lpstr>A picture always reinforces the concept</vt:lpstr>
      <vt:lpstr>A picture always reinforces the concept</vt:lpstr>
      <vt:lpstr>65%</vt:lpstr>
      <vt:lpstr>More percentages</vt:lpstr>
      <vt:lpstr>Analyzing historical sources</vt:lpstr>
      <vt:lpstr>Colonialism documentary</vt:lpstr>
      <vt:lpstr>The French and Indian War</vt:lpstr>
      <vt:lpstr>Review</vt:lpstr>
      <vt:lpstr>Study notes</vt:lpstr>
      <vt:lpstr>Important things</vt:lpstr>
      <vt:lpstr>Quiz III: True or false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Studies Subject for Middle School: Geography and Colonialism</dc:title>
  <cp:lastModifiedBy>я</cp:lastModifiedBy>
  <cp:revision>1</cp:revision>
  <dcterms:modified xsi:type="dcterms:W3CDTF">2026-02-19T08:58:38Z</dcterms:modified>
</cp:coreProperties>
</file>